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theme/theme5.xml" ContentType="application/vnd.openxmlformats-officedocument.theme+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theme/theme6.xml" ContentType="application/vnd.openxmlformats-officedocument.theme+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theme/theme7.xml" ContentType="application/vnd.openxmlformats-officedocument.theme+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6719" r:id="rId4"/>
    <p:sldMasterId id="2147486930" r:id="rId5"/>
    <p:sldMasterId id="2147486996" r:id="rId6"/>
    <p:sldMasterId id="2147487046" r:id="rId7"/>
    <p:sldMasterId id="2147487095" r:id="rId8"/>
    <p:sldMasterId id="2147487154" r:id="rId9"/>
    <p:sldMasterId id="2147487204" r:id="rId10"/>
    <p:sldMasterId id="2147487227" r:id="rId11"/>
  </p:sldMasterIdLst>
  <p:notesMasterIdLst>
    <p:notesMasterId r:id="rId20"/>
  </p:notesMasterIdLst>
  <p:handoutMasterIdLst>
    <p:handoutMasterId r:id="rId21"/>
  </p:handoutMasterIdLst>
  <p:sldIdLst>
    <p:sldId id="258" r:id="rId12"/>
    <p:sldId id="2147470018" r:id="rId13"/>
    <p:sldId id="2147470008" r:id="rId14"/>
    <p:sldId id="2147470027" r:id="rId15"/>
    <p:sldId id="2147470103" r:id="rId16"/>
    <p:sldId id="2147470104" r:id="rId17"/>
    <p:sldId id="2147471066" r:id="rId18"/>
    <p:sldId id="2142532336" r:id="rId19"/>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ServiceNow Platform" id="{20953090-A251-FE43-86D0-1DB636BB7FA3}">
          <p14:sldIdLst>
            <p14:sldId id="258"/>
            <p14:sldId id="2147470018"/>
            <p14:sldId id="2147470008"/>
            <p14:sldId id="2147470027"/>
            <p14:sldId id="2147470103"/>
            <p14:sldId id="2147470104"/>
            <p14:sldId id="2147471066"/>
            <p14:sldId id="2142532336"/>
          </p14:sldIdLst>
        </p14:section>
      </p14:sectionLst>
    </p:ext>
    <p:ext uri="{EFAFB233-063F-42B5-8137-9DF3F51BA10A}">
      <p15:sldGuideLst xmlns:p15="http://schemas.microsoft.com/office/powerpoint/2012/main">
        <p15:guide id="1" orient="horz" pos="1032" userDrawn="1">
          <p15:clr>
            <a:srgbClr val="A4A3A4"/>
          </p15:clr>
        </p15:guide>
        <p15:guide id="2" pos="3839">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C39FA70-470E-50DC-322A-07B49532F403}" name="Jennifer Faulkner" initials="JF" userId="S::jennifer.faulkner@servicenow.com::7b91b79a-b534-4e35-8991-e95ba7b5a6b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 id="19" name="William Olivieri" initials="WO" lastIdx="2" clrIdx="18">
    <p:extLst>
      <p:ext uri="{19B8F6BF-5375-455C-9EA6-DF929625EA0E}">
        <p15:presenceInfo xmlns:p15="http://schemas.microsoft.com/office/powerpoint/2012/main" userId="S::william.olivieri@servicenow.com::9b7dd0d0-66e0-4115-9a12-4170014cbc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C2CE"/>
    <a:srgbClr val="5274FF"/>
    <a:srgbClr val="86ED78"/>
    <a:srgbClr val="A5A6A5"/>
    <a:srgbClr val="86EE79"/>
    <a:srgbClr val="032D42"/>
    <a:srgbClr val="033249"/>
    <a:srgbClr val="4C6CEF"/>
    <a:srgbClr val="032C42"/>
    <a:srgbClr val="E8FB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C1DEBE-7433-494F-9038-2AB5B682661F}" v="1" dt="2023-06-08T15:10:34.303"/>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3" autoAdjust="0"/>
    <p:restoredTop sz="79498" autoAdjust="0"/>
  </p:normalViewPr>
  <p:slideViewPr>
    <p:cSldViewPr snapToGrid="0">
      <p:cViewPr varScale="1">
        <p:scale>
          <a:sx n="114" d="100"/>
          <a:sy n="114" d="100"/>
        </p:scale>
        <p:origin x="414" y="102"/>
      </p:cViewPr>
      <p:guideLst>
        <p:guide orient="horz" pos="1032"/>
        <p:guide pos="3839"/>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notesMaster" Target="notesMasters/notesMaster1.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Master" Target="slideMasters/slideMaster7.xml"/><Relationship Id="rId19" Type="http://schemas.openxmlformats.org/officeDocument/2006/relationships/slide" Target="slides/slide8.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Spirko" userId="5ed292b0-85ac-4f11-a9f7-340781a91d55" providerId="ADAL" clId="{6CC1DEBE-7433-494F-9038-2AB5B682661F}"/>
    <pc:docChg chg="custSel addSld delSld modSld sldOrd modSection">
      <pc:chgData name="John Spirko" userId="5ed292b0-85ac-4f11-a9f7-340781a91d55" providerId="ADAL" clId="{6CC1DEBE-7433-494F-9038-2AB5B682661F}" dt="2023-06-08T15:12:29.100" v="9"/>
      <pc:docMkLst>
        <pc:docMk/>
      </pc:docMkLst>
      <pc:sldChg chg="modSp mod">
        <pc:chgData name="John Spirko" userId="5ed292b0-85ac-4f11-a9f7-340781a91d55" providerId="ADAL" clId="{6CC1DEBE-7433-494F-9038-2AB5B682661F}" dt="2023-06-08T15:12:29.100" v="9"/>
        <pc:sldMkLst>
          <pc:docMk/>
          <pc:sldMk cId="0" sldId="258"/>
        </pc:sldMkLst>
        <pc:spChg chg="mod">
          <ac:chgData name="John Spirko" userId="5ed292b0-85ac-4f11-a9f7-340781a91d55" providerId="ADAL" clId="{6CC1DEBE-7433-494F-9038-2AB5B682661F}" dt="2023-06-08T15:12:29.100" v="9"/>
          <ac:spMkLst>
            <pc:docMk/>
            <pc:sldMk cId="0" sldId="258"/>
            <ac:spMk id="3" creationId="{8A4FAD83-6770-4E0C-A05D-3F682D2D62CF}"/>
          </ac:spMkLst>
        </pc:spChg>
      </pc:sldChg>
      <pc:sldChg chg="modSp mod">
        <pc:chgData name="John Spirko" userId="5ed292b0-85ac-4f11-a9f7-340781a91d55" providerId="ADAL" clId="{6CC1DEBE-7433-494F-9038-2AB5B682661F}" dt="2023-06-08T15:09:37.636" v="0" actId="20577"/>
        <pc:sldMkLst>
          <pc:docMk/>
          <pc:sldMk cId="340617138" sldId="2147470027"/>
        </pc:sldMkLst>
        <pc:spChg chg="mod">
          <ac:chgData name="John Spirko" userId="5ed292b0-85ac-4f11-a9f7-340781a91d55" providerId="ADAL" clId="{6CC1DEBE-7433-494F-9038-2AB5B682661F}" dt="2023-06-08T15:09:37.636" v="0" actId="20577"/>
          <ac:spMkLst>
            <pc:docMk/>
            <pc:sldMk cId="340617138" sldId="2147470027"/>
            <ac:spMk id="4" creationId="{83ACE65D-1A18-03BD-9A9D-B43EBEA8B120}"/>
          </ac:spMkLst>
        </pc:spChg>
      </pc:sldChg>
      <pc:sldChg chg="ord">
        <pc:chgData name="John Spirko" userId="5ed292b0-85ac-4f11-a9f7-340781a91d55" providerId="ADAL" clId="{6CC1DEBE-7433-494F-9038-2AB5B682661F}" dt="2023-06-08T15:09:48.057" v="2"/>
        <pc:sldMkLst>
          <pc:docMk/>
          <pc:sldMk cId="1842714350" sldId="2147470103"/>
        </pc:sldMkLst>
      </pc:sldChg>
      <pc:sldChg chg="delSp add mod delAnim">
        <pc:chgData name="John Spirko" userId="5ed292b0-85ac-4f11-a9f7-340781a91d55" providerId="ADAL" clId="{6CC1DEBE-7433-494F-9038-2AB5B682661F}" dt="2023-06-08T15:10:40.129" v="4" actId="478"/>
        <pc:sldMkLst>
          <pc:docMk/>
          <pc:sldMk cId="3825553008" sldId="2147470104"/>
        </pc:sldMkLst>
        <pc:picChg chg="del">
          <ac:chgData name="John Spirko" userId="5ed292b0-85ac-4f11-a9f7-340781a91d55" providerId="ADAL" clId="{6CC1DEBE-7433-494F-9038-2AB5B682661F}" dt="2023-06-08T15:10:40.129" v="4" actId="478"/>
          <ac:picMkLst>
            <pc:docMk/>
            <pc:sldMk cId="3825553008" sldId="2147470104"/>
            <ac:picMk id="4" creationId="{D81C3038-47FE-1861-9D4D-3BA5DD2DAAFB}"/>
          </ac:picMkLst>
        </pc:picChg>
      </pc:sldChg>
      <pc:sldChg chg="del">
        <pc:chgData name="John Spirko" userId="5ed292b0-85ac-4f11-a9f7-340781a91d55" providerId="ADAL" clId="{6CC1DEBE-7433-494F-9038-2AB5B682661F}" dt="2023-06-08T15:11:13.417" v="7" actId="47"/>
        <pc:sldMkLst>
          <pc:docMk/>
          <pc:sldMk cId="1942788968" sldId="2147471064"/>
        </pc:sldMkLst>
      </pc:sldChg>
      <pc:sldChg chg="ord">
        <pc:chgData name="John Spirko" userId="5ed292b0-85ac-4f11-a9f7-340781a91d55" providerId="ADAL" clId="{6CC1DEBE-7433-494F-9038-2AB5B682661F}" dt="2023-06-08T15:11:06.415" v="6"/>
        <pc:sldMkLst>
          <pc:docMk/>
          <pc:sldMk cId="3993838052" sldId="2147471066"/>
        </pc:sldMkLst>
      </pc:sldChg>
      <pc:sldChg chg="del">
        <pc:chgData name="John Spirko" userId="5ed292b0-85ac-4f11-a9f7-340781a91d55" providerId="ADAL" clId="{6CC1DEBE-7433-494F-9038-2AB5B682661F}" dt="2023-06-08T15:11:19.353" v="8" actId="47"/>
        <pc:sldMkLst>
          <pc:docMk/>
          <pc:sldMk cId="2698450775" sldId="214747106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67A4E8-67C6-4948-9095-6ED2738DC2E8}"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01150C98-1FB9-4D83-A820-76D8A6BFB6A6}">
      <dgm:prSet/>
      <dgm:spPr/>
      <dgm:t>
        <a:bodyPr/>
        <a:lstStyle/>
        <a:p>
          <a:r>
            <a:rPr lang="en-US" b="1" dirty="0">
              <a:solidFill>
                <a:srgbClr val="92D050"/>
              </a:solidFill>
            </a:rPr>
            <a:t>Structure:</a:t>
          </a:r>
          <a:r>
            <a:rPr lang="en-US" b="1" dirty="0">
              <a:solidFill>
                <a:schemeClr val="bg1"/>
              </a:solidFill>
            </a:rPr>
            <a:t> </a:t>
          </a:r>
          <a:r>
            <a:rPr lang="en-US" b="0" dirty="0">
              <a:solidFill>
                <a:schemeClr val="bg1"/>
              </a:solidFill>
            </a:rPr>
            <a:t>Bi-weekly hour-long web meetings and special events</a:t>
          </a:r>
          <a:endParaRPr lang="en-US" dirty="0">
            <a:solidFill>
              <a:schemeClr val="bg1"/>
            </a:solidFill>
          </a:endParaRPr>
        </a:p>
      </dgm:t>
    </dgm:pt>
    <dgm:pt modelId="{3D398E99-510A-43B0-9496-81C4E8A84EAE}" type="parTrans" cxnId="{DF7CFC82-48E4-4E99-BE89-635A709E9B4A}">
      <dgm:prSet/>
      <dgm:spPr/>
      <dgm:t>
        <a:bodyPr/>
        <a:lstStyle/>
        <a:p>
          <a:endParaRPr lang="en-US">
            <a:solidFill>
              <a:schemeClr val="bg1"/>
            </a:solidFill>
          </a:endParaRPr>
        </a:p>
      </dgm:t>
    </dgm:pt>
    <dgm:pt modelId="{5562D893-C368-41F6-859C-C53FC493B23B}" type="sibTrans" cxnId="{DF7CFC82-48E4-4E99-BE89-635A709E9B4A}">
      <dgm:prSet/>
      <dgm:spPr/>
      <dgm:t>
        <a:bodyPr/>
        <a:lstStyle/>
        <a:p>
          <a:endParaRPr lang="en-US">
            <a:solidFill>
              <a:schemeClr val="bg1"/>
            </a:solidFill>
          </a:endParaRPr>
        </a:p>
      </dgm:t>
    </dgm:pt>
    <dgm:pt modelId="{9ED64FC8-4A8F-4FE2-AD6B-5CCF10B1B50A}">
      <dgm:prSet/>
      <dgm:spPr/>
      <dgm:t>
        <a:bodyPr/>
        <a:lstStyle/>
        <a:p>
          <a:r>
            <a:rPr lang="en-US" b="1" dirty="0">
              <a:solidFill>
                <a:srgbClr val="92D050"/>
              </a:solidFill>
            </a:rPr>
            <a:t>Vision:</a:t>
          </a:r>
          <a:r>
            <a:rPr lang="en-US" b="1" dirty="0">
              <a:solidFill>
                <a:schemeClr val="bg1"/>
              </a:solidFill>
            </a:rPr>
            <a:t> </a:t>
          </a:r>
          <a:r>
            <a:rPr lang="en-US" b="0" dirty="0">
              <a:solidFill>
                <a:schemeClr val="bg1"/>
              </a:solidFill>
            </a:rPr>
            <a:t>To be a leader in digital transformation thought leadership</a:t>
          </a:r>
          <a:endParaRPr lang="en-US" u="none" dirty="0">
            <a:solidFill>
              <a:schemeClr val="bg1"/>
            </a:solidFill>
          </a:endParaRPr>
        </a:p>
      </dgm:t>
    </dgm:pt>
    <dgm:pt modelId="{5F32B6FC-CF10-42CB-B04E-6D76BF4333D6}" type="parTrans" cxnId="{7A0E0BCA-52FC-417F-A7A3-6EA87F95DBCD}">
      <dgm:prSet/>
      <dgm:spPr/>
      <dgm:t>
        <a:bodyPr/>
        <a:lstStyle/>
        <a:p>
          <a:endParaRPr lang="en-US">
            <a:solidFill>
              <a:schemeClr val="bg1"/>
            </a:solidFill>
          </a:endParaRPr>
        </a:p>
      </dgm:t>
    </dgm:pt>
    <dgm:pt modelId="{AE729767-ABB5-450B-BC64-2329157B2F89}" type="sibTrans" cxnId="{7A0E0BCA-52FC-417F-A7A3-6EA87F95DBCD}">
      <dgm:prSet/>
      <dgm:spPr/>
      <dgm:t>
        <a:bodyPr/>
        <a:lstStyle/>
        <a:p>
          <a:endParaRPr lang="en-US">
            <a:solidFill>
              <a:schemeClr val="bg1"/>
            </a:solidFill>
          </a:endParaRPr>
        </a:p>
      </dgm:t>
    </dgm:pt>
    <dgm:pt modelId="{DBCD324E-58B8-4EA9-A7A7-0BED461776BD}">
      <dgm:prSet/>
      <dgm:spPr/>
      <dgm:t>
        <a:bodyPr/>
        <a:lstStyle/>
        <a:p>
          <a:r>
            <a:rPr lang="en-US" b="1" dirty="0">
              <a:solidFill>
                <a:srgbClr val="92D050"/>
              </a:solidFill>
            </a:rPr>
            <a:t>Mission:</a:t>
          </a:r>
          <a:r>
            <a:rPr lang="en-US" b="1" dirty="0">
              <a:solidFill>
                <a:schemeClr val="bg1"/>
              </a:solidFill>
            </a:rPr>
            <a:t> </a:t>
          </a:r>
          <a:r>
            <a:rPr lang="en-US" b="0" dirty="0">
              <a:solidFill>
                <a:schemeClr val="bg1"/>
              </a:solidFill>
            </a:rPr>
            <a:t>Enabling members to drive their own </a:t>
          </a:r>
          <a:r>
            <a:rPr lang="en-US" b="0" u="none" dirty="0">
              <a:solidFill>
                <a:schemeClr val="bg1"/>
              </a:solidFill>
            </a:rPr>
            <a:t>digital transformations</a:t>
          </a:r>
          <a:endParaRPr lang="en-US" u="none" dirty="0">
            <a:solidFill>
              <a:schemeClr val="bg1"/>
            </a:solidFill>
          </a:endParaRPr>
        </a:p>
      </dgm:t>
    </dgm:pt>
    <dgm:pt modelId="{131737BE-417E-4B7D-9EA0-37D6256FFC33}" type="parTrans" cxnId="{17D4305E-25A6-4539-8AB6-047BB357A0CF}">
      <dgm:prSet/>
      <dgm:spPr/>
      <dgm:t>
        <a:bodyPr/>
        <a:lstStyle/>
        <a:p>
          <a:endParaRPr lang="en-US">
            <a:solidFill>
              <a:schemeClr val="bg1"/>
            </a:solidFill>
          </a:endParaRPr>
        </a:p>
      </dgm:t>
    </dgm:pt>
    <dgm:pt modelId="{135FF141-F7FD-4DCC-918B-BAFF35E397DF}" type="sibTrans" cxnId="{17D4305E-25A6-4539-8AB6-047BB357A0CF}">
      <dgm:prSet/>
      <dgm:spPr/>
      <dgm:t>
        <a:bodyPr/>
        <a:lstStyle/>
        <a:p>
          <a:endParaRPr lang="en-US">
            <a:solidFill>
              <a:schemeClr val="bg1"/>
            </a:solidFill>
          </a:endParaRPr>
        </a:p>
      </dgm:t>
    </dgm:pt>
    <dgm:pt modelId="{A7B4D281-F256-48E5-B863-B1D05428FA02}">
      <dgm:prSet/>
      <dgm:spPr/>
      <dgm:t>
        <a:bodyPr/>
        <a:lstStyle/>
        <a:p>
          <a:r>
            <a:rPr lang="en-US" b="1" dirty="0">
              <a:solidFill>
                <a:srgbClr val="92D050"/>
              </a:solidFill>
            </a:rPr>
            <a:t>Shared work: </a:t>
          </a:r>
          <a:r>
            <a:rPr lang="en-US" b="0" dirty="0">
              <a:solidFill>
                <a:schemeClr val="bg1"/>
              </a:solidFill>
            </a:rPr>
            <a:t>discussions, papers, shared instance, and videos</a:t>
          </a:r>
          <a:endParaRPr lang="en-US" dirty="0">
            <a:solidFill>
              <a:schemeClr val="bg1"/>
            </a:solidFill>
          </a:endParaRPr>
        </a:p>
      </dgm:t>
    </dgm:pt>
    <dgm:pt modelId="{3B40B765-F892-44F4-BF10-2AEC0DF7BF82}" type="parTrans" cxnId="{953BF89B-B546-44BD-ACA6-263A880771AC}">
      <dgm:prSet/>
      <dgm:spPr/>
      <dgm:t>
        <a:bodyPr/>
        <a:lstStyle/>
        <a:p>
          <a:endParaRPr lang="en-US">
            <a:solidFill>
              <a:schemeClr val="bg1"/>
            </a:solidFill>
          </a:endParaRPr>
        </a:p>
      </dgm:t>
    </dgm:pt>
    <dgm:pt modelId="{36975182-CE20-43B2-970B-F2A9026F45EA}" type="sibTrans" cxnId="{953BF89B-B546-44BD-ACA6-263A880771AC}">
      <dgm:prSet/>
      <dgm:spPr/>
      <dgm:t>
        <a:bodyPr/>
        <a:lstStyle/>
        <a:p>
          <a:endParaRPr lang="en-US">
            <a:solidFill>
              <a:schemeClr val="bg1"/>
            </a:solidFill>
          </a:endParaRPr>
        </a:p>
      </dgm:t>
    </dgm:pt>
    <dgm:pt modelId="{C22F21CE-BE87-41CA-A75F-B3A00341A114}">
      <dgm:prSet/>
      <dgm:spPr/>
      <dgm:t>
        <a:bodyPr/>
        <a:lstStyle/>
        <a:p>
          <a:r>
            <a:rPr lang="en-US" b="1" dirty="0">
              <a:solidFill>
                <a:srgbClr val="92D050"/>
              </a:solidFill>
            </a:rPr>
            <a:t>Hosted by: </a:t>
          </a:r>
          <a:r>
            <a:rPr lang="en-US" b="0" dirty="0">
              <a:solidFill>
                <a:schemeClr val="bg1"/>
              </a:solidFill>
            </a:rPr>
            <a:t>The ServiceNow Enterprise Architecture Team </a:t>
          </a:r>
          <a:endParaRPr lang="en-US" dirty="0">
            <a:solidFill>
              <a:schemeClr val="bg1"/>
            </a:solidFill>
          </a:endParaRPr>
        </a:p>
      </dgm:t>
    </dgm:pt>
    <dgm:pt modelId="{2DC8D4CD-DF88-4189-BED6-A62809190385}" type="parTrans" cxnId="{BF626465-653B-4651-A882-A35EABB1A08E}">
      <dgm:prSet/>
      <dgm:spPr/>
      <dgm:t>
        <a:bodyPr/>
        <a:lstStyle/>
        <a:p>
          <a:endParaRPr lang="en-US">
            <a:solidFill>
              <a:schemeClr val="bg1"/>
            </a:solidFill>
          </a:endParaRPr>
        </a:p>
      </dgm:t>
    </dgm:pt>
    <dgm:pt modelId="{0413FF77-4D1E-4595-9A2E-2128792C5B9B}" type="sibTrans" cxnId="{BF626465-653B-4651-A882-A35EABB1A08E}">
      <dgm:prSet/>
      <dgm:spPr/>
      <dgm:t>
        <a:bodyPr/>
        <a:lstStyle/>
        <a:p>
          <a:endParaRPr lang="en-US">
            <a:solidFill>
              <a:schemeClr val="bg1"/>
            </a:solidFill>
          </a:endParaRPr>
        </a:p>
      </dgm:t>
    </dgm:pt>
    <dgm:pt modelId="{3C59A6DC-DC86-490E-98AE-636B73BF10A8}" type="pres">
      <dgm:prSet presAssocID="{B667A4E8-67C6-4948-9095-6ED2738DC2E8}" presName="vert0" presStyleCnt="0">
        <dgm:presLayoutVars>
          <dgm:dir/>
          <dgm:animOne val="branch"/>
          <dgm:animLvl val="lvl"/>
        </dgm:presLayoutVars>
      </dgm:prSet>
      <dgm:spPr/>
    </dgm:pt>
    <dgm:pt modelId="{D88E5DD4-6D5A-4016-AC77-7F95E840BCC5}" type="pres">
      <dgm:prSet presAssocID="{9ED64FC8-4A8F-4FE2-AD6B-5CCF10B1B50A}" presName="thickLine" presStyleLbl="alignNode1" presStyleIdx="0" presStyleCnt="5"/>
      <dgm:spPr/>
    </dgm:pt>
    <dgm:pt modelId="{4674DCE7-E48C-471C-BB86-38CA9D714811}" type="pres">
      <dgm:prSet presAssocID="{9ED64FC8-4A8F-4FE2-AD6B-5CCF10B1B50A}" presName="horz1" presStyleCnt="0"/>
      <dgm:spPr/>
    </dgm:pt>
    <dgm:pt modelId="{847A3A9C-0AB1-495F-B56F-8E5D87921EDD}" type="pres">
      <dgm:prSet presAssocID="{9ED64FC8-4A8F-4FE2-AD6B-5CCF10B1B50A}" presName="tx1" presStyleLbl="revTx" presStyleIdx="0" presStyleCnt="5"/>
      <dgm:spPr/>
    </dgm:pt>
    <dgm:pt modelId="{26052A7E-A300-4670-82B1-61BBBF72902E}" type="pres">
      <dgm:prSet presAssocID="{9ED64FC8-4A8F-4FE2-AD6B-5CCF10B1B50A}" presName="vert1" presStyleCnt="0"/>
      <dgm:spPr/>
    </dgm:pt>
    <dgm:pt modelId="{8A97C8F7-ED9C-4079-8777-F483FE515398}" type="pres">
      <dgm:prSet presAssocID="{DBCD324E-58B8-4EA9-A7A7-0BED461776BD}" presName="thickLine" presStyleLbl="alignNode1" presStyleIdx="1" presStyleCnt="5"/>
      <dgm:spPr/>
    </dgm:pt>
    <dgm:pt modelId="{F851A2CB-A7BF-4758-88D6-261060A5F40F}" type="pres">
      <dgm:prSet presAssocID="{DBCD324E-58B8-4EA9-A7A7-0BED461776BD}" presName="horz1" presStyleCnt="0"/>
      <dgm:spPr/>
    </dgm:pt>
    <dgm:pt modelId="{465799B4-2E29-4BDF-8E7F-FD06A157A0E7}" type="pres">
      <dgm:prSet presAssocID="{DBCD324E-58B8-4EA9-A7A7-0BED461776BD}" presName="tx1" presStyleLbl="revTx" presStyleIdx="1" presStyleCnt="5"/>
      <dgm:spPr/>
    </dgm:pt>
    <dgm:pt modelId="{3ED72D27-AB28-49BF-BE87-86B139284ACA}" type="pres">
      <dgm:prSet presAssocID="{DBCD324E-58B8-4EA9-A7A7-0BED461776BD}" presName="vert1" presStyleCnt="0"/>
      <dgm:spPr/>
    </dgm:pt>
    <dgm:pt modelId="{ECBB8852-E9CC-4446-BE47-F4C1BFE2B7D0}" type="pres">
      <dgm:prSet presAssocID="{A7B4D281-F256-48E5-B863-B1D05428FA02}" presName="thickLine" presStyleLbl="alignNode1" presStyleIdx="2" presStyleCnt="5"/>
      <dgm:spPr/>
    </dgm:pt>
    <dgm:pt modelId="{D3795CFA-E467-47CA-B73D-858A131BDDBB}" type="pres">
      <dgm:prSet presAssocID="{A7B4D281-F256-48E5-B863-B1D05428FA02}" presName="horz1" presStyleCnt="0"/>
      <dgm:spPr/>
    </dgm:pt>
    <dgm:pt modelId="{56C47CDF-A9CE-4784-91F1-F5319785DC0F}" type="pres">
      <dgm:prSet presAssocID="{A7B4D281-F256-48E5-B863-B1D05428FA02}" presName="tx1" presStyleLbl="revTx" presStyleIdx="2" presStyleCnt="5"/>
      <dgm:spPr/>
    </dgm:pt>
    <dgm:pt modelId="{30D41AFA-1D39-4BD0-833E-5B7B988810BC}" type="pres">
      <dgm:prSet presAssocID="{A7B4D281-F256-48E5-B863-B1D05428FA02}" presName="vert1" presStyleCnt="0"/>
      <dgm:spPr/>
    </dgm:pt>
    <dgm:pt modelId="{804AF40A-6526-4DEB-A7BE-EBCDCADCF2FB}" type="pres">
      <dgm:prSet presAssocID="{C22F21CE-BE87-41CA-A75F-B3A00341A114}" presName="thickLine" presStyleLbl="alignNode1" presStyleIdx="3" presStyleCnt="5"/>
      <dgm:spPr/>
    </dgm:pt>
    <dgm:pt modelId="{30CCB259-4B9A-4A70-B6F3-F46170AD426C}" type="pres">
      <dgm:prSet presAssocID="{C22F21CE-BE87-41CA-A75F-B3A00341A114}" presName="horz1" presStyleCnt="0"/>
      <dgm:spPr/>
    </dgm:pt>
    <dgm:pt modelId="{8DD523D0-C19F-4E11-A2D3-A2261F488310}" type="pres">
      <dgm:prSet presAssocID="{C22F21CE-BE87-41CA-A75F-B3A00341A114}" presName="tx1" presStyleLbl="revTx" presStyleIdx="3" presStyleCnt="5"/>
      <dgm:spPr/>
    </dgm:pt>
    <dgm:pt modelId="{537421FB-C4BF-4E04-AB8F-D905A2FF050A}" type="pres">
      <dgm:prSet presAssocID="{C22F21CE-BE87-41CA-A75F-B3A00341A114}" presName="vert1" presStyleCnt="0"/>
      <dgm:spPr/>
    </dgm:pt>
    <dgm:pt modelId="{F58C897B-AFB7-400A-B813-91192596D7B4}" type="pres">
      <dgm:prSet presAssocID="{01150C98-1FB9-4D83-A820-76D8A6BFB6A6}" presName="thickLine" presStyleLbl="alignNode1" presStyleIdx="4" presStyleCnt="5"/>
      <dgm:spPr/>
    </dgm:pt>
    <dgm:pt modelId="{2DCBCBFB-7D88-4D67-9F14-69DA95EF899C}" type="pres">
      <dgm:prSet presAssocID="{01150C98-1FB9-4D83-A820-76D8A6BFB6A6}" presName="horz1" presStyleCnt="0"/>
      <dgm:spPr/>
    </dgm:pt>
    <dgm:pt modelId="{D405CFC8-3452-4A3D-B9D2-E3BA71467EC4}" type="pres">
      <dgm:prSet presAssocID="{01150C98-1FB9-4D83-A820-76D8A6BFB6A6}" presName="tx1" presStyleLbl="revTx" presStyleIdx="4" presStyleCnt="5"/>
      <dgm:spPr/>
    </dgm:pt>
    <dgm:pt modelId="{4F760153-4434-4CD0-B69F-13D573BCC253}" type="pres">
      <dgm:prSet presAssocID="{01150C98-1FB9-4D83-A820-76D8A6BFB6A6}" presName="vert1" presStyleCnt="0"/>
      <dgm:spPr/>
    </dgm:pt>
  </dgm:ptLst>
  <dgm:cxnLst>
    <dgm:cxn modelId="{2E511303-3813-4060-B947-17A1F197E744}" type="presOf" srcId="{DBCD324E-58B8-4EA9-A7A7-0BED461776BD}" destId="{465799B4-2E29-4BDF-8E7F-FD06A157A0E7}" srcOrd="0" destOrd="0" presId="urn:microsoft.com/office/officeart/2008/layout/LinedList"/>
    <dgm:cxn modelId="{4B113E17-42B0-456A-ABB7-58DCD98B6035}" type="presOf" srcId="{B667A4E8-67C6-4948-9095-6ED2738DC2E8}" destId="{3C59A6DC-DC86-490E-98AE-636B73BF10A8}" srcOrd="0" destOrd="0" presId="urn:microsoft.com/office/officeart/2008/layout/LinedList"/>
    <dgm:cxn modelId="{FDF9C035-4F0A-4AC0-90AC-D0ABAC78884F}" type="presOf" srcId="{C22F21CE-BE87-41CA-A75F-B3A00341A114}" destId="{8DD523D0-C19F-4E11-A2D3-A2261F488310}" srcOrd="0" destOrd="0" presId="urn:microsoft.com/office/officeart/2008/layout/LinedList"/>
    <dgm:cxn modelId="{17D4305E-25A6-4539-8AB6-047BB357A0CF}" srcId="{B667A4E8-67C6-4948-9095-6ED2738DC2E8}" destId="{DBCD324E-58B8-4EA9-A7A7-0BED461776BD}" srcOrd="1" destOrd="0" parTransId="{131737BE-417E-4B7D-9EA0-37D6256FFC33}" sibTransId="{135FF141-F7FD-4DCC-918B-BAFF35E397DF}"/>
    <dgm:cxn modelId="{BF626465-653B-4651-A882-A35EABB1A08E}" srcId="{B667A4E8-67C6-4948-9095-6ED2738DC2E8}" destId="{C22F21CE-BE87-41CA-A75F-B3A00341A114}" srcOrd="3" destOrd="0" parTransId="{2DC8D4CD-DF88-4189-BED6-A62809190385}" sibTransId="{0413FF77-4D1E-4595-9A2E-2128792C5B9B}"/>
    <dgm:cxn modelId="{6FA42A6D-BD66-4FD7-8989-9207A3F54231}" type="presOf" srcId="{A7B4D281-F256-48E5-B863-B1D05428FA02}" destId="{56C47CDF-A9CE-4784-91F1-F5319785DC0F}" srcOrd="0" destOrd="0" presId="urn:microsoft.com/office/officeart/2008/layout/LinedList"/>
    <dgm:cxn modelId="{DF7CFC82-48E4-4E99-BE89-635A709E9B4A}" srcId="{B667A4E8-67C6-4948-9095-6ED2738DC2E8}" destId="{01150C98-1FB9-4D83-A820-76D8A6BFB6A6}" srcOrd="4" destOrd="0" parTransId="{3D398E99-510A-43B0-9496-81C4E8A84EAE}" sibTransId="{5562D893-C368-41F6-859C-C53FC493B23B}"/>
    <dgm:cxn modelId="{953BF89B-B546-44BD-ACA6-263A880771AC}" srcId="{B667A4E8-67C6-4948-9095-6ED2738DC2E8}" destId="{A7B4D281-F256-48E5-B863-B1D05428FA02}" srcOrd="2" destOrd="0" parTransId="{3B40B765-F892-44F4-BF10-2AEC0DF7BF82}" sibTransId="{36975182-CE20-43B2-970B-F2A9026F45EA}"/>
    <dgm:cxn modelId="{91F6CBB8-386F-4A3E-9D86-BD2365BE9A2A}" type="presOf" srcId="{9ED64FC8-4A8F-4FE2-AD6B-5CCF10B1B50A}" destId="{847A3A9C-0AB1-495F-B56F-8E5D87921EDD}" srcOrd="0" destOrd="0" presId="urn:microsoft.com/office/officeart/2008/layout/LinedList"/>
    <dgm:cxn modelId="{7A0E0BCA-52FC-417F-A7A3-6EA87F95DBCD}" srcId="{B667A4E8-67C6-4948-9095-6ED2738DC2E8}" destId="{9ED64FC8-4A8F-4FE2-AD6B-5CCF10B1B50A}" srcOrd="0" destOrd="0" parTransId="{5F32B6FC-CF10-42CB-B04E-6D76BF4333D6}" sibTransId="{AE729767-ABB5-450B-BC64-2329157B2F89}"/>
    <dgm:cxn modelId="{B51831FD-B513-41B1-A801-0A13B868D0A1}" type="presOf" srcId="{01150C98-1FB9-4D83-A820-76D8A6BFB6A6}" destId="{D405CFC8-3452-4A3D-B9D2-E3BA71467EC4}" srcOrd="0" destOrd="0" presId="urn:microsoft.com/office/officeart/2008/layout/LinedList"/>
    <dgm:cxn modelId="{063CBF8B-7E26-4D30-940D-3621BCEFE532}" type="presParOf" srcId="{3C59A6DC-DC86-490E-98AE-636B73BF10A8}" destId="{D88E5DD4-6D5A-4016-AC77-7F95E840BCC5}" srcOrd="0" destOrd="0" presId="urn:microsoft.com/office/officeart/2008/layout/LinedList"/>
    <dgm:cxn modelId="{7C8BF601-3AD0-4509-A212-5E7FB3EF3560}" type="presParOf" srcId="{3C59A6DC-DC86-490E-98AE-636B73BF10A8}" destId="{4674DCE7-E48C-471C-BB86-38CA9D714811}" srcOrd="1" destOrd="0" presId="urn:microsoft.com/office/officeart/2008/layout/LinedList"/>
    <dgm:cxn modelId="{1BF3392E-C62C-4F37-84BE-C2D9772779A3}" type="presParOf" srcId="{4674DCE7-E48C-471C-BB86-38CA9D714811}" destId="{847A3A9C-0AB1-495F-B56F-8E5D87921EDD}" srcOrd="0" destOrd="0" presId="urn:microsoft.com/office/officeart/2008/layout/LinedList"/>
    <dgm:cxn modelId="{8BC4915C-4D18-4E01-B84D-A2DD851CB048}" type="presParOf" srcId="{4674DCE7-E48C-471C-BB86-38CA9D714811}" destId="{26052A7E-A300-4670-82B1-61BBBF72902E}" srcOrd="1" destOrd="0" presId="urn:microsoft.com/office/officeart/2008/layout/LinedList"/>
    <dgm:cxn modelId="{0B9B318E-0D2F-4140-A897-C67F142A8AF4}" type="presParOf" srcId="{3C59A6DC-DC86-490E-98AE-636B73BF10A8}" destId="{8A97C8F7-ED9C-4079-8777-F483FE515398}" srcOrd="2" destOrd="0" presId="urn:microsoft.com/office/officeart/2008/layout/LinedList"/>
    <dgm:cxn modelId="{F81C32B7-2913-4631-B99D-E5CC1BD2177D}" type="presParOf" srcId="{3C59A6DC-DC86-490E-98AE-636B73BF10A8}" destId="{F851A2CB-A7BF-4758-88D6-261060A5F40F}" srcOrd="3" destOrd="0" presId="urn:microsoft.com/office/officeart/2008/layout/LinedList"/>
    <dgm:cxn modelId="{FE238642-24D3-4ECB-96EE-DD64B884CC88}" type="presParOf" srcId="{F851A2CB-A7BF-4758-88D6-261060A5F40F}" destId="{465799B4-2E29-4BDF-8E7F-FD06A157A0E7}" srcOrd="0" destOrd="0" presId="urn:microsoft.com/office/officeart/2008/layout/LinedList"/>
    <dgm:cxn modelId="{D2860398-1BC4-422E-A20C-B5A598918582}" type="presParOf" srcId="{F851A2CB-A7BF-4758-88D6-261060A5F40F}" destId="{3ED72D27-AB28-49BF-BE87-86B139284ACA}" srcOrd="1" destOrd="0" presId="urn:microsoft.com/office/officeart/2008/layout/LinedList"/>
    <dgm:cxn modelId="{21EB2BED-AC71-412B-9FF4-4EA83A5DF19A}" type="presParOf" srcId="{3C59A6DC-DC86-490E-98AE-636B73BF10A8}" destId="{ECBB8852-E9CC-4446-BE47-F4C1BFE2B7D0}" srcOrd="4" destOrd="0" presId="urn:microsoft.com/office/officeart/2008/layout/LinedList"/>
    <dgm:cxn modelId="{C3BE29C9-6D9B-4630-BAE5-3F95AF5A81E6}" type="presParOf" srcId="{3C59A6DC-DC86-490E-98AE-636B73BF10A8}" destId="{D3795CFA-E467-47CA-B73D-858A131BDDBB}" srcOrd="5" destOrd="0" presId="urn:microsoft.com/office/officeart/2008/layout/LinedList"/>
    <dgm:cxn modelId="{F74EF09A-7B53-4BAD-A15E-030F6A62AC6F}" type="presParOf" srcId="{D3795CFA-E467-47CA-B73D-858A131BDDBB}" destId="{56C47CDF-A9CE-4784-91F1-F5319785DC0F}" srcOrd="0" destOrd="0" presId="urn:microsoft.com/office/officeart/2008/layout/LinedList"/>
    <dgm:cxn modelId="{3E5BAD0A-374F-45A3-BB58-79850E9B2489}" type="presParOf" srcId="{D3795CFA-E467-47CA-B73D-858A131BDDBB}" destId="{30D41AFA-1D39-4BD0-833E-5B7B988810BC}" srcOrd="1" destOrd="0" presId="urn:microsoft.com/office/officeart/2008/layout/LinedList"/>
    <dgm:cxn modelId="{8D2C6E4F-2A96-405D-9113-CB4B7DD750F3}" type="presParOf" srcId="{3C59A6DC-DC86-490E-98AE-636B73BF10A8}" destId="{804AF40A-6526-4DEB-A7BE-EBCDCADCF2FB}" srcOrd="6" destOrd="0" presId="urn:microsoft.com/office/officeart/2008/layout/LinedList"/>
    <dgm:cxn modelId="{989B98CE-DBF2-41A5-AD22-0298858BDACB}" type="presParOf" srcId="{3C59A6DC-DC86-490E-98AE-636B73BF10A8}" destId="{30CCB259-4B9A-4A70-B6F3-F46170AD426C}" srcOrd="7" destOrd="0" presId="urn:microsoft.com/office/officeart/2008/layout/LinedList"/>
    <dgm:cxn modelId="{6CF45497-621F-490B-A8D3-F10AAD63AEB2}" type="presParOf" srcId="{30CCB259-4B9A-4A70-B6F3-F46170AD426C}" destId="{8DD523D0-C19F-4E11-A2D3-A2261F488310}" srcOrd="0" destOrd="0" presId="urn:microsoft.com/office/officeart/2008/layout/LinedList"/>
    <dgm:cxn modelId="{3629D511-9432-43AC-B997-ADDEF6786F1C}" type="presParOf" srcId="{30CCB259-4B9A-4A70-B6F3-F46170AD426C}" destId="{537421FB-C4BF-4E04-AB8F-D905A2FF050A}" srcOrd="1" destOrd="0" presId="urn:microsoft.com/office/officeart/2008/layout/LinedList"/>
    <dgm:cxn modelId="{2DDF1FCB-C753-4B76-A6D6-52C0215398BD}" type="presParOf" srcId="{3C59A6DC-DC86-490E-98AE-636B73BF10A8}" destId="{F58C897B-AFB7-400A-B813-91192596D7B4}" srcOrd="8" destOrd="0" presId="urn:microsoft.com/office/officeart/2008/layout/LinedList"/>
    <dgm:cxn modelId="{A579BF63-8420-475A-9F0F-EF6217279C86}" type="presParOf" srcId="{3C59A6DC-DC86-490E-98AE-636B73BF10A8}" destId="{2DCBCBFB-7D88-4D67-9F14-69DA95EF899C}" srcOrd="9" destOrd="0" presId="urn:microsoft.com/office/officeart/2008/layout/LinedList"/>
    <dgm:cxn modelId="{CD825A35-A34D-4758-947D-43B6A693C514}" type="presParOf" srcId="{2DCBCBFB-7D88-4D67-9F14-69DA95EF899C}" destId="{D405CFC8-3452-4A3D-B9D2-E3BA71467EC4}" srcOrd="0" destOrd="0" presId="urn:microsoft.com/office/officeart/2008/layout/LinedList"/>
    <dgm:cxn modelId="{8D290332-A44C-496E-984B-4FF4F0481C7C}" type="presParOf" srcId="{2DCBCBFB-7D88-4D67-9F14-69DA95EF899C}" destId="{4F760153-4434-4CD0-B69F-13D573BCC253}"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E5DD4-6D5A-4016-AC77-7F95E840BCC5}">
      <dsp:nvSpPr>
        <dsp:cNvPr id="0" name=""/>
        <dsp:cNvSpPr/>
      </dsp:nvSpPr>
      <dsp:spPr>
        <a:xfrm>
          <a:off x="0" y="531"/>
          <a:ext cx="11272017"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7A3A9C-0AB1-495F-B56F-8E5D87921EDD}">
      <dsp:nvSpPr>
        <dsp:cNvPr id="0" name=""/>
        <dsp:cNvSpPr/>
      </dsp:nvSpPr>
      <dsp:spPr>
        <a:xfrm>
          <a:off x="0" y="531"/>
          <a:ext cx="11272017"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92D050"/>
              </a:solidFill>
            </a:rPr>
            <a:t>Vision:</a:t>
          </a:r>
          <a:r>
            <a:rPr lang="en-US" sz="2600" b="1" kern="1200" dirty="0">
              <a:solidFill>
                <a:schemeClr val="bg1"/>
              </a:solidFill>
            </a:rPr>
            <a:t> </a:t>
          </a:r>
          <a:r>
            <a:rPr lang="en-US" sz="2600" b="0" kern="1200" dirty="0">
              <a:solidFill>
                <a:schemeClr val="bg1"/>
              </a:solidFill>
            </a:rPr>
            <a:t>To be a leader in digital transformation thought leadership</a:t>
          </a:r>
          <a:endParaRPr lang="en-US" sz="2600" u="none" kern="1200" dirty="0">
            <a:solidFill>
              <a:schemeClr val="bg1"/>
            </a:solidFill>
          </a:endParaRPr>
        </a:p>
      </dsp:txBody>
      <dsp:txXfrm>
        <a:off x="0" y="531"/>
        <a:ext cx="11272017" cy="870055"/>
      </dsp:txXfrm>
    </dsp:sp>
    <dsp:sp modelId="{8A97C8F7-ED9C-4079-8777-F483FE515398}">
      <dsp:nvSpPr>
        <dsp:cNvPr id="0" name=""/>
        <dsp:cNvSpPr/>
      </dsp:nvSpPr>
      <dsp:spPr>
        <a:xfrm>
          <a:off x="0" y="870586"/>
          <a:ext cx="11272017" cy="0"/>
        </a:xfrm>
        <a:prstGeom prst="line">
          <a:avLst/>
        </a:prstGeom>
        <a:solidFill>
          <a:schemeClr val="accent2">
            <a:hueOff val="1089330"/>
            <a:satOff val="0"/>
            <a:lumOff val="9412"/>
            <a:alphaOff val="0"/>
          </a:schemeClr>
        </a:solidFill>
        <a:ln w="12700" cap="flat" cmpd="sng" algn="ctr">
          <a:solidFill>
            <a:schemeClr val="accent2">
              <a:hueOff val="1089330"/>
              <a:satOff val="0"/>
              <a:lumOff val="94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5799B4-2E29-4BDF-8E7F-FD06A157A0E7}">
      <dsp:nvSpPr>
        <dsp:cNvPr id="0" name=""/>
        <dsp:cNvSpPr/>
      </dsp:nvSpPr>
      <dsp:spPr>
        <a:xfrm>
          <a:off x="0" y="870586"/>
          <a:ext cx="11272017"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92D050"/>
              </a:solidFill>
            </a:rPr>
            <a:t>Mission:</a:t>
          </a:r>
          <a:r>
            <a:rPr lang="en-US" sz="2600" b="1" kern="1200" dirty="0">
              <a:solidFill>
                <a:schemeClr val="bg1"/>
              </a:solidFill>
            </a:rPr>
            <a:t> </a:t>
          </a:r>
          <a:r>
            <a:rPr lang="en-US" sz="2600" b="0" kern="1200" dirty="0">
              <a:solidFill>
                <a:schemeClr val="bg1"/>
              </a:solidFill>
            </a:rPr>
            <a:t>Enabling members to drive their own </a:t>
          </a:r>
          <a:r>
            <a:rPr lang="en-US" sz="2600" b="0" u="none" kern="1200" dirty="0">
              <a:solidFill>
                <a:schemeClr val="bg1"/>
              </a:solidFill>
            </a:rPr>
            <a:t>digital transformations</a:t>
          </a:r>
          <a:endParaRPr lang="en-US" sz="2600" u="none" kern="1200" dirty="0">
            <a:solidFill>
              <a:schemeClr val="bg1"/>
            </a:solidFill>
          </a:endParaRPr>
        </a:p>
      </dsp:txBody>
      <dsp:txXfrm>
        <a:off x="0" y="870586"/>
        <a:ext cx="11272017" cy="870055"/>
      </dsp:txXfrm>
    </dsp:sp>
    <dsp:sp modelId="{ECBB8852-E9CC-4446-BE47-F4C1BFE2B7D0}">
      <dsp:nvSpPr>
        <dsp:cNvPr id="0" name=""/>
        <dsp:cNvSpPr/>
      </dsp:nvSpPr>
      <dsp:spPr>
        <a:xfrm>
          <a:off x="0" y="1740641"/>
          <a:ext cx="11272017" cy="0"/>
        </a:xfrm>
        <a:prstGeom prst="line">
          <a:avLst/>
        </a:prstGeom>
        <a:solidFill>
          <a:schemeClr val="accent2">
            <a:hueOff val="2178659"/>
            <a:satOff val="0"/>
            <a:lumOff val="18824"/>
            <a:alphaOff val="0"/>
          </a:schemeClr>
        </a:solidFill>
        <a:ln w="12700" cap="flat" cmpd="sng" algn="ctr">
          <a:solidFill>
            <a:schemeClr val="accent2">
              <a:hueOff val="2178659"/>
              <a:satOff val="0"/>
              <a:lumOff val="1882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C47CDF-A9CE-4784-91F1-F5319785DC0F}">
      <dsp:nvSpPr>
        <dsp:cNvPr id="0" name=""/>
        <dsp:cNvSpPr/>
      </dsp:nvSpPr>
      <dsp:spPr>
        <a:xfrm>
          <a:off x="0" y="1740641"/>
          <a:ext cx="11272017"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92D050"/>
              </a:solidFill>
            </a:rPr>
            <a:t>Shared work: </a:t>
          </a:r>
          <a:r>
            <a:rPr lang="en-US" sz="2600" b="0" kern="1200" dirty="0">
              <a:solidFill>
                <a:schemeClr val="bg1"/>
              </a:solidFill>
            </a:rPr>
            <a:t>discussions, papers, shared instance, and videos</a:t>
          </a:r>
          <a:endParaRPr lang="en-US" sz="2600" kern="1200" dirty="0">
            <a:solidFill>
              <a:schemeClr val="bg1"/>
            </a:solidFill>
          </a:endParaRPr>
        </a:p>
      </dsp:txBody>
      <dsp:txXfrm>
        <a:off x="0" y="1740641"/>
        <a:ext cx="11272017" cy="870055"/>
      </dsp:txXfrm>
    </dsp:sp>
    <dsp:sp modelId="{804AF40A-6526-4DEB-A7BE-EBCDCADCF2FB}">
      <dsp:nvSpPr>
        <dsp:cNvPr id="0" name=""/>
        <dsp:cNvSpPr/>
      </dsp:nvSpPr>
      <dsp:spPr>
        <a:xfrm>
          <a:off x="0" y="2610696"/>
          <a:ext cx="11272017" cy="0"/>
        </a:xfrm>
        <a:prstGeom prst="line">
          <a:avLst/>
        </a:prstGeom>
        <a:solidFill>
          <a:schemeClr val="accent2">
            <a:hueOff val="3267989"/>
            <a:satOff val="0"/>
            <a:lumOff val="28236"/>
            <a:alphaOff val="0"/>
          </a:schemeClr>
        </a:solidFill>
        <a:ln w="12700" cap="flat" cmpd="sng" algn="ctr">
          <a:solidFill>
            <a:schemeClr val="accent2">
              <a:hueOff val="3267989"/>
              <a:satOff val="0"/>
              <a:lumOff val="2823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DD523D0-C19F-4E11-A2D3-A2261F488310}">
      <dsp:nvSpPr>
        <dsp:cNvPr id="0" name=""/>
        <dsp:cNvSpPr/>
      </dsp:nvSpPr>
      <dsp:spPr>
        <a:xfrm>
          <a:off x="0" y="2610696"/>
          <a:ext cx="11272017"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92D050"/>
              </a:solidFill>
            </a:rPr>
            <a:t>Hosted by: </a:t>
          </a:r>
          <a:r>
            <a:rPr lang="en-US" sz="2600" b="0" kern="1200" dirty="0">
              <a:solidFill>
                <a:schemeClr val="bg1"/>
              </a:solidFill>
            </a:rPr>
            <a:t>The ServiceNow Enterprise Architecture Team </a:t>
          </a:r>
          <a:endParaRPr lang="en-US" sz="2600" kern="1200" dirty="0">
            <a:solidFill>
              <a:schemeClr val="bg1"/>
            </a:solidFill>
          </a:endParaRPr>
        </a:p>
      </dsp:txBody>
      <dsp:txXfrm>
        <a:off x="0" y="2610696"/>
        <a:ext cx="11272017" cy="870055"/>
      </dsp:txXfrm>
    </dsp:sp>
    <dsp:sp modelId="{F58C897B-AFB7-400A-B813-91192596D7B4}">
      <dsp:nvSpPr>
        <dsp:cNvPr id="0" name=""/>
        <dsp:cNvSpPr/>
      </dsp:nvSpPr>
      <dsp:spPr>
        <a:xfrm>
          <a:off x="0" y="3480751"/>
          <a:ext cx="11272017" cy="0"/>
        </a:xfrm>
        <a:prstGeom prst="line">
          <a:avLst/>
        </a:prstGeom>
        <a:solidFill>
          <a:schemeClr val="accent2">
            <a:hueOff val="4357319"/>
            <a:satOff val="0"/>
            <a:lumOff val="37648"/>
            <a:alphaOff val="0"/>
          </a:schemeClr>
        </a:solidFill>
        <a:ln w="12700" cap="flat" cmpd="sng" algn="ctr">
          <a:solidFill>
            <a:schemeClr val="accent2">
              <a:hueOff val="4357319"/>
              <a:satOff val="0"/>
              <a:lumOff val="3764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05CFC8-3452-4A3D-B9D2-E3BA71467EC4}">
      <dsp:nvSpPr>
        <dsp:cNvPr id="0" name=""/>
        <dsp:cNvSpPr/>
      </dsp:nvSpPr>
      <dsp:spPr>
        <a:xfrm>
          <a:off x="0" y="3480751"/>
          <a:ext cx="11272017" cy="8700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92D050"/>
              </a:solidFill>
            </a:rPr>
            <a:t>Structure:</a:t>
          </a:r>
          <a:r>
            <a:rPr lang="en-US" sz="2600" b="1" kern="1200" dirty="0">
              <a:solidFill>
                <a:schemeClr val="bg1"/>
              </a:solidFill>
            </a:rPr>
            <a:t> </a:t>
          </a:r>
          <a:r>
            <a:rPr lang="en-US" sz="2600" b="0" kern="1200" dirty="0">
              <a:solidFill>
                <a:schemeClr val="bg1"/>
              </a:solidFill>
            </a:rPr>
            <a:t>Bi-weekly hour-long web meetings and special events</a:t>
          </a:r>
          <a:endParaRPr lang="en-US" sz="2600" kern="1200" dirty="0">
            <a:solidFill>
              <a:schemeClr val="bg1"/>
            </a:solidFill>
          </a:endParaRPr>
        </a:p>
      </dsp:txBody>
      <dsp:txXfrm>
        <a:off x="0" y="3480751"/>
        <a:ext cx="11272017" cy="87005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dirty="0">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6/8/2023</a:t>
            </a:fld>
            <a:endParaRPr lang="en-US" dirty="0">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dirty="0">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dirty="0">
              <a:latin typeface="+mj-lt"/>
            </a:endParaRPr>
          </a:p>
        </p:txBody>
      </p:sp>
      <p:grpSp>
        <p:nvGrpSpPr>
          <p:cNvPr id="20" name="Group 4">
            <a:extLst>
              <a:ext uri="{FF2B5EF4-FFF2-40B4-BE49-F238E27FC236}">
                <a16:creationId xmlns:a16="http://schemas.microsoft.com/office/drawing/2014/main" id="{12881E35-ADBD-4367-9103-4B944EDAC9F0}"/>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dirty="0"/>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6/8/2023</a:t>
            </a:fld>
            <a:endParaRPr lang="en-US" dirty="0"/>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dirty="0"/>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dirty="0"/>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dirty="0"/>
          </a:p>
        </p:txBody>
      </p:sp>
      <p:grpSp>
        <p:nvGrpSpPr>
          <p:cNvPr id="21" name="Group 4">
            <a:extLst>
              <a:ext uri="{FF2B5EF4-FFF2-40B4-BE49-F238E27FC236}">
                <a16:creationId xmlns:a16="http://schemas.microsoft.com/office/drawing/2014/main" id="{719CA6AD-1F3D-4F91-AEC8-D10E82D07A9C}"/>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3" name="Freeform 6">
              <a:extLst>
                <a:ext uri="{FF2B5EF4-FFF2-40B4-BE49-F238E27FC236}">
                  <a16:creationId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4" name="Freeform 7">
              <a:extLst>
                <a:ext uri="{FF2B5EF4-FFF2-40B4-BE49-F238E27FC236}">
                  <a16:creationId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5" name="Freeform 8">
              <a:extLst>
                <a:ext uri="{FF2B5EF4-FFF2-40B4-BE49-F238E27FC236}">
                  <a16:creationId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6" name="Oval 9">
              <a:extLst>
                <a:ext uri="{FF2B5EF4-FFF2-40B4-BE49-F238E27FC236}">
                  <a16:creationId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7" name="Rectangle 10">
              <a:extLst>
                <a:ext uri="{FF2B5EF4-FFF2-40B4-BE49-F238E27FC236}">
                  <a16:creationId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8" name="Freeform 11">
              <a:extLst>
                <a:ext uri="{FF2B5EF4-FFF2-40B4-BE49-F238E27FC236}">
                  <a16:creationId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29" name="Freeform 12">
              <a:extLst>
                <a:ext uri="{FF2B5EF4-FFF2-40B4-BE49-F238E27FC236}">
                  <a16:creationId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0" name="Freeform 13">
              <a:extLst>
                <a:ext uri="{FF2B5EF4-FFF2-40B4-BE49-F238E27FC236}">
                  <a16:creationId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1" name="Freeform 14">
              <a:extLst>
                <a:ext uri="{FF2B5EF4-FFF2-40B4-BE49-F238E27FC236}">
                  <a16:creationId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2" name="Freeform 15">
              <a:extLst>
                <a:ext uri="{FF2B5EF4-FFF2-40B4-BE49-F238E27FC236}">
                  <a16:creationId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3" name="Freeform 16">
              <a:extLst>
                <a:ext uri="{FF2B5EF4-FFF2-40B4-BE49-F238E27FC236}">
                  <a16:creationId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sp>
          <p:nvSpPr>
            <p:cNvPr id="34" name="Freeform 17">
              <a:extLst>
                <a:ext uri="{FF2B5EF4-FFF2-40B4-BE49-F238E27FC236}">
                  <a16:creationId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Shape 8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89" name="Shape 89"/>
          <p:cNvSpPr>
            <a:spLocks noGrp="1"/>
          </p:cNvSpPr>
          <p:nvPr>
            <p:ph type="body" sz="quarter" idx="1"/>
          </p:nvPr>
        </p:nvSpPr>
        <p:spPr>
          <a:prstGeom prst="rect">
            <a:avLst/>
          </a:prstGeom>
        </p:spPr>
        <p:txBody>
          <a:bodyPr/>
          <a:lstStyle/>
          <a:p>
            <a:pPr marL="0" indent="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sure you ask new members to put something in chat and welcome them </a:t>
            </a:r>
          </a:p>
          <a:p>
            <a:r>
              <a:rPr lang="en-US" dirty="0"/>
              <a:t>Past the links in the chat for reference</a:t>
            </a:r>
          </a:p>
        </p:txBody>
      </p:sp>
      <p:sp>
        <p:nvSpPr>
          <p:cNvPr id="4" name="Slide Number Placeholder 3"/>
          <p:cNvSpPr>
            <a:spLocks noGrp="1"/>
          </p:cNvSpPr>
          <p:nvPr>
            <p:ph type="sldNum" sz="quarter" idx="5"/>
          </p:nvPr>
        </p:nvSpPr>
        <p:spPr/>
        <p:txBody>
          <a:bodyPr/>
          <a:lstStyle/>
          <a:p>
            <a:fld id="{074299CD-3469-7241-AD37-C0E01E3A61D2}" type="slidenum">
              <a:rPr lang="en-US" smtClean="0"/>
              <a:pPr/>
              <a:t>2</a:t>
            </a:fld>
            <a:endParaRPr lang="en-US" dirty="0"/>
          </a:p>
        </p:txBody>
      </p:sp>
    </p:spTree>
    <p:extLst>
      <p:ext uri="{BB962C8B-B14F-4D97-AF65-F5344CB8AC3E}">
        <p14:creationId xmlns:p14="http://schemas.microsoft.com/office/powerpoint/2010/main" val="2820864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Meeting since June of 2018</a:t>
            </a:r>
          </a:p>
          <a:p>
            <a:pPr lvl="1"/>
            <a:r>
              <a:rPr lang="en-US" dirty="0"/>
              <a:t>Just over 1000 members</a:t>
            </a:r>
            <a:br>
              <a:rPr lang="en-US" dirty="0"/>
            </a:br>
            <a:endParaRPr lang="en-US" dirty="0"/>
          </a:p>
          <a:p>
            <a:pPr lvl="0"/>
            <a:r>
              <a:rPr lang="en-US" dirty="0"/>
              <a:t>This year we made a few tweaks based on forum input</a:t>
            </a:r>
          </a:p>
          <a:p>
            <a:pPr lvl="0"/>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3</a:t>
            </a:fld>
            <a:endParaRPr lang="en-US" dirty="0"/>
          </a:p>
        </p:txBody>
      </p:sp>
    </p:spTree>
    <p:extLst>
      <p:ext uri="{BB962C8B-B14F-4D97-AF65-F5344CB8AC3E}">
        <p14:creationId xmlns:p14="http://schemas.microsoft.com/office/powerpoint/2010/main" val="13132753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spcBef>
                <a:spcPts val="0"/>
              </a:spcBef>
              <a:spcAft>
                <a:spcPts val="0"/>
              </a:spcAft>
              <a:buNone/>
            </a:pPr>
            <a:endParaRPr lang="en-US" sz="10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599292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part of the CMDB is about the business context around the technology assets that we focused on earlier</a:t>
            </a:r>
          </a:p>
          <a:p>
            <a:r>
              <a:rPr lang="en-US" dirty="0"/>
              <a:t>The idea of this section is to move towards more of a structure to put a focus on the services that are being delivered</a:t>
            </a:r>
          </a:p>
          <a:p>
            <a:pPr lvl="1"/>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a:t>
            </a:fld>
            <a:endParaRPr lang="en-US"/>
          </a:p>
        </p:txBody>
      </p:sp>
    </p:spTree>
    <p:extLst>
      <p:ext uri="{BB962C8B-B14F-4D97-AF65-F5344CB8AC3E}">
        <p14:creationId xmlns:p14="http://schemas.microsoft.com/office/powerpoint/2010/main" val="2324256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part of the CMDB is about the business context around the technology assets that we focused on earlier</a:t>
            </a:r>
          </a:p>
          <a:p>
            <a:r>
              <a:rPr lang="en-US" dirty="0"/>
              <a:t>The idea of this section is to move towards more of a structure to put a focus on the services that are being delivered</a:t>
            </a:r>
          </a:p>
          <a:p>
            <a:pPr lvl="1"/>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6</a:t>
            </a:fld>
            <a:endParaRPr lang="en-US"/>
          </a:p>
        </p:txBody>
      </p:sp>
    </p:spTree>
    <p:extLst>
      <p:ext uri="{BB962C8B-B14F-4D97-AF65-F5344CB8AC3E}">
        <p14:creationId xmlns:p14="http://schemas.microsoft.com/office/powerpoint/2010/main" val="3846572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2.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3.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4.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5.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6.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7.xml"/></Relationships>
</file>

<file path=ppt/slideLayouts/_rels/slideLayout10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8.xml"/></Relationships>
</file>

<file path=ppt/slideLayouts/_rels/slideLayout10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9.xml"/></Relationships>
</file>

<file path=ppt/slideLayouts/_rels/slideLayout10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0.xml"/></Relationships>
</file>

<file path=ppt/slideLayouts/_rels/slideLayout10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2.xml"/></Relationships>
</file>

<file path=ppt/slideLayouts/_rels/slideLayout11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3.xml"/></Relationships>
</file>

<file path=ppt/slideLayouts/_rels/slideLayout11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4.xml"/></Relationships>
</file>

<file path=ppt/slideLayouts/_rels/slideLayout11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5.xml"/></Relationships>
</file>

<file path=ppt/slideLayouts/_rels/slideLayout11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6.xml"/></Relationships>
</file>

<file path=ppt/slideLayouts/_rels/slideLayout11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7.xml"/></Relationships>
</file>

<file path=ppt/slideLayouts/_rels/slideLayout11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8.xml"/></Relationships>
</file>

<file path=ppt/slideLayouts/_rels/slideLayout11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29.xml"/></Relationships>
</file>

<file path=ppt/slideLayouts/_rels/slideLayout11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0.xml"/></Relationships>
</file>

<file path=ppt/slideLayouts/_rels/slideLayout11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2.xml"/></Relationships>
</file>

<file path=ppt/slideLayouts/_rels/slideLayout12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3.xml"/></Relationships>
</file>

<file path=ppt/slideLayouts/_rels/slideLayout12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4.xml"/></Relationships>
</file>

<file path=ppt/slideLayouts/_rels/slideLayout12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5.xml"/></Relationships>
</file>

<file path=ppt/slideLayouts/_rels/slideLayout12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6.xml"/></Relationships>
</file>

<file path=ppt/slideLayouts/_rels/slideLayout12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7.xml"/></Relationships>
</file>

<file path=ppt/slideLayouts/_rels/slideLayout12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8.xml"/></Relationships>
</file>

<file path=ppt/slideLayouts/_rels/slideLayout12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39.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40.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4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Master" Target="../slideMasters/slideMaster4.xml"/><Relationship Id="rId1" Type="http://schemas.openxmlformats.org/officeDocument/2006/relationships/tags" Target="../tags/tag42.xml"/><Relationship Id="rId4" Type="http://schemas.openxmlformats.org/officeDocument/2006/relationships/image" Target="../media/image9.svg"/></Relationships>
</file>

<file path=ppt/slideLayouts/_rels/slideLayout13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3.xml"/></Relationships>
</file>

<file path=ppt/slideLayouts/_rels/slideLayout13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4.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4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46.xml"/></Relationships>
</file>

<file path=ppt/slideLayouts/_rels/slideLayout1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7.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e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5.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5.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5.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eg"/><Relationship Id="rId1" Type="http://schemas.openxmlformats.org/officeDocument/2006/relationships/slideMaster" Target="../slideMasters/slideMaster6.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6.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6.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6.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2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7.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8.xml"/></Relationships>
</file>

<file path=ppt/slideLayouts/_rels/slideLayout27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8.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27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Master" Target="../slideMasters/slideMaster4.xml"/><Relationship Id="rId1" Type="http://schemas.openxmlformats.org/officeDocument/2006/relationships/tags" Target="../tags/tag3.xml"/></Relationships>
</file>

<file path=ppt/slideLayouts/_rels/slideLayout9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4.xml"/></Relationships>
</file>

<file path=ppt/slideLayouts/_rels/slideLayout9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5.xml"/></Relationships>
</file>

<file path=ppt/slideLayouts/_rels/slideLayout9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6.xml"/></Relationships>
</file>

<file path=ppt/slideLayouts/_rels/slideLayout9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7.xml"/></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8.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9.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0.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233517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98582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438145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dirty="0">
                <a:solidFill>
                  <a:schemeClr val="bg1"/>
                </a:solidFill>
              </a:rPr>
              <a:t>03</a:t>
            </a:r>
          </a:p>
        </p:txBody>
      </p:sp>
    </p:spTree>
    <p:custDataLst>
      <p:tags r:id="rId1"/>
    </p:custDataLst>
    <p:extLst>
      <p:ext uri="{BB962C8B-B14F-4D97-AF65-F5344CB8AC3E}">
        <p14:creationId xmlns:p14="http://schemas.microsoft.com/office/powerpoint/2010/main" val="6925713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dirty="0">
                <a:solidFill>
                  <a:schemeClr val="bg1"/>
                </a:solidFill>
              </a:rPr>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dirty="0">
                <a:solidFill>
                  <a:schemeClr val="bg1"/>
                </a:solidFill>
              </a:rPr>
              <a:t>03</a:t>
            </a:r>
          </a:p>
        </p:txBody>
      </p:sp>
      <p:grpSp>
        <p:nvGrpSpPr>
          <p:cNvPr id="4" name="Group 3">
            <a:extLst>
              <a:ext uri="{FF2B5EF4-FFF2-40B4-BE49-F238E27FC236}">
                <a16:creationId xmlns:a16="http://schemas.microsoft.com/office/drawing/2014/main" id="{A61A79F1-44A0-439C-BB9B-F4BBF65C3D8C}"/>
              </a:ext>
            </a:extLst>
          </p:cNvPr>
          <p:cNvGrpSpPr/>
          <p:nvPr userDrawn="1"/>
        </p:nvGrpSpPr>
        <p:grpSpPr>
          <a:xfrm>
            <a:off x="550863" y="1867003"/>
            <a:ext cx="11087100" cy="310702"/>
            <a:chOff x="551006" y="1867003"/>
            <a:chExt cx="10770963" cy="310702"/>
          </a:xfrm>
        </p:grpSpPr>
        <p:sp>
          <p:nvSpPr>
            <p:cNvPr id="3" name="Rectangle 2">
              <a:extLst>
                <a:ext uri="{FF2B5EF4-FFF2-40B4-BE49-F238E27FC236}">
                  <a16:creationId xmlns:a16="http://schemas.microsoft.com/office/drawing/2014/main" id="{4C886793-5BE8-49FD-AB7E-CDFA699B9C67}"/>
                </a:ext>
              </a:extLst>
            </p:cNvPr>
            <p:cNvSpPr/>
            <p:nvPr userDrawn="1"/>
          </p:nvSpPr>
          <p:spPr>
            <a:xfrm>
              <a:off x="551006" y="1867003"/>
              <a:ext cx="3503469" cy="3107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32" name="Rectangle 31">
              <a:extLst>
                <a:ext uri="{FF2B5EF4-FFF2-40B4-BE49-F238E27FC236}">
                  <a16:creationId xmlns:a16="http://schemas.microsoft.com/office/drawing/2014/main" id="{26E7C242-8ECA-4619-9576-EB29922F7D02}"/>
                </a:ext>
              </a:extLst>
            </p:cNvPr>
            <p:cNvSpPr/>
            <p:nvPr userDrawn="1"/>
          </p:nvSpPr>
          <p:spPr>
            <a:xfrm>
              <a:off x="4184753" y="1867003"/>
              <a:ext cx="3503469" cy="3107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sp>
          <p:nvSpPr>
            <p:cNvPr id="33" name="Rectangle 32">
              <a:extLst>
                <a:ext uri="{FF2B5EF4-FFF2-40B4-BE49-F238E27FC236}">
                  <a16:creationId xmlns:a16="http://schemas.microsoft.com/office/drawing/2014/main" id="{3F165757-0A13-4F47-8C8D-B243D3F2D236}"/>
                </a:ext>
              </a:extLst>
            </p:cNvPr>
            <p:cNvSpPr/>
            <p:nvPr userDrawn="1"/>
          </p:nvSpPr>
          <p:spPr>
            <a:xfrm>
              <a:off x="7818500" y="1867003"/>
              <a:ext cx="3503469" cy="3107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a:solidFill>
                  <a:schemeClr val="tx1"/>
                </a:solidFill>
              </a:endParaRPr>
            </a:p>
          </p:txBody>
        </p:sp>
      </p:grpSp>
    </p:spTree>
    <p:custDataLst>
      <p:tags r:id="rId1"/>
    </p:custDataLst>
    <p:extLst>
      <p:ext uri="{BB962C8B-B14F-4D97-AF65-F5344CB8AC3E}">
        <p14:creationId xmlns:p14="http://schemas.microsoft.com/office/powerpoint/2010/main" val="40149151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a:ln>
            <a:noFill/>
          </a:ln>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solidFill>
                  <a:schemeClr val="bg1"/>
                </a:solidFill>
              </a:rPr>
              <a:t>01</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dirty="0">
                <a:solidFill>
                  <a:schemeClr val="bg1"/>
                </a:solidFill>
              </a:rPr>
              <a:t>02</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dirty="0">
                <a:solidFill>
                  <a:schemeClr val="bg1"/>
                </a:solidFill>
              </a:rPr>
              <a:t>03</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dirty="0">
                <a:solidFill>
                  <a:schemeClr val="bg1"/>
                </a:solidFill>
              </a:rPr>
              <a:t>04</a:t>
            </a:r>
          </a:p>
        </p:txBody>
      </p:sp>
    </p:spTree>
    <p:custDataLst>
      <p:tags r:id="rId1"/>
    </p:custDataLst>
    <p:extLst>
      <p:ext uri="{BB962C8B-B14F-4D97-AF65-F5344CB8AC3E}">
        <p14:creationId xmlns:p14="http://schemas.microsoft.com/office/powerpoint/2010/main" val="21510321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a:ln>
            <a:noFill/>
          </a:ln>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a:ln>
            <a:noFill/>
          </a:ln>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a:ln>
            <a:noFill/>
          </a:ln>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a:ln>
            <a:noFill/>
          </a:ln>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solidFill>
                  <a:schemeClr val="bg1"/>
                </a:solidFill>
              </a:rPr>
              <a:t>01</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dirty="0">
                <a:solidFill>
                  <a:schemeClr val="bg1"/>
                </a:solidFill>
              </a:rPr>
              <a:t>02</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dirty="0">
                <a:solidFill>
                  <a:schemeClr val="bg1"/>
                </a:solidFill>
              </a:rPr>
              <a:t>03</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dirty="0">
                <a:solidFill>
                  <a:schemeClr val="bg1"/>
                </a:solidFill>
              </a:rPr>
              <a:t>04</a:t>
            </a:r>
          </a:p>
        </p:txBody>
      </p:sp>
    </p:spTree>
    <p:custDataLst>
      <p:tags r:id="rId1"/>
    </p:custDataLst>
    <p:extLst>
      <p:ext uri="{BB962C8B-B14F-4D97-AF65-F5344CB8AC3E}">
        <p14:creationId xmlns:p14="http://schemas.microsoft.com/office/powerpoint/2010/main" val="42484541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3" name="Straight Connector 12">
            <a:extLst>
              <a:ext uri="{FF2B5EF4-FFF2-40B4-BE49-F238E27FC236}">
                <a16:creationId xmlns:a16="http://schemas.microsoft.com/office/drawing/2014/main" id="{8928A0F3-B231-40DA-9531-9FBAA92C456C}"/>
              </a:ext>
            </a:extLst>
          </p:cNvPr>
          <p:cNvCxnSpPr/>
          <p:nvPr userDrawn="1"/>
        </p:nvCxnSpPr>
        <p:spPr>
          <a:xfrm>
            <a:off x="6094412" y="1755775"/>
            <a:ext cx="0" cy="44132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983688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198455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1" y="3953992"/>
            <a:ext cx="1109186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2767563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marL="0" indent="0">
              <a:buNone/>
              <a:defRPr sz="1600">
                <a:solidFill>
                  <a:schemeClr val="bg1"/>
                </a:solidFill>
              </a:defRPr>
            </a:lvl1pPr>
            <a:lvl2pPr marL="284077" indent="0">
              <a:buNone/>
              <a:defRPr sz="1600">
                <a:solidFill>
                  <a:schemeClr val="bg1"/>
                </a:solidFill>
              </a:defRPr>
            </a:lvl2pPr>
            <a:lvl3pPr marL="572915" indent="0">
              <a:buNone/>
              <a:defRPr sz="1600">
                <a:solidFill>
                  <a:schemeClr val="bg1"/>
                </a:solidFill>
              </a:defRPr>
            </a:lvl3pPr>
            <a:lvl4pPr marL="856993" indent="0">
              <a:buNone/>
              <a:defRPr sz="1600">
                <a:solidFill>
                  <a:schemeClr val="bg1"/>
                </a:solidFill>
              </a:defRPr>
            </a:lvl4pPr>
            <a:lvl5pPr marL="1141070" indent="0">
              <a:buNone/>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marL="0" indent="0">
              <a:buNone/>
              <a:defRPr sz="1600">
                <a:solidFill>
                  <a:schemeClr val="bg1"/>
                </a:solidFill>
              </a:defRPr>
            </a:lvl1pPr>
            <a:lvl2pPr marL="284077" indent="0">
              <a:buNone/>
              <a:defRPr sz="1600">
                <a:solidFill>
                  <a:schemeClr val="bg1"/>
                </a:solidFill>
              </a:defRPr>
            </a:lvl2pPr>
            <a:lvl3pPr marL="572915" indent="0">
              <a:buNone/>
              <a:defRPr sz="1600">
                <a:solidFill>
                  <a:schemeClr val="bg1"/>
                </a:solidFill>
              </a:defRPr>
            </a:lvl3pPr>
            <a:lvl4pPr marL="856993" indent="0">
              <a:buNone/>
              <a:defRPr sz="1600">
                <a:solidFill>
                  <a:schemeClr val="bg1"/>
                </a:solidFill>
              </a:defRPr>
            </a:lvl4pPr>
            <a:lvl5pPr marL="1141070" indent="0">
              <a:buNone/>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marL="0" indent="0">
              <a:buNone/>
              <a:defRPr sz="1600">
                <a:solidFill>
                  <a:schemeClr val="bg1"/>
                </a:solidFill>
              </a:defRPr>
            </a:lvl1pPr>
            <a:lvl2pPr marL="284077" indent="0">
              <a:buNone/>
              <a:defRPr sz="1600">
                <a:solidFill>
                  <a:schemeClr val="bg1"/>
                </a:solidFill>
              </a:defRPr>
            </a:lvl2pPr>
            <a:lvl3pPr marL="572915" indent="0">
              <a:buNone/>
              <a:defRPr sz="1600">
                <a:solidFill>
                  <a:schemeClr val="bg1"/>
                </a:solidFill>
              </a:defRPr>
            </a:lvl3pPr>
            <a:lvl4pPr marL="856993" indent="0">
              <a:buNone/>
              <a:defRPr sz="1600">
                <a:solidFill>
                  <a:schemeClr val="bg1"/>
                </a:solidFill>
              </a:defRPr>
            </a:lvl4pPr>
            <a:lvl5pPr marL="1141070" indent="0">
              <a:buNone/>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6" name="Straight Connector 15">
            <a:extLst>
              <a:ext uri="{FF2B5EF4-FFF2-40B4-BE49-F238E27FC236}">
                <a16:creationId xmlns:a16="http://schemas.microsoft.com/office/drawing/2014/main" id="{4E3C87B7-29F9-4933-BED3-7ADA7396BF8F}"/>
              </a:ext>
            </a:extLst>
          </p:cNvPr>
          <p:cNvCxnSpPr>
            <a:cxnSpLocks/>
          </p:cNvCxnSpPr>
          <p:nvPr userDrawn="1"/>
        </p:nvCxnSpPr>
        <p:spPr>
          <a:xfrm>
            <a:off x="546101" y="3953992"/>
            <a:ext cx="1109186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725814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7"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7" y="1655064"/>
            <a:ext cx="11192256" cy="365760"/>
          </a:xfrm>
        </p:spPr>
        <p:txBody>
          <a:bodyPr vert="horz" lIns="91440" tIns="45720" rIns="91440" bIns="45720" rtlCol="0">
            <a:noAutofit/>
          </a:bodyPr>
          <a:lstStyle>
            <a:lvl1pPr marL="0" indent="0">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custDataLst>
      <p:tags r:id="rId1"/>
    </p:custDataLst>
    <p:extLst>
      <p:ext uri="{BB962C8B-B14F-4D97-AF65-F5344CB8AC3E}">
        <p14:creationId xmlns:p14="http://schemas.microsoft.com/office/powerpoint/2010/main" val="381141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bg1"/>
                </a:solidFill>
              </a:rPr>
            </a:br>
            <a:r>
              <a:rPr lang="en-US" sz="1600" dirty="0">
                <a:solidFill>
                  <a:schemeClr val="bg1"/>
                </a:solidFill>
              </a:rPr>
              <a:t>or functionality. The development, release, and timing of any features or functionality described </a:t>
            </a:r>
            <a:br>
              <a:rPr lang="en-US" sz="1600" dirty="0">
                <a:solidFill>
                  <a:schemeClr val="bg1"/>
                </a:solidFill>
              </a:rPr>
            </a:br>
            <a:r>
              <a:rPr lang="en-US" sz="1600" dirty="0">
                <a:solidFill>
                  <a:schemeClr val="bg1"/>
                </a:solidFill>
              </a:rPr>
              <a:t>for our products remains at our sole discretion. We undertake no obligation, and do not intend, </a:t>
            </a:r>
            <a:br>
              <a:rPr lang="en-US" sz="1600" dirty="0">
                <a:solidFill>
                  <a:schemeClr val="bg1"/>
                </a:solidFill>
              </a:rPr>
            </a:br>
            <a:r>
              <a:rPr lang="en-US" sz="1600" dirty="0">
                <a:solidFill>
                  <a:schemeClr val="bg1"/>
                </a:solidFill>
              </a:rPr>
              <a:t>to update the forward‑looking statements.</a:t>
            </a:r>
          </a:p>
        </p:txBody>
      </p:sp>
    </p:spTree>
    <p:extLst>
      <p:ext uri="{BB962C8B-B14F-4D97-AF65-F5344CB8AC3E}">
        <p14:creationId xmlns:p14="http://schemas.microsoft.com/office/powerpoint/2010/main" val="1734762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Tree>
    <p:custDataLst>
      <p:tags r:id="rId1"/>
    </p:custDataLst>
    <p:extLst>
      <p:ext uri="{BB962C8B-B14F-4D97-AF65-F5344CB8AC3E}">
        <p14:creationId xmlns:p14="http://schemas.microsoft.com/office/powerpoint/2010/main" val="15152996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9489342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custDataLst>
      <p:tags r:id="rId1"/>
    </p:custDataLst>
    <p:extLst>
      <p:ext uri="{BB962C8B-B14F-4D97-AF65-F5344CB8AC3E}">
        <p14:creationId xmlns:p14="http://schemas.microsoft.com/office/powerpoint/2010/main" val="37090248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7" y="1655064"/>
            <a:ext cx="11192256" cy="361154"/>
          </a:xfrm>
        </p:spPr>
        <p:txBody>
          <a:bodyPr>
            <a:noAutofit/>
          </a:bodyPr>
          <a:lstStyle>
            <a:lvl1pPr marL="0" indent="0">
              <a:buFontTx/>
              <a:buNone/>
              <a:defRPr sz="1999"/>
            </a:lvl1pPr>
          </a:lstStyle>
          <a:p>
            <a:pPr lvl="0"/>
            <a:r>
              <a:rPr lang="en-US"/>
              <a:t>Click to edit Master text styles</a:t>
            </a:r>
          </a:p>
        </p:txBody>
      </p:sp>
    </p:spTree>
    <p:custDataLst>
      <p:tags r:id="rId1"/>
    </p:custDataLst>
    <p:extLst>
      <p:ext uri="{BB962C8B-B14F-4D97-AF65-F5344CB8AC3E}">
        <p14:creationId xmlns:p14="http://schemas.microsoft.com/office/powerpoint/2010/main" val="19843338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1" y="2265364"/>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7" y="1655064"/>
            <a:ext cx="11192256" cy="365760"/>
          </a:xfrm>
        </p:spPr>
        <p:txBody>
          <a:bodyPr vert="horz" lIns="91440" tIns="45720" rIns="91440" bIns="45720" rtlCol="0">
            <a:noAutofit/>
          </a:bodyPr>
          <a:lstStyle>
            <a:lvl1pPr>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custDataLst>
      <p:tags r:id="rId1"/>
    </p:custDataLst>
    <p:extLst>
      <p:ext uri="{BB962C8B-B14F-4D97-AF65-F5344CB8AC3E}">
        <p14:creationId xmlns:p14="http://schemas.microsoft.com/office/powerpoint/2010/main" val="37542010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custDataLst>
      <p:tags r:id="rId1"/>
    </p:custDataLst>
    <p:extLst>
      <p:ext uri="{BB962C8B-B14F-4D97-AF65-F5344CB8AC3E}">
        <p14:creationId xmlns:p14="http://schemas.microsoft.com/office/powerpoint/2010/main" val="8194382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custDataLst>
      <p:tags r:id="rId1"/>
    </p:custDataLst>
    <p:extLst>
      <p:ext uri="{BB962C8B-B14F-4D97-AF65-F5344CB8AC3E}">
        <p14:creationId xmlns:p14="http://schemas.microsoft.com/office/powerpoint/2010/main" val="1307734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custDataLst>
      <p:tags r:id="rId1"/>
    </p:custDataLst>
    <p:extLst>
      <p:ext uri="{BB962C8B-B14F-4D97-AF65-F5344CB8AC3E}">
        <p14:creationId xmlns:p14="http://schemas.microsoft.com/office/powerpoint/2010/main" val="40286523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custDataLst>
      <p:tags r:id="rId1"/>
    </p:custDataLst>
    <p:extLst>
      <p:ext uri="{BB962C8B-B14F-4D97-AF65-F5344CB8AC3E}">
        <p14:creationId xmlns:p14="http://schemas.microsoft.com/office/powerpoint/2010/main" val="7740048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11523191" cy="5641440"/>
          </a:xfrm>
          <a:prstGeom prst="rect">
            <a:avLst/>
          </a:prstGeom>
          <a:noFill/>
        </p:spPr>
        <p:txBody>
          <a:bodyPr wrap="square" rtlCol="0">
            <a:noAutofit/>
          </a:bodyPr>
          <a:lstStyle/>
          <a:p>
            <a:pPr algn="l">
              <a:lnSpc>
                <a:spcPct val="90000"/>
              </a:lnSpc>
            </a:pPr>
            <a:r>
              <a:rPr lang="en-US" sz="6798" b="1" spc="-150" baseline="0" dirty="0">
                <a:solidFill>
                  <a:schemeClr val="bg1"/>
                </a:solidFill>
              </a:rPr>
              <a:t>No matter where work happens, digital workﬂows drive productivity and </a:t>
            </a:r>
            <a:br>
              <a:rPr lang="en-US" sz="6798" b="1" spc="-150" baseline="0" dirty="0">
                <a:solidFill>
                  <a:schemeClr val="bg1"/>
                </a:solidFill>
              </a:rPr>
            </a:br>
            <a:r>
              <a:rPr lang="en-US" sz="6798" b="1" spc="-150" baseline="0" dirty="0">
                <a:solidFill>
                  <a:schemeClr val="bg1"/>
                </a:solidFill>
              </a:rPr>
              <a:t>great experiences.</a:t>
            </a:r>
          </a:p>
        </p:txBody>
      </p:sp>
    </p:spTree>
    <p:custDataLst>
      <p:tags r:id="rId1"/>
    </p:custDataLst>
    <p:extLst>
      <p:ext uri="{BB962C8B-B14F-4D97-AF65-F5344CB8AC3E}">
        <p14:creationId xmlns:p14="http://schemas.microsoft.com/office/powerpoint/2010/main" val="18718300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8447301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dirty="0">
                <a:solidFill>
                  <a:schemeClr val="bg1"/>
                </a:solidFill>
              </a:rPr>
              <a:t>Our work makes </a:t>
            </a:r>
            <a:br>
              <a:rPr lang="en-US" sz="6798" b="1" spc="-150" baseline="0" dirty="0">
                <a:solidFill>
                  <a:schemeClr val="bg1"/>
                </a:solidFill>
              </a:rPr>
            </a:br>
            <a:r>
              <a:rPr lang="en-US" sz="6798"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8494597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dirty="0">
                <a:solidFill>
                  <a:schemeClr val="bg1"/>
                </a:solidFill>
              </a:rPr>
              <a:t>Our work makes </a:t>
            </a:r>
            <a:br>
              <a:rPr lang="en-US" sz="6798" b="1" spc="-150" baseline="0" dirty="0">
                <a:solidFill>
                  <a:schemeClr val="bg1"/>
                </a:solidFill>
              </a:rPr>
            </a:br>
            <a:r>
              <a:rPr lang="en-US" sz="6798"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3116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bg1"/>
                </a:solidFill>
              </a:rPr>
            </a:br>
            <a:r>
              <a:rPr lang="en-US" sz="1600" dirty="0">
                <a:solidFill>
                  <a:schemeClr val="bg1"/>
                </a:solidFill>
              </a:rPr>
              <a:t>or functionality. The development, release, and timing of any features or functionality described </a:t>
            </a:r>
            <a:br>
              <a:rPr lang="en-US" sz="1600" dirty="0">
                <a:solidFill>
                  <a:schemeClr val="bg1"/>
                </a:solidFill>
              </a:rPr>
            </a:br>
            <a:r>
              <a:rPr lang="en-US" sz="1600" dirty="0">
                <a:solidFill>
                  <a:schemeClr val="bg1"/>
                </a:solidFill>
              </a:rPr>
              <a:t>for our products remains at our sole discretion. We undertake no obligation, and do not intend, </a:t>
            </a:r>
            <a:br>
              <a:rPr lang="en-US" sz="1600" dirty="0">
                <a:solidFill>
                  <a:schemeClr val="bg1"/>
                </a:solidFill>
              </a:rPr>
            </a:br>
            <a:r>
              <a:rPr lang="en-US" sz="1600" dirty="0">
                <a:solidFill>
                  <a:schemeClr val="bg1"/>
                </a:solidFill>
              </a:rPr>
              <a:t>to update the forward‑looking statements.</a:t>
            </a:r>
          </a:p>
        </p:txBody>
      </p:sp>
    </p:spTree>
    <p:custDataLst>
      <p:tags r:id="rId1"/>
    </p:custDataLst>
    <p:extLst>
      <p:ext uri="{BB962C8B-B14F-4D97-AF65-F5344CB8AC3E}">
        <p14:creationId xmlns:p14="http://schemas.microsoft.com/office/powerpoint/2010/main" val="24464683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6_Title Only with Subtitle">
    <p:bg>
      <p:bgPr>
        <a:solidFill>
          <a:srgbClr val="032D4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DDA3AD5-8F35-4239-9D4E-D17FADDD1200}"/>
              </a:ext>
            </a:extLst>
          </p:cNvPr>
          <p:cNvSpPr>
            <a:spLocks noGrp="1"/>
          </p:cNvSpPr>
          <p:nvPr>
            <p:ph type="body" sz="quarter" idx="14"/>
          </p:nvPr>
        </p:nvSpPr>
        <p:spPr>
          <a:xfrm>
            <a:off x="6056338" y="2196236"/>
            <a:ext cx="5662710" cy="479425"/>
          </a:xfrm>
        </p:spPr>
        <p:txBody>
          <a:bodyPr anchor="b" anchorCtr="0"/>
          <a:lstStyle>
            <a:lvl1pPr marL="0" indent="0">
              <a:buNone/>
              <a:defRPr lang="en-US" sz="1798" b="1" kern="1200" dirty="0" smtClean="0">
                <a:solidFill>
                  <a:schemeClr val="bg1"/>
                </a:solidFill>
                <a:latin typeface="Century Gothic" panose="020F0302020204030204"/>
                <a:ea typeface="Gilroy Bold" panose="00000500000000000000" pitchFamily="50" charset="0"/>
                <a:cs typeface="Gilroy Bold" panose="00000500000000000000" pitchFamily="50" charset="0"/>
              </a:defRPr>
            </a:lvl1pPr>
            <a:lvl2pPr>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lvl1pPr>
              <a:defRPr>
                <a:solidFill>
                  <a:schemeClr val="accent1"/>
                </a:solidFill>
              </a:defRPr>
            </a:lvl1p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7939" y="1000700"/>
            <a:ext cx="11189341" cy="361154"/>
          </a:xfrm>
        </p:spPr>
        <p:txBody>
          <a:bodyPr>
            <a:noAutofit/>
          </a:bodyPr>
          <a:lstStyle>
            <a:lvl1pPr marL="0" indent="0">
              <a:buFontTx/>
              <a:buNone/>
              <a:defRPr sz="1998">
                <a:solidFill>
                  <a:schemeClr val="bg1"/>
                </a:solidFill>
              </a:defRPr>
            </a:lvl1pPr>
          </a:lstStyle>
          <a:p>
            <a:pPr lvl="0"/>
            <a:r>
              <a:rPr lang="en-US"/>
              <a:t>Click to edit Master text styles</a:t>
            </a:r>
          </a:p>
        </p:txBody>
      </p:sp>
      <p:sp>
        <p:nvSpPr>
          <p:cNvPr id="16" name="Text Placeholder 15">
            <a:extLst>
              <a:ext uri="{FF2B5EF4-FFF2-40B4-BE49-F238E27FC236}">
                <a16:creationId xmlns:a16="http://schemas.microsoft.com/office/drawing/2014/main" id="{30356085-64ED-964F-B4F4-3E7A2E02E37E}"/>
              </a:ext>
            </a:extLst>
          </p:cNvPr>
          <p:cNvSpPr>
            <a:spLocks noGrp="1"/>
          </p:cNvSpPr>
          <p:nvPr>
            <p:ph type="body" sz="quarter" idx="13"/>
          </p:nvPr>
        </p:nvSpPr>
        <p:spPr>
          <a:xfrm>
            <a:off x="6059496" y="2784102"/>
            <a:ext cx="5659551" cy="3274099"/>
          </a:xfrm>
        </p:spPr>
        <p:txBody>
          <a:bodyPr/>
          <a:lstStyle>
            <a:lvl1pPr marL="7932" indent="0">
              <a:spcBef>
                <a:spcPts val="1400"/>
              </a:spcBef>
              <a:spcAft>
                <a:spcPts val="0"/>
              </a:spcAft>
              <a:buFont typeface="Arial" panose="020B0604020202020204" pitchFamily="34" charset="0"/>
              <a:buNone/>
              <a:tabLst/>
              <a:defRPr sz="1699" b="1">
                <a:solidFill>
                  <a:schemeClr val="accent1"/>
                </a:solidFill>
              </a:defRPr>
            </a:lvl1pPr>
            <a:lvl2pPr marL="228462" indent="-220531">
              <a:spcBef>
                <a:spcPts val="700"/>
              </a:spcBef>
              <a:spcAft>
                <a:spcPts val="0"/>
              </a:spcAft>
              <a:buFont typeface="Arial" panose="020B0604020202020204" pitchFamily="34" charset="0"/>
              <a:buChar char="•"/>
              <a:tabLst/>
              <a:defRPr sz="1600">
                <a:solidFill>
                  <a:schemeClr val="bg1"/>
                </a:solidFill>
              </a:defRPr>
            </a:lvl2pPr>
            <a:lvl3pPr marL="228462" indent="-220531">
              <a:spcBef>
                <a:spcPts val="1400"/>
              </a:spcBef>
              <a:spcAft>
                <a:spcPts val="0"/>
              </a:spcAft>
              <a:buFont typeface="Arial" panose="020B0604020202020204" pitchFamily="34" charset="0"/>
              <a:buChar char="•"/>
              <a:tabLst/>
              <a:defRPr sz="1600">
                <a:solidFill>
                  <a:schemeClr val="bg1"/>
                </a:solidFill>
              </a:defRPr>
            </a:lvl3pPr>
            <a:lvl4pPr marL="228462" indent="-220531">
              <a:spcBef>
                <a:spcPts val="1400"/>
              </a:spcBef>
              <a:spcAft>
                <a:spcPts val="0"/>
              </a:spcAft>
              <a:buFont typeface="Arial" panose="020B0604020202020204" pitchFamily="34" charset="0"/>
              <a:buChar char="•"/>
              <a:tabLst/>
              <a:defRPr sz="1600">
                <a:solidFill>
                  <a:schemeClr val="bg1"/>
                </a:solidFill>
              </a:defRPr>
            </a:lvl4pPr>
            <a:lvl5pPr marL="228462" indent="-220531">
              <a:spcBef>
                <a:spcPts val="1400"/>
              </a:spcBef>
              <a:spcAft>
                <a:spcPts val="0"/>
              </a:spcAft>
              <a:buFont typeface="Arial" panose="020B0604020202020204" pitchFamily="34" charset="0"/>
              <a:buChar char="•"/>
              <a:tabLst/>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7781466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1655845"/>
            <a:ext cx="4306507" cy="3495862"/>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195"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8000" y="3765083"/>
            <a:ext cx="4778939" cy="1767269"/>
          </a:xfrm>
        </p:spPr>
        <p:txBody>
          <a:bodyPr>
            <a:noAutofit/>
          </a:bodyPr>
          <a:lstStyle>
            <a:lvl1pPr marL="0" indent="0">
              <a:buNone/>
              <a:defRPr sz="1200" b="1"/>
            </a:lvl1pPr>
            <a:lvl2pPr marL="284077" indent="0">
              <a:buNone/>
              <a:defRPr sz="1200"/>
            </a:lvl2pPr>
            <a:lvl3pPr marL="572915" indent="0">
              <a:buNone/>
              <a:defRPr sz="1200"/>
            </a:lvl3pPr>
            <a:lvl4pPr marL="856993" indent="0">
              <a:buNone/>
              <a:defRPr sz="1200"/>
            </a:lvl4pPr>
            <a:lvl5pPr marL="1141070"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3228746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agline with photo">
    <p:bg bwMode="invGray">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1" y="0"/>
            <a:ext cx="5237163" cy="6858000"/>
          </a:xfrm>
          <a:solidFill>
            <a:schemeClr val="bg1">
              <a:lumMod val="95000"/>
            </a:schemeClr>
          </a:solidFill>
        </p:spPr>
        <p:txBody>
          <a:bodyPr anchor="ctr" anchorCtr="0"/>
          <a:lstStyle>
            <a:lvl1pPr>
              <a:lnSpc>
                <a:spcPct val="100000"/>
              </a:lnSpc>
              <a:defRPr>
                <a:solidFill>
                  <a:schemeClr val="tx1"/>
                </a:solidFill>
              </a:defRPr>
            </a:lvl1pPr>
          </a:lstStyle>
          <a:p>
            <a:endParaRPr lang="en-US" dirty="0"/>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8" y="412270"/>
            <a:ext cx="6181725" cy="1195883"/>
          </a:xfrm>
        </p:spPr>
        <p:txBody>
          <a:bodyPr/>
          <a:lstStyle>
            <a:lvl1pPr>
              <a:lnSpc>
                <a:spcPct val="80000"/>
              </a:lnSpc>
              <a:defRPr sz="6798">
                <a:solidFill>
                  <a:schemeClr val="bg1"/>
                </a:solidFill>
              </a:defRPr>
            </a:lvl1pPr>
          </a:lstStyle>
          <a:p>
            <a:r>
              <a:rPr lang="en-US"/>
              <a:t>Click to edit Master title style</a:t>
            </a:r>
          </a:p>
        </p:txBody>
      </p:sp>
    </p:spTree>
    <p:custDataLst>
      <p:tags r:id="rId1"/>
    </p:custDataLst>
    <p:extLst>
      <p:ext uri="{BB962C8B-B14F-4D97-AF65-F5344CB8AC3E}">
        <p14:creationId xmlns:p14="http://schemas.microsoft.com/office/powerpoint/2010/main" val="153512540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Tree>
    <p:custDataLst>
      <p:tags r:id="rId1"/>
    </p:custDataLst>
    <p:extLst>
      <p:ext uri="{BB962C8B-B14F-4D97-AF65-F5344CB8AC3E}">
        <p14:creationId xmlns:p14="http://schemas.microsoft.com/office/powerpoint/2010/main" val="38543558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custDataLst>
      <p:tags r:id="rId1"/>
    </p:custDataLst>
    <p:extLst>
      <p:ext uri="{BB962C8B-B14F-4D97-AF65-F5344CB8AC3E}">
        <p14:creationId xmlns:p14="http://schemas.microsoft.com/office/powerpoint/2010/main" val="14270549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3"/>
          <a:srcRect/>
          <a:stretch/>
        </p:blipFill>
        <p:spPr bwMode="invGray">
          <a:xfrm>
            <a:off x="428891" y="336108"/>
            <a:ext cx="1520560" cy="437540"/>
          </a:xfrm>
          <a:prstGeom prst="rect">
            <a:avLst/>
          </a:prstGeom>
        </p:spPr>
      </p:pic>
    </p:spTree>
    <p:custDataLst>
      <p:tags r:id="rId1"/>
    </p:custDataLst>
    <p:extLst>
      <p:ext uri="{BB962C8B-B14F-4D97-AF65-F5344CB8AC3E}">
        <p14:creationId xmlns:p14="http://schemas.microsoft.com/office/powerpoint/2010/main" val="34889403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bwMode="invGray">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bwMode="gray">
          <a:xfrm>
            <a:off x="9664700" y="0"/>
            <a:ext cx="2524125" cy="6858000"/>
          </a:xfrm>
          <a:solidFill>
            <a:schemeClr val="bg1">
              <a:lumMod val="95000"/>
            </a:schemeClr>
          </a:solidFill>
        </p:spPr>
        <p:txBody>
          <a:bodyPr anchor="ctr" anchorCtr="0"/>
          <a:lstStyle/>
          <a:p>
            <a:endParaRPr lang="en-US" dirty="0"/>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3"/>
          <a:srcRect/>
          <a:stretch/>
        </p:blipFill>
        <p:spPr bwMode="invGray">
          <a:xfrm>
            <a:off x="428891" y="336108"/>
            <a:ext cx="1520560" cy="437540"/>
          </a:xfrm>
          <a:prstGeom prst="rect">
            <a:avLst/>
          </a:prstGeom>
        </p:spPr>
      </p:pic>
    </p:spTree>
    <p:custDataLst>
      <p:tags r:id="rId1"/>
    </p:custDataLst>
    <p:extLst>
      <p:ext uri="{BB962C8B-B14F-4D97-AF65-F5344CB8AC3E}">
        <p14:creationId xmlns:p14="http://schemas.microsoft.com/office/powerpoint/2010/main" val="41804638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366028162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199">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5" y="4553744"/>
            <a:ext cx="8371719" cy="623888"/>
          </a:xfrm>
        </p:spPr>
        <p:txBody>
          <a:bodyPr>
            <a:noAutofit/>
          </a:bodyPr>
          <a:lstStyle>
            <a:lvl1pPr marL="112679" indent="-112679">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bwMode="invGray">
          <a:xfrm>
            <a:off x="2635459" y="1192574"/>
            <a:ext cx="396850" cy="320040"/>
          </a:xfrm>
          <a:prstGeom prst="rect">
            <a:avLst/>
          </a:prstGeom>
        </p:spPr>
      </p:pic>
    </p:spTree>
    <p:custDataLst>
      <p:tags r:id="rId1"/>
    </p:custDataLst>
    <p:extLst>
      <p:ext uri="{BB962C8B-B14F-4D97-AF65-F5344CB8AC3E}">
        <p14:creationId xmlns:p14="http://schemas.microsoft.com/office/powerpoint/2010/main" val="22915495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37041221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22429711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2" y="3247194"/>
            <a:ext cx="5016027" cy="1325880"/>
          </a:xfrm>
        </p:spPr>
        <p:txBody>
          <a:bodyPr wrap="square" anchor="b">
            <a:noAutofit/>
          </a:bodyPr>
          <a:lstStyle>
            <a:lvl1pPr>
              <a:lnSpc>
                <a:spcPct val="100000"/>
              </a:lnSpc>
              <a:defRPr sz="6398">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2" y="4756690"/>
            <a:ext cx="5016027" cy="658813"/>
          </a:xfrm>
        </p:spPr>
        <p:txBody>
          <a:bodyPr wrap="square"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spTree>
    <p:custDataLst>
      <p:tags r:id="rId1"/>
    </p:custDataLst>
    <p:extLst>
      <p:ext uri="{BB962C8B-B14F-4D97-AF65-F5344CB8AC3E}">
        <p14:creationId xmlns:p14="http://schemas.microsoft.com/office/powerpoint/2010/main" val="14844246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3"/>
          <a:stretch>
            <a:fillRect/>
          </a:stretch>
        </p:blipFill>
        <p:spPr bwMode="black">
          <a:xfrm>
            <a:off x="2812775" y="2221387"/>
            <a:ext cx="6549887" cy="1884725"/>
          </a:xfrm>
          <a:prstGeom prst="rect">
            <a:avLst/>
          </a:prstGeom>
        </p:spPr>
      </p:pic>
    </p:spTree>
    <p:custDataLst>
      <p:tags r:id="rId1"/>
    </p:custDataLst>
    <p:extLst>
      <p:ext uri="{BB962C8B-B14F-4D97-AF65-F5344CB8AC3E}">
        <p14:creationId xmlns:p14="http://schemas.microsoft.com/office/powerpoint/2010/main" val="10316003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dirty="0"/>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8" dirty="0">
                <a:solidFill>
                  <a:schemeClr val="tx1"/>
                </a:solidFill>
              </a:rPr>
              <a:t>Do</a:t>
            </a:r>
            <a:r>
              <a:rPr lang="en-US" sz="3598" baseline="0" dirty="0">
                <a:solidFill>
                  <a:schemeClr val="tx1"/>
                </a:solidFill>
              </a:rPr>
              <a:t> not use this layout. For visual reference in layout masters only.</a:t>
            </a:r>
            <a:endParaRPr lang="en-US" sz="3598" dirty="0">
              <a:solidFill>
                <a:schemeClr val="tx1"/>
              </a:solidFill>
            </a:endParaRPr>
          </a:p>
        </p:txBody>
      </p:sp>
    </p:spTree>
    <p:custDataLst>
      <p:tags r:id="rId1"/>
    </p:custDataLst>
    <p:extLst>
      <p:ext uri="{BB962C8B-B14F-4D97-AF65-F5344CB8AC3E}">
        <p14:creationId xmlns:p14="http://schemas.microsoft.com/office/powerpoint/2010/main" val="7100503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1_Cloud Background">
    <p:bg>
      <p:bgPr>
        <a:solidFill>
          <a:srgbClr val="F2F3F2"/>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61E2405-2FBE-0F4E-A6BC-E3B2D442EB9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64651" y="6036897"/>
            <a:ext cx="851508" cy="436310"/>
          </a:xfrm>
          <a:prstGeom prst="rect">
            <a:avLst/>
          </a:prstGeom>
        </p:spPr>
      </p:pic>
    </p:spTree>
    <p:extLst>
      <p:ext uri="{BB962C8B-B14F-4D97-AF65-F5344CB8AC3E}">
        <p14:creationId xmlns:p14="http://schemas.microsoft.com/office/powerpoint/2010/main" val="627310068"/>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9"/>
            <a:ext cx="9923631"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6336530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6"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6"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4165138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userDrawn="1"/>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5029" y="3844214"/>
            <a:ext cx="6818313"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5029" y="5173776"/>
            <a:ext cx="6818313"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bwMode="gray">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6333812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39569154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10"/>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524614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1999" dirty="0"/>
            </a:lvl1pPr>
          </a:lstStyle>
          <a:p>
            <a:pPr marL="228531" lvl="0" indent="-228531"/>
            <a:r>
              <a:rPr lang="en-US"/>
              <a:t>Click to edit Master text styles</a:t>
            </a:r>
          </a:p>
        </p:txBody>
      </p:sp>
    </p:spTree>
    <p:extLst>
      <p:ext uri="{BB962C8B-B14F-4D97-AF65-F5344CB8AC3E}">
        <p14:creationId xmlns:p14="http://schemas.microsoft.com/office/powerpoint/2010/main" val="14018999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19317758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extLst>
      <p:ext uri="{BB962C8B-B14F-4D97-AF65-F5344CB8AC3E}">
        <p14:creationId xmlns:p14="http://schemas.microsoft.com/office/powerpoint/2010/main" val="17329453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15002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00270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40226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3" name="Straight Connector 22">
            <a:extLst>
              <a:ext uri="{FF2B5EF4-FFF2-40B4-BE49-F238E27FC236}">
                <a16:creationId xmlns:a16="http://schemas.microsoft.com/office/drawing/2014/main" id="{96A3B837-23DB-4327-B614-EF560D51698F}"/>
              </a:ext>
            </a:extLst>
          </p:cNvPr>
          <p:cNvCxnSpPr/>
          <p:nvPr userDrawn="1"/>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userDrawn="1"/>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userDrawn="1"/>
        </p:nvSpPr>
        <p:spPr>
          <a:xfrm>
            <a:off x="3971125"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7"/>
            <a:ext cx="3348752"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cxnSp>
        <p:nvCxnSpPr>
          <p:cNvPr id="28" name="Straight Connector 27">
            <a:extLst>
              <a:ext uri="{FF2B5EF4-FFF2-40B4-BE49-F238E27FC236}">
                <a16:creationId xmlns:a16="http://schemas.microsoft.com/office/drawing/2014/main" id="{5C9E2048-3D9A-4D10-B4D3-55885C5C4A16}"/>
              </a:ext>
            </a:extLst>
          </p:cNvPr>
          <p:cNvCxnSpPr/>
          <p:nvPr userDrawn="1"/>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userDrawn="1"/>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9"/>
            <a:ext cx="3355106"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userDrawn="1"/>
        </p:nvSpPr>
        <p:spPr>
          <a:xfrm>
            <a:off x="7473374"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5220518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0114334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6" name="Group 5">
            <a:extLst>
              <a:ext uri="{FF2B5EF4-FFF2-40B4-BE49-F238E27FC236}">
                <a16:creationId xmlns:a16="http://schemas.microsoft.com/office/drawing/2014/main" id="{FE4499DD-B6BA-49FF-88A5-C700EDCF0871}"/>
              </a:ext>
            </a:extLst>
          </p:cNvPr>
          <p:cNvGrpSpPr/>
          <p:nvPr userDrawn="1"/>
        </p:nvGrpSpPr>
        <p:grpSpPr>
          <a:xfrm>
            <a:off x="550864" y="2410805"/>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9"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userDrawn="1"/>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3" name="Group 32">
            <a:extLst>
              <a:ext uri="{FF2B5EF4-FFF2-40B4-BE49-F238E27FC236}">
                <a16:creationId xmlns:a16="http://schemas.microsoft.com/office/drawing/2014/main" id="{54EA2947-8001-450A-B426-C6BFA50448EF}"/>
              </a:ext>
            </a:extLst>
          </p:cNvPr>
          <p:cNvGrpSpPr/>
          <p:nvPr userDrawn="1"/>
        </p:nvGrpSpPr>
        <p:grpSpPr>
          <a:xfrm>
            <a:off x="3366526" y="2410805"/>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userDrawn="1"/>
        </p:nvSpPr>
        <p:spPr>
          <a:xfrm>
            <a:off x="3270052"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39" name="Group 38">
            <a:extLst>
              <a:ext uri="{FF2B5EF4-FFF2-40B4-BE49-F238E27FC236}">
                <a16:creationId xmlns:a16="http://schemas.microsoft.com/office/drawing/2014/main" id="{FB6E805E-0045-4670-BFA4-3B11E84DA790}"/>
              </a:ext>
            </a:extLst>
          </p:cNvPr>
          <p:cNvGrpSpPr/>
          <p:nvPr userDrawn="1"/>
        </p:nvGrpSpPr>
        <p:grpSpPr>
          <a:xfrm>
            <a:off x="6171051" y="2410805"/>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6"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userDrawn="1"/>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7"/>
            <a:ext cx="2201894" cy="674285"/>
          </a:xfrm>
          <a:noFill/>
        </p:spPr>
        <p:txBody>
          <a:bodyPr anchor="ctr">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grpSp>
        <p:nvGrpSpPr>
          <p:cNvPr id="45" name="Group 44">
            <a:extLst>
              <a:ext uri="{FF2B5EF4-FFF2-40B4-BE49-F238E27FC236}">
                <a16:creationId xmlns:a16="http://schemas.microsoft.com/office/drawing/2014/main" id="{ACC0D123-E0A1-4F0F-853D-4C2AE19536B2}"/>
              </a:ext>
            </a:extLst>
          </p:cNvPr>
          <p:cNvGrpSpPr/>
          <p:nvPr userDrawn="1"/>
        </p:nvGrpSpPr>
        <p:grpSpPr>
          <a:xfrm>
            <a:off x="8981929" y="2410805"/>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9"/>
            <a:ext cx="2206072" cy="2573337"/>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userDrawn="1"/>
        </p:nvSpPr>
        <p:spPr>
          <a:xfrm>
            <a:off x="8885455"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6238956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8441289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57026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5035553"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3"/>
            <a:ext cx="502920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4" y="2431337"/>
            <a:ext cx="5043897"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5035554"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5044495"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5" y="3898177"/>
            <a:ext cx="504389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6"/>
            <a:ext cx="5063959"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userDrawn="1"/>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5299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1"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538797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7"/>
            <a:ext cx="36087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7"/>
            <a:ext cx="3602736"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7"/>
            <a:ext cx="3608780"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2"/>
            <a:ext cx="3615188"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userDrawn="1"/>
        </p:nvCxnSpPr>
        <p:spPr>
          <a:xfrm>
            <a:off x="546101"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3"/>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7"/>
            <a:ext cx="3602736"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7"/>
            <a:ext cx="3602736"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6"/>
            <a:ext cx="3602736" cy="1914533"/>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443895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7"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8"/>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7" y="1655064"/>
            <a:ext cx="11192256" cy="365760"/>
          </a:xfrm>
        </p:spPr>
        <p:txBody>
          <a:bodyPr vert="horz" lIns="91440" tIns="45720" rIns="91440" bIns="45720" rtlCol="0">
            <a:noAutofit/>
          </a:bodyPr>
          <a:lstStyle>
            <a:lvl1pPr marL="0" indent="0">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17939416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5"/>
            <a:ext cx="5486400" cy="3735521"/>
          </a:xfrm>
        </p:spPr>
        <p:txBody>
          <a:bodyPr>
            <a:noAutofit/>
          </a:bodyPr>
          <a:lstStyle>
            <a:lvl1pPr marL="226945" indent="-226945">
              <a:buFont typeface="Arial" panose="020B0604020202020204" pitchFamily="34" charset="0"/>
              <a:buChar char="•"/>
              <a:defRPr sz="1799" b="0"/>
            </a:lvl1pPr>
            <a:lvl2pPr marL="517370" indent="-234880">
              <a:buFont typeface="Century Gothic" panose="020B0502020202020204" pitchFamily="34" charset="0"/>
              <a:buChar char="–"/>
              <a:defRPr sz="1799"/>
            </a:lvl2pPr>
            <a:lvl3pPr marL="799860" indent="-228531">
              <a:buFont typeface="Century Gothic" panose="020B0502020202020204" pitchFamily="34" charset="0"/>
              <a:buChar char="–"/>
              <a:defRPr sz="1799"/>
            </a:lvl3pPr>
            <a:lvl4pPr marL="1083938" indent="-226945">
              <a:buFont typeface="Century Gothic" panose="020B0502020202020204" pitchFamily="34" charset="0"/>
              <a:buChar char="–"/>
              <a:defRPr sz="1799"/>
            </a:lvl4pPr>
            <a:lvl5pPr marL="1374363" indent="-234880">
              <a:buFont typeface="Century Gothic" panose="020B0502020202020204" pitchFamily="34" charset="0"/>
              <a:buChar char="–"/>
              <a:defRPr sz="1799"/>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Tree>
    <p:extLst>
      <p:ext uri="{BB962C8B-B14F-4D97-AF65-F5344CB8AC3E}">
        <p14:creationId xmlns:p14="http://schemas.microsoft.com/office/powerpoint/2010/main" val="4547285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7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5"/>
            <a:ext cx="3469894" cy="3735521"/>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909091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2995867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7" y="1655064"/>
            <a:ext cx="11192256" cy="361154"/>
          </a:xfrm>
        </p:spPr>
        <p:txBody>
          <a:bodyPr>
            <a:noAutofit/>
          </a:bodyPr>
          <a:lstStyle>
            <a:lvl1pPr marL="0" indent="0">
              <a:buFontTx/>
              <a:buNone/>
              <a:defRPr sz="1999"/>
            </a:lvl1pPr>
          </a:lstStyle>
          <a:p>
            <a:pPr lvl="0"/>
            <a:r>
              <a:rPr lang="en-US"/>
              <a:t>Click to edit Master text styles</a:t>
            </a:r>
          </a:p>
        </p:txBody>
      </p:sp>
    </p:spTree>
    <p:extLst>
      <p:ext uri="{BB962C8B-B14F-4D97-AF65-F5344CB8AC3E}">
        <p14:creationId xmlns:p14="http://schemas.microsoft.com/office/powerpoint/2010/main" val="21544425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1" y="2265364"/>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7" y="1655064"/>
            <a:ext cx="11192256" cy="365760"/>
          </a:xfrm>
        </p:spPr>
        <p:txBody>
          <a:bodyPr vert="horz" lIns="91440" tIns="45720" rIns="91440" bIns="45720" rtlCol="0">
            <a:noAutofit/>
          </a:bodyPr>
          <a:lstStyle>
            <a:lvl1pPr>
              <a:buNone/>
              <a:defRPr lang="en-US" sz="1999" smtClean="0"/>
            </a:lvl1pPr>
            <a:lvl2pPr>
              <a:defRPr lang="en-US" smtClean="0"/>
            </a:lvl2pPr>
            <a:lvl3pPr>
              <a:defRPr lang="en-US" smtClean="0"/>
            </a:lvl3pPr>
            <a:lvl4pPr>
              <a:defRPr lang="en-US" smtClean="0"/>
            </a:lvl4pPr>
            <a:lvl5pPr>
              <a:defRPr lang="en-US"/>
            </a:lvl5pPr>
          </a:lstStyle>
          <a:p>
            <a:pPr marL="228531" lvl="0" indent="-228531"/>
            <a:r>
              <a:rPr lang="en-US"/>
              <a:t>Click to edit Master text styles</a:t>
            </a:r>
          </a:p>
        </p:txBody>
      </p:sp>
    </p:spTree>
    <p:extLst>
      <p:ext uri="{BB962C8B-B14F-4D97-AF65-F5344CB8AC3E}">
        <p14:creationId xmlns:p14="http://schemas.microsoft.com/office/powerpoint/2010/main" val="9476819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1456386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1644716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1641208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1983281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7"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80" y="1685663"/>
            <a:ext cx="3604227" cy="674285"/>
          </a:xfrm>
          <a:noFill/>
        </p:spPr>
        <p:txBody>
          <a:bodyPr anchor="b" anchorCtr="0">
            <a:noAutofit/>
          </a:bodyPr>
          <a:lstStyle>
            <a:lvl1pPr marL="0" indent="0">
              <a:buFontTx/>
              <a:buNone/>
              <a:defRPr sz="1600"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9"/>
            <a:ext cx="2926080" cy="1785065"/>
          </a:xfrm>
          <a:noFill/>
        </p:spPr>
        <p:txBody>
          <a:bodyPr>
            <a:noAutofit/>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3"/>
            <a:ext cx="3602736" cy="674285"/>
          </a:xfrm>
          <a:noFill/>
        </p:spPr>
        <p:txBody>
          <a:bodyPr anchor="b" anchorCtr="0">
            <a:noAutofit/>
          </a:bodyPr>
          <a:lstStyle>
            <a:lvl1pPr marL="0" indent="0">
              <a:buFontTx/>
              <a:buNone/>
              <a:defRPr sz="8397" b="1">
                <a:solidFill>
                  <a:schemeClr val="tx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7430027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11523191" cy="5641440"/>
          </a:xfrm>
          <a:prstGeom prst="rect">
            <a:avLst/>
          </a:prstGeom>
          <a:noFill/>
        </p:spPr>
        <p:txBody>
          <a:bodyPr wrap="square" rtlCol="0">
            <a:noAutofit/>
          </a:bodyPr>
          <a:lstStyle/>
          <a:p>
            <a:pPr algn="l">
              <a:lnSpc>
                <a:spcPct val="90000"/>
              </a:lnSpc>
            </a:pPr>
            <a:r>
              <a:rPr lang="en-US" sz="6798" b="1" spc="-150" baseline="0" dirty="0"/>
              <a:t>No matter where work happens, digital workﬂows drive productivity and </a:t>
            </a:r>
            <a:br>
              <a:rPr lang="en-US" sz="6798" b="1" spc="-150" baseline="0" dirty="0"/>
            </a:br>
            <a:r>
              <a:rPr lang="en-US" sz="6798" b="1" spc="-150" baseline="0" dirty="0"/>
              <a:t>great experiences.</a:t>
            </a:r>
          </a:p>
        </p:txBody>
      </p:sp>
    </p:spTree>
    <p:extLst>
      <p:ext uri="{BB962C8B-B14F-4D97-AF65-F5344CB8AC3E}">
        <p14:creationId xmlns:p14="http://schemas.microsoft.com/office/powerpoint/2010/main" val="39378876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dirty="0"/>
              <a:t>Our work makes </a:t>
            </a:r>
            <a:br>
              <a:rPr lang="en-US" sz="6798" b="1" spc="-150" baseline="0" dirty="0"/>
            </a:br>
            <a:r>
              <a:rPr lang="en-US" sz="6798"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918791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798" b="1" spc="-150" baseline="0" dirty="0"/>
              <a:t>Our work makes </a:t>
            </a:r>
            <a:br>
              <a:rPr lang="en-US" sz="6798" b="1" spc="-150" baseline="0" dirty="0"/>
            </a:br>
            <a:r>
              <a:rPr lang="en-US" sz="6798"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9"/>
            <a:ext cx="4213225" cy="4321175"/>
          </a:xfrm>
        </p:spPr>
        <p:txBody>
          <a:bodyPr/>
          <a:lstStyle>
            <a:lvl1pPr marL="0" indent="0">
              <a:buNone/>
              <a:defRPr sz="1600"/>
            </a:lvl1pPr>
            <a:lvl2pPr marL="284077" indent="0">
              <a:buNone/>
              <a:defRPr sz="1600"/>
            </a:lvl2pPr>
            <a:lvl3pPr marL="572915" indent="0">
              <a:buNone/>
              <a:defRPr sz="1600"/>
            </a:lvl3pPr>
            <a:lvl4pPr marL="856993" indent="0">
              <a:buNone/>
              <a:defRPr sz="1600"/>
            </a:lvl4pPr>
            <a:lvl5pPr marL="1141070"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9488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tx1"/>
                </a:solidFill>
              </a:rPr>
            </a:br>
            <a:r>
              <a:rPr lang="en-US" sz="1600" dirty="0">
                <a:solidFill>
                  <a:schemeClr val="tx1"/>
                </a:solidFill>
              </a:rPr>
              <a:t>or functionality. The development, release, and timing of any features or functionality described </a:t>
            </a:r>
            <a:br>
              <a:rPr lang="en-US" sz="1600" dirty="0">
                <a:solidFill>
                  <a:schemeClr val="tx1"/>
                </a:solidFill>
              </a:rPr>
            </a:br>
            <a:r>
              <a:rPr lang="en-US" sz="1600" dirty="0">
                <a:solidFill>
                  <a:schemeClr val="tx1"/>
                </a:solidFill>
              </a:rPr>
              <a:t>for our products remains at our sole discretion. We undertake no obligation, and do not intend, </a:t>
            </a:r>
            <a:br>
              <a:rPr lang="en-US" sz="1600" dirty="0">
                <a:solidFill>
                  <a:schemeClr val="tx1"/>
                </a:solidFill>
              </a:rPr>
            </a:br>
            <a:r>
              <a:rPr lang="en-US" sz="1600" dirty="0">
                <a:solidFill>
                  <a:schemeClr val="tx1"/>
                </a:solidFill>
              </a:rPr>
              <a:t>to update the forward‑looking statements.</a:t>
            </a:r>
          </a:p>
        </p:txBody>
      </p:sp>
    </p:spTree>
    <p:extLst>
      <p:ext uri="{BB962C8B-B14F-4D97-AF65-F5344CB8AC3E}">
        <p14:creationId xmlns:p14="http://schemas.microsoft.com/office/powerpoint/2010/main" val="177947559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7" y="310898"/>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7" y="1655845"/>
            <a:ext cx="4306507" cy="3495862"/>
          </a:xfrm>
        </p:spPr>
        <p:txBody>
          <a:bodyPr>
            <a:noAutofit/>
          </a:bodyPr>
          <a:lstStyle>
            <a:lvl1pPr marL="226945" indent="-226945">
              <a:buFont typeface="Arial" panose="020B0604020202020204" pitchFamily="34" charset="0"/>
              <a:buChar char="•"/>
              <a:defRPr sz="1600" b="0"/>
            </a:lvl1pPr>
            <a:lvl2pPr marL="517370" indent="-234880">
              <a:buFont typeface="Century Gothic" panose="020B0502020202020204" pitchFamily="34" charset="0"/>
              <a:buChar char="–"/>
              <a:defRPr sz="1600"/>
            </a:lvl2pPr>
            <a:lvl3pPr marL="799860" indent="-228531">
              <a:buFont typeface="Century Gothic" panose="020B0502020202020204" pitchFamily="34" charset="0"/>
              <a:buChar char="–"/>
              <a:defRPr sz="1600"/>
            </a:lvl3pPr>
            <a:lvl4pPr marL="1083938" indent="-226945">
              <a:buFont typeface="Century Gothic" panose="020B0502020202020204" pitchFamily="34" charset="0"/>
              <a:buChar char="–"/>
              <a:defRPr sz="1600"/>
            </a:lvl4pPr>
            <a:lvl5pPr marL="1374363" indent="-23488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195"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8000" y="3765083"/>
            <a:ext cx="4778939" cy="1767269"/>
          </a:xfrm>
        </p:spPr>
        <p:txBody>
          <a:bodyPr>
            <a:noAutofit/>
          </a:bodyPr>
          <a:lstStyle>
            <a:lvl1pPr marL="0" indent="0">
              <a:buNone/>
              <a:defRPr sz="1200" b="1"/>
            </a:lvl1pPr>
            <a:lvl2pPr marL="284077" indent="0">
              <a:buNone/>
              <a:defRPr sz="1200"/>
            </a:lvl2pPr>
            <a:lvl3pPr marL="572915" indent="0">
              <a:buNone/>
              <a:defRPr sz="1200"/>
            </a:lvl3pPr>
            <a:lvl4pPr marL="856993" indent="0">
              <a:buNone/>
              <a:defRPr sz="1200"/>
            </a:lvl4pPr>
            <a:lvl5pPr marL="1141070"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19201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1" y="0"/>
            <a:ext cx="5237163" cy="6858000"/>
          </a:xfrm>
          <a:solidFill>
            <a:schemeClr val="bg1">
              <a:lumMod val="95000"/>
            </a:schemeClr>
          </a:solidFill>
        </p:spPr>
        <p:txBody>
          <a:bodyPr anchor="ctr" anchorCtr="0"/>
          <a:lstStyle>
            <a:lvl1pPr>
              <a:lnSpc>
                <a:spcPct val="100000"/>
              </a:lnSpc>
              <a:defRPr/>
            </a:lvl1pPr>
          </a:lstStyle>
          <a:p>
            <a:endParaRPr lang="en-US" dirty="0"/>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063" indent="0">
              <a:lnSpc>
                <a:spcPct val="100000"/>
              </a:lnSpc>
              <a:buFontTx/>
              <a:buNone/>
              <a:defRPr sz="600"/>
            </a:lvl2pPr>
            <a:lvl3pPr marL="914126" indent="0">
              <a:lnSpc>
                <a:spcPct val="100000"/>
              </a:lnSpc>
              <a:buFontTx/>
              <a:buNone/>
              <a:defRPr sz="600"/>
            </a:lvl3pPr>
            <a:lvl4pPr marL="1371189" indent="0">
              <a:lnSpc>
                <a:spcPct val="100000"/>
              </a:lnSpc>
              <a:buFontTx/>
              <a:buNone/>
              <a:defRPr sz="600"/>
            </a:lvl4pPr>
            <a:lvl5pPr marL="1828251"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8" y="412270"/>
            <a:ext cx="6181725" cy="1195883"/>
          </a:xfrm>
        </p:spPr>
        <p:txBody>
          <a:bodyPr/>
          <a:lstStyle>
            <a:lvl1pPr>
              <a:lnSpc>
                <a:spcPct val="80000"/>
              </a:lnSpc>
              <a:defRPr sz="6798">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userDrawn="1"/>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20050087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541688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507745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88825" cy="6858000"/>
          </a:xfrm>
          <a:solidFill>
            <a:schemeClr val="bg1">
              <a:lumMod val="95000"/>
            </a:schemeClr>
          </a:solidFill>
        </p:spPr>
        <p:txBody>
          <a:bodyPr anchor="ctr" anchorCtr="0"/>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661098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2"/>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38424678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3"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5"/>
            <a:ext cx="6046704" cy="4870861"/>
          </a:xfrm>
          <a:prstGeom prst="rect">
            <a:avLst/>
          </a:prstGeom>
        </p:spPr>
      </p:pic>
    </p:spTree>
    <p:extLst>
      <p:ext uri="{BB962C8B-B14F-4D97-AF65-F5344CB8AC3E}">
        <p14:creationId xmlns:p14="http://schemas.microsoft.com/office/powerpoint/2010/main" val="28624415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Ad Layout 3">
    <p:spTree>
      <p:nvGrpSpPr>
        <p:cNvPr id="1" name=""/>
        <p:cNvGrpSpPr/>
        <p:nvPr/>
      </p:nvGrpSpPr>
      <p:grpSpPr>
        <a:xfrm>
          <a:off x="0" y="0"/>
          <a:ext cx="0" cy="0"/>
          <a:chOff x="0" y="0"/>
          <a:chExt cx="0" cy="0"/>
        </a:xfrm>
      </p:grpSpPr>
      <p:pic>
        <p:nvPicPr>
          <p:cNvPr id="3" name="Picture 2" descr="A picture containing floor, building, arch, colonnade&#10;&#10;Description automatically generated">
            <a:extLst>
              <a:ext uri="{FF2B5EF4-FFF2-40B4-BE49-F238E27FC236}">
                <a16:creationId xmlns:a16="http://schemas.microsoft.com/office/drawing/2014/main" id="{E81C2398-38A9-4C4F-8BD3-76C30CDE58C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 y="-1"/>
            <a:ext cx="12188824" cy="6858001"/>
          </a:xfrm>
          <a:prstGeom prst="rect">
            <a:avLst/>
          </a:prstGeom>
        </p:spPr>
      </p:pic>
      <p:pic>
        <p:nvPicPr>
          <p:cNvPr id="4" name="Picture 3">
            <a:extLst>
              <a:ext uri="{FF2B5EF4-FFF2-40B4-BE49-F238E27FC236}">
                <a16:creationId xmlns:a16="http://schemas.microsoft.com/office/drawing/2014/main" id="{9A49E25E-CB11-49B0-B060-C77E1EEA3EE2}"/>
              </a:ext>
            </a:extLst>
          </p:cNvPr>
          <p:cNvPicPr>
            <a:picLocks noChangeAspect="1"/>
          </p:cNvPicPr>
          <p:nvPr userDrawn="1"/>
        </p:nvPicPr>
        <p:blipFill>
          <a:blip r:embed="rId3"/>
          <a:stretch>
            <a:fillRect/>
          </a:stretch>
        </p:blipFill>
        <p:spPr>
          <a:xfrm>
            <a:off x="1407382" y="2137613"/>
            <a:ext cx="9470003" cy="2736026"/>
          </a:xfrm>
          <a:prstGeom prst="rect">
            <a:avLst/>
          </a:prstGeom>
        </p:spPr>
      </p:pic>
    </p:spTree>
    <p:extLst>
      <p:ext uri="{BB962C8B-B14F-4D97-AF65-F5344CB8AC3E}">
        <p14:creationId xmlns:p14="http://schemas.microsoft.com/office/powerpoint/2010/main" val="11360057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9313973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endParaRPr lang="en-US" dirty="0"/>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10" y="3911228"/>
            <a:ext cx="7839329" cy="1325880"/>
          </a:xfrm>
        </p:spPr>
        <p:txBody>
          <a:bodyPr anchor="b">
            <a:noAutofit/>
          </a:bodyPr>
          <a:lstStyle>
            <a:lvl1pPr>
              <a:lnSpc>
                <a:spcPct val="100000"/>
              </a:lnSpc>
              <a:defRPr sz="4499">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10" y="5386233"/>
            <a:ext cx="7839329"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2505635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199">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5" y="4553744"/>
            <a:ext cx="8371719" cy="623888"/>
          </a:xfrm>
        </p:spPr>
        <p:txBody>
          <a:bodyPr>
            <a:noAutofit/>
          </a:bodyPr>
          <a:lstStyle>
            <a:lvl1pPr marL="112679" indent="-112679">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635459" y="1192574"/>
            <a:ext cx="396850" cy="320040"/>
          </a:xfrm>
          <a:prstGeom prst="rect">
            <a:avLst/>
          </a:prstGeom>
        </p:spPr>
      </p:pic>
    </p:spTree>
    <p:extLst>
      <p:ext uri="{BB962C8B-B14F-4D97-AF65-F5344CB8AC3E}">
        <p14:creationId xmlns:p14="http://schemas.microsoft.com/office/powerpoint/2010/main" val="188107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58385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userDrawn="1"/>
        </p:nvPicPr>
        <p:blipFill>
          <a:blip r:embed="rId2"/>
          <a:srcRect/>
          <a:stretch/>
        </p:blipFill>
        <p:spPr>
          <a:xfrm>
            <a:off x="478373" y="6354439"/>
            <a:ext cx="980589" cy="282164"/>
          </a:xfrm>
          <a:prstGeom prst="rect">
            <a:avLst/>
          </a:prstGeom>
        </p:spPr>
      </p:pic>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31286747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92031198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2" y="3247194"/>
            <a:ext cx="5016027" cy="1325880"/>
          </a:xfrm>
        </p:spPr>
        <p:txBody>
          <a:bodyPr wrap="square" anchor="b">
            <a:noAutofit/>
          </a:bodyPr>
          <a:lstStyle>
            <a:lvl1pPr>
              <a:lnSpc>
                <a:spcPct val="100000"/>
              </a:lnSpc>
              <a:defRPr sz="6398">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2" y="4756690"/>
            <a:ext cx="5016027" cy="658813"/>
          </a:xfrm>
        </p:spPr>
        <p:txBody>
          <a:bodyPr wrap="square"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7600760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5" y="2221387"/>
            <a:ext cx="6549887" cy="1884725"/>
          </a:xfrm>
          <a:prstGeom prst="rect">
            <a:avLst/>
          </a:prstGeom>
        </p:spPr>
      </p:pic>
    </p:spTree>
    <p:extLst>
      <p:ext uri="{BB962C8B-B14F-4D97-AF65-F5344CB8AC3E}">
        <p14:creationId xmlns:p14="http://schemas.microsoft.com/office/powerpoint/2010/main" val="11482631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userDrawn="1"/>
        </p:nvSpPr>
        <p:spPr bwMode="ltGray">
          <a:xfrm>
            <a:off x="1"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380" tIns="45690" rIns="91380" bIns="45690" numCol="1" spcCol="0" rtlCol="0" fromWordArt="0" anchor="ctr" anchorCtr="0" forceAA="0" compatLnSpc="1">
            <a:prstTxWarp prst="textNoShape">
              <a:avLst/>
            </a:prstTxWarp>
            <a:noAutofit/>
          </a:bodyPr>
          <a:lstStyle/>
          <a:p>
            <a:pPr lvl="0" algn="ctr"/>
            <a:endParaRPr lang="en-US" sz="3598" dirty="0"/>
          </a:p>
        </p:txBody>
      </p:sp>
      <p:sp>
        <p:nvSpPr>
          <p:cNvPr id="8" name="TextBox 7"/>
          <p:cNvSpPr txBox="1"/>
          <p:nvPr/>
        </p:nvSpPr>
        <p:spPr bwMode="gray">
          <a:xfrm>
            <a:off x="1453956" y="2907634"/>
            <a:ext cx="9280920" cy="1200072"/>
          </a:xfrm>
          <a:prstGeom prst="rect">
            <a:avLst/>
          </a:prstGeom>
          <a:noFill/>
        </p:spPr>
        <p:txBody>
          <a:bodyPr wrap="square" rtlCol="0">
            <a:noAutofit/>
          </a:bodyPr>
          <a:lstStyle/>
          <a:p>
            <a:pPr algn="ctr"/>
            <a:r>
              <a:rPr lang="en-US" sz="3598" dirty="0">
                <a:solidFill>
                  <a:schemeClr val="tx1"/>
                </a:solidFill>
              </a:rPr>
              <a:t>Do</a:t>
            </a:r>
            <a:r>
              <a:rPr lang="en-US" sz="3598" baseline="0" dirty="0">
                <a:solidFill>
                  <a:schemeClr val="tx1"/>
                </a:solidFill>
              </a:rPr>
              <a:t> not use this layout. For visual reference in layout masters only.</a:t>
            </a:r>
            <a:endParaRPr lang="en-US" sz="3598" dirty="0">
              <a:solidFill>
                <a:schemeClr val="tx1"/>
              </a:solidFill>
            </a:endParaRPr>
          </a:p>
        </p:txBody>
      </p:sp>
    </p:spTree>
    <p:extLst>
      <p:ext uri="{BB962C8B-B14F-4D97-AF65-F5344CB8AC3E}">
        <p14:creationId xmlns:p14="http://schemas.microsoft.com/office/powerpoint/2010/main" val="29893948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userDrawn="1">
  <p:cSld name="4 double column text">
    <p:bg bwMode="gray">
      <p:bgRef idx="1001">
        <a:schemeClr val="bg1"/>
      </p:bgRef>
    </p:bg>
    <p:spTree>
      <p:nvGrpSpPr>
        <p:cNvPr id="1" name=""/>
        <p:cNvGrpSpPr/>
        <p:nvPr/>
      </p:nvGrpSpPr>
      <p:grpSpPr>
        <a:xfrm>
          <a:off x="0" y="0"/>
          <a:ext cx="0" cy="0"/>
          <a:chOff x="0" y="0"/>
          <a:chExt cx="0" cy="0"/>
        </a:xfrm>
      </p:grpSpPr>
      <p:sp>
        <p:nvSpPr>
          <p:cNvPr id="35" name="Slide Number Placeholder 3">
            <a:extLst>
              <a:ext uri="{FF2B5EF4-FFF2-40B4-BE49-F238E27FC236}">
                <a16:creationId xmlns:a16="http://schemas.microsoft.com/office/drawing/2014/main" id="{EC2C1BDD-4250-FC47-BF03-18BFC2E23890}"/>
              </a:ext>
            </a:extLst>
          </p:cNvPr>
          <p:cNvSpPr>
            <a:spLocks noGrp="1"/>
          </p:cNvSpPr>
          <p:nvPr>
            <p:ph type="sldNum" sz="quarter" idx="4"/>
          </p:nvPr>
        </p:nvSpPr>
        <p:spPr>
          <a:xfrm>
            <a:off x="9017498" y="6379313"/>
            <a:ext cx="2741612" cy="365125"/>
          </a:xfrm>
          <a:prstGeom prst="rect">
            <a:avLst/>
          </a:prstGeom>
        </p:spPr>
        <p:txBody>
          <a:bodyPr vert="horz" lIns="0" tIns="0" rIns="0" bIns="0" rtlCol="0" anchor="ctr"/>
          <a:lstStyle>
            <a:lvl1pPr algn="r">
              <a:defRPr sz="1000" b="0" i="0">
                <a:solidFill>
                  <a:schemeClr val="tx1">
                    <a:tint val="75000"/>
                  </a:schemeClr>
                </a:solidFill>
                <a:latin typeface="Century Gothic" panose="020B0502020202020204" pitchFamily="34" charset="0"/>
              </a:defRPr>
            </a:lvl1pPr>
          </a:lstStyle>
          <a:p>
            <a:fld id="{03850B91-2F85-7143-BDDA-A1BEBE0AF795}" type="slidenum">
              <a:rPr lang="en-US" smtClean="0"/>
              <a:pPr/>
              <a:t>‹#›</a:t>
            </a:fld>
            <a:endParaRPr lang="en-US" dirty="0"/>
          </a:p>
        </p:txBody>
      </p:sp>
      <p:grpSp>
        <p:nvGrpSpPr>
          <p:cNvPr id="8" name="Grid" hidden="1">
            <a:extLst>
              <a:ext uri="{FF2B5EF4-FFF2-40B4-BE49-F238E27FC236}">
                <a16:creationId xmlns:a16="http://schemas.microsoft.com/office/drawing/2014/main" id="{29C959E3-2C8C-4E41-9C61-0F1D6BD4897F}"/>
              </a:ext>
            </a:extLst>
          </p:cNvPr>
          <p:cNvGrpSpPr/>
          <p:nvPr userDrawn="1"/>
        </p:nvGrpSpPr>
        <p:grpSpPr>
          <a:xfrm>
            <a:off x="426401" y="414417"/>
            <a:ext cx="11337713" cy="6036310"/>
            <a:chOff x="426400" y="414417"/>
            <a:chExt cx="11337713" cy="6036310"/>
          </a:xfrm>
        </p:grpSpPr>
        <p:cxnSp>
          <p:nvCxnSpPr>
            <p:cNvPr id="9" name="Straight Connector 8">
              <a:extLst>
                <a:ext uri="{FF2B5EF4-FFF2-40B4-BE49-F238E27FC236}">
                  <a16:creationId xmlns:a16="http://schemas.microsoft.com/office/drawing/2014/main" id="{590C304A-3B3D-004F-AAA8-636AA880919F}"/>
                </a:ext>
              </a:extLst>
            </p:cNvPr>
            <p:cNvCxnSpPr/>
            <p:nvPr/>
          </p:nvCxnSpPr>
          <p:spPr>
            <a:xfrm>
              <a:off x="434718" y="1239638"/>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8592A05E-23E2-7D4A-A3EA-2853DFD29D11}"/>
                </a:ext>
              </a:extLst>
            </p:cNvPr>
            <p:cNvGrpSpPr/>
            <p:nvPr/>
          </p:nvGrpSpPr>
          <p:grpSpPr>
            <a:xfrm>
              <a:off x="434718" y="414417"/>
              <a:ext cx="11329395" cy="6029166"/>
              <a:chOff x="434718" y="414417"/>
              <a:chExt cx="11329395" cy="5642645"/>
            </a:xfrm>
          </p:grpSpPr>
          <p:cxnSp>
            <p:nvCxnSpPr>
              <p:cNvPr id="17" name="Straight Connector 16">
                <a:extLst>
                  <a:ext uri="{FF2B5EF4-FFF2-40B4-BE49-F238E27FC236}">
                    <a16:creationId xmlns:a16="http://schemas.microsoft.com/office/drawing/2014/main" id="{AE6A3CDB-6BA3-CD42-A792-A5CF6F828975}"/>
                  </a:ext>
                </a:extLst>
              </p:cNvPr>
              <p:cNvCxnSpPr>
                <a:cxnSpLocks/>
              </p:cNvCxnSpPr>
              <p:nvPr/>
            </p:nvCxnSpPr>
            <p:spPr>
              <a:xfrm>
                <a:off x="1719109"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9423435-65DC-E74D-9797-3E1FDCC68E07}"/>
                  </a:ext>
                </a:extLst>
              </p:cNvPr>
              <p:cNvCxnSpPr>
                <a:cxnSpLocks/>
              </p:cNvCxnSpPr>
              <p:nvPr/>
            </p:nvCxnSpPr>
            <p:spPr>
              <a:xfrm>
                <a:off x="1869719"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4A14B90-9C93-0543-A5D9-3C6F80FF1DE2}"/>
                  </a:ext>
                </a:extLst>
              </p:cNvPr>
              <p:cNvCxnSpPr>
                <a:cxnSpLocks/>
              </p:cNvCxnSpPr>
              <p:nvPr/>
            </p:nvCxnSpPr>
            <p:spPr>
              <a:xfrm>
                <a:off x="3154110"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E319301-8CE1-3648-A40A-ABD23EB673EE}"/>
                  </a:ext>
                </a:extLst>
              </p:cNvPr>
              <p:cNvCxnSpPr>
                <a:cxnSpLocks/>
              </p:cNvCxnSpPr>
              <p:nvPr/>
            </p:nvCxnSpPr>
            <p:spPr>
              <a:xfrm>
                <a:off x="3304720"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802356E-34AE-5F4A-A9FE-4129D5E10434}"/>
                  </a:ext>
                </a:extLst>
              </p:cNvPr>
              <p:cNvCxnSpPr>
                <a:cxnSpLocks/>
              </p:cNvCxnSpPr>
              <p:nvPr/>
            </p:nvCxnSpPr>
            <p:spPr>
              <a:xfrm>
                <a:off x="4589111"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D0CA0F5-6B86-404B-87D3-047614EDF1BA}"/>
                  </a:ext>
                </a:extLst>
              </p:cNvPr>
              <p:cNvCxnSpPr>
                <a:cxnSpLocks/>
              </p:cNvCxnSpPr>
              <p:nvPr/>
            </p:nvCxnSpPr>
            <p:spPr>
              <a:xfrm>
                <a:off x="4739721"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F0A0A4E-C178-FE44-A4E9-96509D3A1A2C}"/>
                  </a:ext>
                </a:extLst>
              </p:cNvPr>
              <p:cNvCxnSpPr>
                <a:cxnSpLocks/>
              </p:cNvCxnSpPr>
              <p:nvPr/>
            </p:nvCxnSpPr>
            <p:spPr>
              <a:xfrm>
                <a:off x="6024112"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5A31E2D-18B0-3643-B4B8-798758506C13}"/>
                  </a:ext>
                </a:extLst>
              </p:cNvPr>
              <p:cNvCxnSpPr>
                <a:cxnSpLocks/>
              </p:cNvCxnSpPr>
              <p:nvPr/>
            </p:nvCxnSpPr>
            <p:spPr>
              <a:xfrm>
                <a:off x="6174722"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2B32F6D-A461-AB4D-9DA5-BCB79AF8F2D6}"/>
                  </a:ext>
                </a:extLst>
              </p:cNvPr>
              <p:cNvCxnSpPr>
                <a:cxnSpLocks/>
              </p:cNvCxnSpPr>
              <p:nvPr/>
            </p:nvCxnSpPr>
            <p:spPr>
              <a:xfrm>
                <a:off x="7459113"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0B4D032-BB3B-2545-8B58-1E282E1998FE}"/>
                  </a:ext>
                </a:extLst>
              </p:cNvPr>
              <p:cNvCxnSpPr>
                <a:cxnSpLocks/>
              </p:cNvCxnSpPr>
              <p:nvPr/>
            </p:nvCxnSpPr>
            <p:spPr>
              <a:xfrm>
                <a:off x="7609723"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436730-2D0A-3147-88EB-EC9FE611D36D}"/>
                  </a:ext>
                </a:extLst>
              </p:cNvPr>
              <p:cNvCxnSpPr>
                <a:cxnSpLocks/>
              </p:cNvCxnSpPr>
              <p:nvPr/>
            </p:nvCxnSpPr>
            <p:spPr>
              <a:xfrm>
                <a:off x="8894114"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3040959C-DB77-8E40-A0AD-B0B0F6431724}"/>
                  </a:ext>
                </a:extLst>
              </p:cNvPr>
              <p:cNvCxnSpPr>
                <a:cxnSpLocks/>
              </p:cNvCxnSpPr>
              <p:nvPr/>
            </p:nvCxnSpPr>
            <p:spPr>
              <a:xfrm>
                <a:off x="9044724"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7168E17-AAEB-AD43-B527-40D01F842576}"/>
                  </a:ext>
                </a:extLst>
              </p:cNvPr>
              <p:cNvCxnSpPr>
                <a:cxnSpLocks/>
              </p:cNvCxnSpPr>
              <p:nvPr/>
            </p:nvCxnSpPr>
            <p:spPr>
              <a:xfrm>
                <a:off x="10329115"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1005FFA-0258-424C-B35E-4238D48AC500}"/>
                  </a:ext>
                </a:extLst>
              </p:cNvPr>
              <p:cNvCxnSpPr>
                <a:cxnSpLocks/>
              </p:cNvCxnSpPr>
              <p:nvPr/>
            </p:nvCxnSpPr>
            <p:spPr>
              <a:xfrm>
                <a:off x="10479725"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6E55786-A099-AB40-AFE7-43F495ECACB8}"/>
                  </a:ext>
                </a:extLst>
              </p:cNvPr>
              <p:cNvCxnSpPr>
                <a:cxnSpLocks/>
              </p:cNvCxnSpPr>
              <p:nvPr/>
            </p:nvCxnSpPr>
            <p:spPr>
              <a:xfrm>
                <a:off x="11764113"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72E0083-6624-6C4C-A267-F3BCF439CCB6}"/>
                  </a:ext>
                </a:extLst>
              </p:cNvPr>
              <p:cNvCxnSpPr>
                <a:cxnSpLocks/>
              </p:cNvCxnSpPr>
              <p:nvPr/>
            </p:nvCxnSpPr>
            <p:spPr>
              <a:xfrm>
                <a:off x="434718" y="414417"/>
                <a:ext cx="0" cy="56426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DE72D73-084F-1140-A425-195A39B98C16}"/>
                  </a:ext>
                </a:extLst>
              </p:cNvPr>
              <p:cNvCxnSpPr>
                <a:cxnSpLocks/>
              </p:cNvCxnSpPr>
              <p:nvPr/>
            </p:nvCxnSpPr>
            <p:spPr>
              <a:xfrm>
                <a:off x="434718" y="414417"/>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grpSp>
        <p:cxnSp>
          <p:nvCxnSpPr>
            <p:cNvPr id="11" name="Straight Connector 10">
              <a:extLst>
                <a:ext uri="{FF2B5EF4-FFF2-40B4-BE49-F238E27FC236}">
                  <a16:creationId xmlns:a16="http://schemas.microsoft.com/office/drawing/2014/main" id="{6D508EEF-9D44-DA47-94D2-0A6274C2867B}"/>
                </a:ext>
              </a:extLst>
            </p:cNvPr>
            <p:cNvCxnSpPr/>
            <p:nvPr/>
          </p:nvCxnSpPr>
          <p:spPr>
            <a:xfrm>
              <a:off x="434718" y="6450727"/>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1113401-8692-2542-9C0E-37905A8FC4CF}"/>
                </a:ext>
              </a:extLst>
            </p:cNvPr>
            <p:cNvCxnSpPr/>
            <p:nvPr/>
          </p:nvCxnSpPr>
          <p:spPr>
            <a:xfrm>
              <a:off x="434718" y="2484318"/>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BF696857-0E9A-C848-BB27-EB43B44BBDB5}"/>
                </a:ext>
              </a:extLst>
            </p:cNvPr>
            <p:cNvCxnSpPr/>
            <p:nvPr/>
          </p:nvCxnSpPr>
          <p:spPr>
            <a:xfrm>
              <a:off x="434718" y="3305442"/>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6287B70-73BA-864F-89DF-DEB949DBF700}"/>
                </a:ext>
              </a:extLst>
            </p:cNvPr>
            <p:cNvCxnSpPr/>
            <p:nvPr/>
          </p:nvCxnSpPr>
          <p:spPr>
            <a:xfrm>
              <a:off x="434718" y="4785640"/>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4C7AB2E-C274-EA4C-B1D7-50A140DFBD6B}"/>
                </a:ext>
              </a:extLst>
            </p:cNvPr>
            <p:cNvCxnSpPr>
              <a:cxnSpLocks/>
            </p:cNvCxnSpPr>
            <p:nvPr/>
          </p:nvCxnSpPr>
          <p:spPr>
            <a:xfrm>
              <a:off x="426400" y="1657942"/>
              <a:ext cx="11337713"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45EBCBC-9042-054B-A44E-5A838488DA19}"/>
                </a:ext>
              </a:extLst>
            </p:cNvPr>
            <p:cNvCxnSpPr/>
            <p:nvPr/>
          </p:nvCxnSpPr>
          <p:spPr>
            <a:xfrm>
              <a:off x="434718" y="5621892"/>
              <a:ext cx="11329395" cy="0"/>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6" name="Title 14">
            <a:extLst>
              <a:ext uri="{FF2B5EF4-FFF2-40B4-BE49-F238E27FC236}">
                <a16:creationId xmlns:a16="http://schemas.microsoft.com/office/drawing/2014/main" id="{EC3886A9-2AAE-DB4B-BF45-CC1B0335EE51}"/>
              </a:ext>
            </a:extLst>
          </p:cNvPr>
          <p:cNvSpPr>
            <a:spLocks noGrp="1"/>
          </p:cNvSpPr>
          <p:nvPr>
            <p:ph type="title" hasCustomPrompt="1"/>
          </p:nvPr>
        </p:nvSpPr>
        <p:spPr>
          <a:xfrm>
            <a:off x="434719" y="471076"/>
            <a:ext cx="11319389" cy="825221"/>
          </a:xfrm>
        </p:spPr>
        <p:txBody>
          <a:bodyPr/>
          <a:lstStyle/>
          <a:p>
            <a:r>
              <a:rPr lang="en-US"/>
              <a:t>&lt; Page header goes here &gt;</a:t>
            </a:r>
          </a:p>
        </p:txBody>
      </p:sp>
      <p:cxnSp>
        <p:nvCxnSpPr>
          <p:cNvPr id="34" name="Straight Connector 33">
            <a:extLst>
              <a:ext uri="{FF2B5EF4-FFF2-40B4-BE49-F238E27FC236}">
                <a16:creationId xmlns:a16="http://schemas.microsoft.com/office/drawing/2014/main" id="{291AFA33-ADCF-0B4C-9249-F819959C88F4}"/>
              </a:ext>
            </a:extLst>
          </p:cNvPr>
          <p:cNvCxnSpPr>
            <a:cxnSpLocks/>
          </p:cNvCxnSpPr>
          <p:nvPr userDrawn="1"/>
        </p:nvCxnSpPr>
        <p:spPr>
          <a:xfrm flipH="1">
            <a:off x="443039" y="1460484"/>
            <a:ext cx="1131106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 Placeholder 4">
            <a:extLst>
              <a:ext uri="{FF2B5EF4-FFF2-40B4-BE49-F238E27FC236}">
                <a16:creationId xmlns:a16="http://schemas.microsoft.com/office/drawing/2014/main" id="{CBE42771-423A-BB44-A822-2C5BABF8A97D}"/>
              </a:ext>
            </a:extLst>
          </p:cNvPr>
          <p:cNvSpPr>
            <a:spLocks noGrp="1"/>
          </p:cNvSpPr>
          <p:nvPr>
            <p:ph type="body" sz="quarter" idx="11" hasCustomPrompt="1"/>
          </p:nvPr>
        </p:nvSpPr>
        <p:spPr>
          <a:xfrm>
            <a:off x="443039" y="1657351"/>
            <a:ext cx="2703001" cy="4786307"/>
          </a:xfrm>
        </p:spPr>
        <p:txBody>
          <a:bodyPr/>
          <a:lstStyle>
            <a:lvl1pPr marL="0" indent="0">
              <a:lnSpc>
                <a:spcPct val="110000"/>
              </a:lnSpc>
              <a:spcBef>
                <a:spcPts val="1200"/>
              </a:spcBef>
              <a:buNone/>
              <a:defRPr lang="en-US" sz="1000" b="0" i="0" u="none" strike="noStrike" kern="1200" smtClean="0">
                <a:solidFill>
                  <a:schemeClr val="tx1"/>
                </a:solidFill>
                <a:effectLst/>
              </a:defRPr>
            </a:lvl1pPr>
          </a:lstStyle>
          <a:p>
            <a:pPr>
              <a:spcBef>
                <a:spcPts val="1200"/>
              </a:spcBef>
            </a:pPr>
            <a:r>
              <a:rPr lang="en-US" sz="1999" b="0" i="0" u="none" strike="noStrike" kern="1200" err="1">
                <a:solidFill>
                  <a:schemeClr val="tx1"/>
                </a:solidFill>
                <a:effectLst/>
                <a:latin typeface="+mn-lt"/>
                <a:ea typeface="+mn-ea"/>
                <a:cs typeface="+mn-cs"/>
              </a:rPr>
              <a:t>Nulla</a:t>
            </a:r>
            <a:r>
              <a:rPr lang="en-US" sz="1999" b="0" i="0" u="none" strike="noStrike" kern="1200">
                <a:solidFill>
                  <a:schemeClr val="tx1"/>
                </a:solidFill>
                <a:effectLst/>
                <a:latin typeface="+mn-lt"/>
                <a:ea typeface="+mn-ea"/>
                <a:cs typeface="+mn-cs"/>
              </a:rPr>
              <a:t> fermentum </a:t>
            </a:r>
            <a:r>
              <a:rPr lang="en-US" sz="1999" b="0" i="0" u="none" strike="noStrike" kern="1200" err="1">
                <a:solidFill>
                  <a:schemeClr val="tx1"/>
                </a:solidFill>
                <a:effectLst/>
                <a:latin typeface="+mn-lt"/>
                <a:ea typeface="+mn-ea"/>
                <a:cs typeface="+mn-cs"/>
              </a:rPr>
              <a:t>varius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elit</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porttitor</a:t>
            </a:r>
            <a:r>
              <a:rPr lang="en-US" sz="1999" b="0" i="0" u="none" strike="noStrike" kern="1200">
                <a:solidFill>
                  <a:schemeClr val="tx1"/>
                </a:solidFill>
                <a:effectLst/>
                <a:latin typeface="+mn-lt"/>
                <a:ea typeface="+mn-ea"/>
                <a:cs typeface="+mn-cs"/>
              </a:rPr>
              <a:t> mi </a:t>
            </a:r>
            <a:r>
              <a:rPr lang="en-US" sz="1999" b="0" i="0" u="none" strike="noStrike" kern="1200" err="1">
                <a:solidFill>
                  <a:schemeClr val="tx1"/>
                </a:solidFill>
                <a:effectLst/>
                <a:latin typeface="+mn-lt"/>
                <a:ea typeface="+mn-ea"/>
                <a:cs typeface="+mn-cs"/>
              </a:rPr>
              <a:t>eleifend</a:t>
            </a:r>
            <a:r>
              <a:rPr lang="en-US" sz="1999" b="0" i="0" u="none" strike="noStrike" kern="1200">
                <a:solidFill>
                  <a:schemeClr val="tx1"/>
                </a:solidFill>
                <a:effectLst/>
                <a:latin typeface="+mn-lt"/>
                <a:ea typeface="+mn-ea"/>
                <a:cs typeface="+mn-cs"/>
              </a:rPr>
              <a:t> at. </a:t>
            </a:r>
            <a:r>
              <a:rPr lang="en-US" sz="1999" b="0" i="0" u="none" strike="noStrike" kern="1200" err="1">
                <a:solidFill>
                  <a:schemeClr val="tx1"/>
                </a:solidFill>
                <a:effectLst/>
                <a:latin typeface="+mn-lt"/>
                <a:ea typeface="+mn-ea"/>
                <a:cs typeface="+mn-cs"/>
              </a:rPr>
              <a:t>Phasellus</a:t>
            </a:r>
            <a:r>
              <a:rPr lang="en-US" sz="1999" b="0" i="0" u="none" strike="noStrike" kern="1200">
                <a:solidFill>
                  <a:schemeClr val="tx1"/>
                </a:solidFill>
                <a:effectLst/>
                <a:latin typeface="+mn-lt"/>
                <a:ea typeface="+mn-ea"/>
                <a:cs typeface="+mn-cs"/>
              </a:rPr>
              <a:t> ipsum diam,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dignissim</a:t>
            </a:r>
            <a:r>
              <a:rPr lang="en-US" sz="1999" b="0" i="0" u="none" strike="noStrike" kern="1200">
                <a:solidFill>
                  <a:schemeClr val="tx1"/>
                </a:solidFill>
                <a:effectLst/>
                <a:latin typeface="+mn-lt"/>
                <a:ea typeface="+mn-ea"/>
                <a:cs typeface="+mn-cs"/>
              </a:rPr>
              <a:t> in, </a:t>
            </a:r>
            <a:r>
              <a:rPr lang="en-US" sz="1999" b="0" i="0" u="none" strike="noStrike" kern="1200" err="1">
                <a:solidFill>
                  <a:schemeClr val="tx1"/>
                </a:solidFill>
                <a:effectLst/>
                <a:latin typeface="+mn-lt"/>
                <a:ea typeface="+mn-ea"/>
                <a:cs typeface="+mn-cs"/>
              </a:rPr>
              <a:t>rhoncus</a:t>
            </a:r>
            <a:r>
              <a:rPr lang="en-US" sz="1999" b="0" i="0" u="none" strike="noStrike" kern="1200">
                <a:solidFill>
                  <a:schemeClr val="tx1"/>
                </a:solidFill>
                <a:effectLst/>
                <a:latin typeface="+mn-lt"/>
                <a:ea typeface="+mn-ea"/>
                <a:cs typeface="+mn-cs"/>
              </a:rPr>
              <a:t> non </a:t>
            </a:r>
            <a:r>
              <a:rPr lang="en-US" sz="1999" b="0" i="0" u="none" strike="noStrike" kern="1200" err="1">
                <a:solidFill>
                  <a:schemeClr val="tx1"/>
                </a:solidFill>
                <a:effectLst/>
                <a:latin typeface="+mn-lt"/>
                <a:ea typeface="+mn-ea"/>
                <a:cs typeface="+mn-cs"/>
              </a:rPr>
              <a:t>enim</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Fusce</a:t>
            </a:r>
            <a:r>
              <a:rPr lang="en-US" sz="1999" b="0" i="0" u="none" strike="noStrike" kern="1200">
                <a:solidFill>
                  <a:schemeClr val="tx1"/>
                </a:solidFill>
                <a:effectLst/>
                <a:latin typeface="+mn-lt"/>
                <a:ea typeface="+mn-ea"/>
                <a:cs typeface="+mn-cs"/>
              </a:rPr>
              <a:t> id </a:t>
            </a:r>
            <a:r>
              <a:rPr lang="en-US" sz="1999" b="0" i="0" u="none" strike="noStrike" kern="1200" err="1">
                <a:solidFill>
                  <a:schemeClr val="tx1"/>
                </a:solidFill>
                <a:effectLst/>
                <a:latin typeface="+mn-lt"/>
                <a:ea typeface="+mn-ea"/>
                <a:cs typeface="+mn-cs"/>
              </a:rPr>
              <a:t>leo</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massa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mattis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viverra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nec</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quis</a:t>
            </a:r>
            <a:r>
              <a:rPr lang="en-US" sz="1999" b="0" i="0" u="none" strike="noStrike" kern="1200">
                <a:solidFill>
                  <a:schemeClr val="tx1"/>
                </a:solidFill>
                <a:effectLst/>
                <a:latin typeface="+mn-lt"/>
                <a:ea typeface="+mn-ea"/>
                <a:cs typeface="+mn-cs"/>
              </a:rPr>
              <a:t> ante. </a:t>
            </a:r>
          </a:p>
        </p:txBody>
      </p:sp>
      <p:sp>
        <p:nvSpPr>
          <p:cNvPr id="45" name="Text Placeholder 4">
            <a:extLst>
              <a:ext uri="{FF2B5EF4-FFF2-40B4-BE49-F238E27FC236}">
                <a16:creationId xmlns:a16="http://schemas.microsoft.com/office/drawing/2014/main" id="{0B8675D2-EC98-C342-B402-33D503BC2506}"/>
              </a:ext>
            </a:extLst>
          </p:cNvPr>
          <p:cNvSpPr>
            <a:spLocks noGrp="1"/>
          </p:cNvSpPr>
          <p:nvPr>
            <p:ph type="body" sz="quarter" idx="12" hasCustomPrompt="1"/>
          </p:nvPr>
        </p:nvSpPr>
        <p:spPr>
          <a:xfrm>
            <a:off x="3312557" y="1657351"/>
            <a:ext cx="2703001" cy="4786307"/>
          </a:xfrm>
        </p:spPr>
        <p:txBody>
          <a:bodyPr/>
          <a:lstStyle>
            <a:lvl1pPr marL="0" indent="0">
              <a:lnSpc>
                <a:spcPct val="110000"/>
              </a:lnSpc>
              <a:spcBef>
                <a:spcPts val="1200"/>
              </a:spcBef>
              <a:buNone/>
              <a:defRPr lang="en-US" sz="1000" b="0" i="0" u="none" strike="noStrike" kern="1200" smtClean="0">
                <a:solidFill>
                  <a:schemeClr val="tx1"/>
                </a:solidFill>
                <a:effectLst/>
              </a:defRPr>
            </a:lvl1pPr>
          </a:lstStyle>
          <a:p>
            <a:pPr>
              <a:spcBef>
                <a:spcPts val="1200"/>
              </a:spcBef>
            </a:pPr>
            <a:r>
              <a:rPr lang="en-US" sz="1999" b="0" i="0" u="none" strike="noStrike" kern="1200" err="1">
                <a:solidFill>
                  <a:schemeClr val="tx1"/>
                </a:solidFill>
                <a:effectLst/>
                <a:latin typeface="+mn-lt"/>
                <a:ea typeface="+mn-ea"/>
                <a:cs typeface="+mn-cs"/>
              </a:rPr>
              <a:t>Nulla</a:t>
            </a:r>
            <a:r>
              <a:rPr lang="en-US" sz="1999" b="0" i="0" u="none" strike="noStrike" kern="1200">
                <a:solidFill>
                  <a:schemeClr val="tx1"/>
                </a:solidFill>
                <a:effectLst/>
                <a:latin typeface="+mn-lt"/>
                <a:ea typeface="+mn-ea"/>
                <a:cs typeface="+mn-cs"/>
              </a:rPr>
              <a:t> fermentum </a:t>
            </a:r>
            <a:r>
              <a:rPr lang="en-US" sz="1999" b="0" i="0" u="none" strike="noStrike" kern="1200" err="1">
                <a:solidFill>
                  <a:schemeClr val="tx1"/>
                </a:solidFill>
                <a:effectLst/>
                <a:latin typeface="+mn-lt"/>
                <a:ea typeface="+mn-ea"/>
                <a:cs typeface="+mn-cs"/>
              </a:rPr>
              <a:t>varius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elit</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porttitor</a:t>
            </a:r>
            <a:r>
              <a:rPr lang="en-US" sz="1999" b="0" i="0" u="none" strike="noStrike" kern="1200">
                <a:solidFill>
                  <a:schemeClr val="tx1"/>
                </a:solidFill>
                <a:effectLst/>
                <a:latin typeface="+mn-lt"/>
                <a:ea typeface="+mn-ea"/>
                <a:cs typeface="+mn-cs"/>
              </a:rPr>
              <a:t> mi </a:t>
            </a:r>
            <a:r>
              <a:rPr lang="en-US" sz="1999" b="0" i="0" u="none" strike="noStrike" kern="1200" err="1">
                <a:solidFill>
                  <a:schemeClr val="tx1"/>
                </a:solidFill>
                <a:effectLst/>
                <a:latin typeface="+mn-lt"/>
                <a:ea typeface="+mn-ea"/>
                <a:cs typeface="+mn-cs"/>
              </a:rPr>
              <a:t>eleifend</a:t>
            </a:r>
            <a:r>
              <a:rPr lang="en-US" sz="1999" b="0" i="0" u="none" strike="noStrike" kern="1200">
                <a:solidFill>
                  <a:schemeClr val="tx1"/>
                </a:solidFill>
                <a:effectLst/>
                <a:latin typeface="+mn-lt"/>
                <a:ea typeface="+mn-ea"/>
                <a:cs typeface="+mn-cs"/>
              </a:rPr>
              <a:t> at. </a:t>
            </a:r>
            <a:r>
              <a:rPr lang="en-US" sz="1999" b="0" i="0" u="none" strike="noStrike" kern="1200" err="1">
                <a:solidFill>
                  <a:schemeClr val="tx1"/>
                </a:solidFill>
                <a:effectLst/>
                <a:latin typeface="+mn-lt"/>
                <a:ea typeface="+mn-ea"/>
                <a:cs typeface="+mn-cs"/>
              </a:rPr>
              <a:t>Phasellus</a:t>
            </a:r>
            <a:r>
              <a:rPr lang="en-US" sz="1999" b="0" i="0" u="none" strike="noStrike" kern="1200">
                <a:solidFill>
                  <a:schemeClr val="tx1"/>
                </a:solidFill>
                <a:effectLst/>
                <a:latin typeface="+mn-lt"/>
                <a:ea typeface="+mn-ea"/>
                <a:cs typeface="+mn-cs"/>
              </a:rPr>
              <a:t> ipsum diam,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dignissim</a:t>
            </a:r>
            <a:r>
              <a:rPr lang="en-US" sz="1999" b="0" i="0" u="none" strike="noStrike" kern="1200">
                <a:solidFill>
                  <a:schemeClr val="tx1"/>
                </a:solidFill>
                <a:effectLst/>
                <a:latin typeface="+mn-lt"/>
                <a:ea typeface="+mn-ea"/>
                <a:cs typeface="+mn-cs"/>
              </a:rPr>
              <a:t> in, </a:t>
            </a:r>
            <a:r>
              <a:rPr lang="en-US" sz="1999" b="0" i="0" u="none" strike="noStrike" kern="1200" err="1">
                <a:solidFill>
                  <a:schemeClr val="tx1"/>
                </a:solidFill>
                <a:effectLst/>
                <a:latin typeface="+mn-lt"/>
                <a:ea typeface="+mn-ea"/>
                <a:cs typeface="+mn-cs"/>
              </a:rPr>
              <a:t>rhoncus</a:t>
            </a:r>
            <a:r>
              <a:rPr lang="en-US" sz="1999" b="0" i="0" u="none" strike="noStrike" kern="1200">
                <a:solidFill>
                  <a:schemeClr val="tx1"/>
                </a:solidFill>
                <a:effectLst/>
                <a:latin typeface="+mn-lt"/>
                <a:ea typeface="+mn-ea"/>
                <a:cs typeface="+mn-cs"/>
              </a:rPr>
              <a:t> non </a:t>
            </a:r>
            <a:r>
              <a:rPr lang="en-US" sz="1999" b="0" i="0" u="none" strike="noStrike" kern="1200" err="1">
                <a:solidFill>
                  <a:schemeClr val="tx1"/>
                </a:solidFill>
                <a:effectLst/>
                <a:latin typeface="+mn-lt"/>
                <a:ea typeface="+mn-ea"/>
                <a:cs typeface="+mn-cs"/>
              </a:rPr>
              <a:t>enim</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Fusce</a:t>
            </a:r>
            <a:r>
              <a:rPr lang="en-US" sz="1999" b="0" i="0" u="none" strike="noStrike" kern="1200">
                <a:solidFill>
                  <a:schemeClr val="tx1"/>
                </a:solidFill>
                <a:effectLst/>
                <a:latin typeface="+mn-lt"/>
                <a:ea typeface="+mn-ea"/>
                <a:cs typeface="+mn-cs"/>
              </a:rPr>
              <a:t> id </a:t>
            </a:r>
            <a:r>
              <a:rPr lang="en-US" sz="1999" b="0" i="0" u="none" strike="noStrike" kern="1200" err="1">
                <a:solidFill>
                  <a:schemeClr val="tx1"/>
                </a:solidFill>
                <a:effectLst/>
                <a:latin typeface="+mn-lt"/>
                <a:ea typeface="+mn-ea"/>
                <a:cs typeface="+mn-cs"/>
              </a:rPr>
              <a:t>leo</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massa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mattis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viverra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nec</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quis</a:t>
            </a:r>
            <a:r>
              <a:rPr lang="en-US" sz="1999" b="0" i="0" u="none" strike="noStrike" kern="1200">
                <a:solidFill>
                  <a:schemeClr val="tx1"/>
                </a:solidFill>
                <a:effectLst/>
                <a:latin typeface="+mn-lt"/>
                <a:ea typeface="+mn-ea"/>
                <a:cs typeface="+mn-cs"/>
              </a:rPr>
              <a:t> ante. </a:t>
            </a:r>
          </a:p>
        </p:txBody>
      </p:sp>
      <p:sp>
        <p:nvSpPr>
          <p:cNvPr id="46" name="Text Placeholder 4">
            <a:extLst>
              <a:ext uri="{FF2B5EF4-FFF2-40B4-BE49-F238E27FC236}">
                <a16:creationId xmlns:a16="http://schemas.microsoft.com/office/drawing/2014/main" id="{ED894E11-1562-9F46-9C79-753F1363FCB5}"/>
              </a:ext>
            </a:extLst>
          </p:cNvPr>
          <p:cNvSpPr>
            <a:spLocks noGrp="1"/>
          </p:cNvSpPr>
          <p:nvPr>
            <p:ph type="body" sz="quarter" idx="13" hasCustomPrompt="1"/>
          </p:nvPr>
        </p:nvSpPr>
        <p:spPr>
          <a:xfrm>
            <a:off x="6173270" y="1657351"/>
            <a:ext cx="2703001" cy="4786307"/>
          </a:xfrm>
        </p:spPr>
        <p:txBody>
          <a:bodyPr/>
          <a:lstStyle>
            <a:lvl1pPr marL="0" indent="0">
              <a:lnSpc>
                <a:spcPct val="110000"/>
              </a:lnSpc>
              <a:spcBef>
                <a:spcPts val="1200"/>
              </a:spcBef>
              <a:buNone/>
              <a:defRPr lang="en-US" sz="1000" b="0" i="0" u="none" strike="noStrike" kern="1200" smtClean="0">
                <a:solidFill>
                  <a:schemeClr val="tx1"/>
                </a:solidFill>
                <a:effectLst/>
              </a:defRPr>
            </a:lvl1pPr>
          </a:lstStyle>
          <a:p>
            <a:pPr>
              <a:spcBef>
                <a:spcPts val="1200"/>
              </a:spcBef>
            </a:pPr>
            <a:r>
              <a:rPr lang="en-US" sz="1999" b="0" i="0" u="none" strike="noStrike" kern="1200" err="1">
                <a:solidFill>
                  <a:schemeClr val="tx1"/>
                </a:solidFill>
                <a:effectLst/>
                <a:latin typeface="+mn-lt"/>
                <a:ea typeface="+mn-ea"/>
                <a:cs typeface="+mn-cs"/>
              </a:rPr>
              <a:t>Nulla</a:t>
            </a:r>
            <a:r>
              <a:rPr lang="en-US" sz="1999" b="0" i="0" u="none" strike="noStrike" kern="1200">
                <a:solidFill>
                  <a:schemeClr val="tx1"/>
                </a:solidFill>
                <a:effectLst/>
                <a:latin typeface="+mn-lt"/>
                <a:ea typeface="+mn-ea"/>
                <a:cs typeface="+mn-cs"/>
              </a:rPr>
              <a:t> fermentum </a:t>
            </a:r>
            <a:r>
              <a:rPr lang="en-US" sz="1999" b="0" i="0" u="none" strike="noStrike" kern="1200" err="1">
                <a:solidFill>
                  <a:schemeClr val="tx1"/>
                </a:solidFill>
                <a:effectLst/>
                <a:latin typeface="+mn-lt"/>
                <a:ea typeface="+mn-ea"/>
                <a:cs typeface="+mn-cs"/>
              </a:rPr>
              <a:t>varius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elit</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porttitor</a:t>
            </a:r>
            <a:r>
              <a:rPr lang="en-US" sz="1999" b="0" i="0" u="none" strike="noStrike" kern="1200">
                <a:solidFill>
                  <a:schemeClr val="tx1"/>
                </a:solidFill>
                <a:effectLst/>
                <a:latin typeface="+mn-lt"/>
                <a:ea typeface="+mn-ea"/>
                <a:cs typeface="+mn-cs"/>
              </a:rPr>
              <a:t> mi </a:t>
            </a:r>
            <a:r>
              <a:rPr lang="en-US" sz="1999" b="0" i="0" u="none" strike="noStrike" kern="1200" err="1">
                <a:solidFill>
                  <a:schemeClr val="tx1"/>
                </a:solidFill>
                <a:effectLst/>
                <a:latin typeface="+mn-lt"/>
                <a:ea typeface="+mn-ea"/>
                <a:cs typeface="+mn-cs"/>
              </a:rPr>
              <a:t>eleifend</a:t>
            </a:r>
            <a:r>
              <a:rPr lang="en-US" sz="1999" b="0" i="0" u="none" strike="noStrike" kern="1200">
                <a:solidFill>
                  <a:schemeClr val="tx1"/>
                </a:solidFill>
                <a:effectLst/>
                <a:latin typeface="+mn-lt"/>
                <a:ea typeface="+mn-ea"/>
                <a:cs typeface="+mn-cs"/>
              </a:rPr>
              <a:t> at. </a:t>
            </a:r>
            <a:r>
              <a:rPr lang="en-US" sz="1999" b="0" i="0" u="none" strike="noStrike" kern="1200" err="1">
                <a:solidFill>
                  <a:schemeClr val="tx1"/>
                </a:solidFill>
                <a:effectLst/>
                <a:latin typeface="+mn-lt"/>
                <a:ea typeface="+mn-ea"/>
                <a:cs typeface="+mn-cs"/>
              </a:rPr>
              <a:t>Phasellus</a:t>
            </a:r>
            <a:r>
              <a:rPr lang="en-US" sz="1999" b="0" i="0" u="none" strike="noStrike" kern="1200">
                <a:solidFill>
                  <a:schemeClr val="tx1"/>
                </a:solidFill>
                <a:effectLst/>
                <a:latin typeface="+mn-lt"/>
                <a:ea typeface="+mn-ea"/>
                <a:cs typeface="+mn-cs"/>
              </a:rPr>
              <a:t> ipsum diam,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dignissim</a:t>
            </a:r>
            <a:r>
              <a:rPr lang="en-US" sz="1999" b="0" i="0" u="none" strike="noStrike" kern="1200">
                <a:solidFill>
                  <a:schemeClr val="tx1"/>
                </a:solidFill>
                <a:effectLst/>
                <a:latin typeface="+mn-lt"/>
                <a:ea typeface="+mn-ea"/>
                <a:cs typeface="+mn-cs"/>
              </a:rPr>
              <a:t> in, </a:t>
            </a:r>
            <a:r>
              <a:rPr lang="en-US" sz="1999" b="0" i="0" u="none" strike="noStrike" kern="1200" err="1">
                <a:solidFill>
                  <a:schemeClr val="tx1"/>
                </a:solidFill>
                <a:effectLst/>
                <a:latin typeface="+mn-lt"/>
                <a:ea typeface="+mn-ea"/>
                <a:cs typeface="+mn-cs"/>
              </a:rPr>
              <a:t>rhoncus</a:t>
            </a:r>
            <a:r>
              <a:rPr lang="en-US" sz="1999" b="0" i="0" u="none" strike="noStrike" kern="1200">
                <a:solidFill>
                  <a:schemeClr val="tx1"/>
                </a:solidFill>
                <a:effectLst/>
                <a:latin typeface="+mn-lt"/>
                <a:ea typeface="+mn-ea"/>
                <a:cs typeface="+mn-cs"/>
              </a:rPr>
              <a:t> non </a:t>
            </a:r>
            <a:r>
              <a:rPr lang="en-US" sz="1999" b="0" i="0" u="none" strike="noStrike" kern="1200" err="1">
                <a:solidFill>
                  <a:schemeClr val="tx1"/>
                </a:solidFill>
                <a:effectLst/>
                <a:latin typeface="+mn-lt"/>
                <a:ea typeface="+mn-ea"/>
                <a:cs typeface="+mn-cs"/>
              </a:rPr>
              <a:t>enim</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Fusce</a:t>
            </a:r>
            <a:r>
              <a:rPr lang="en-US" sz="1999" b="0" i="0" u="none" strike="noStrike" kern="1200">
                <a:solidFill>
                  <a:schemeClr val="tx1"/>
                </a:solidFill>
                <a:effectLst/>
                <a:latin typeface="+mn-lt"/>
                <a:ea typeface="+mn-ea"/>
                <a:cs typeface="+mn-cs"/>
              </a:rPr>
              <a:t> id </a:t>
            </a:r>
            <a:r>
              <a:rPr lang="en-US" sz="1999" b="0" i="0" u="none" strike="noStrike" kern="1200" err="1">
                <a:solidFill>
                  <a:schemeClr val="tx1"/>
                </a:solidFill>
                <a:effectLst/>
                <a:latin typeface="+mn-lt"/>
                <a:ea typeface="+mn-ea"/>
                <a:cs typeface="+mn-cs"/>
              </a:rPr>
              <a:t>leo</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massa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mattis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viverra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nec</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quis</a:t>
            </a:r>
            <a:r>
              <a:rPr lang="en-US" sz="1999" b="0" i="0" u="none" strike="noStrike" kern="1200">
                <a:solidFill>
                  <a:schemeClr val="tx1"/>
                </a:solidFill>
                <a:effectLst/>
                <a:latin typeface="+mn-lt"/>
                <a:ea typeface="+mn-ea"/>
                <a:cs typeface="+mn-cs"/>
              </a:rPr>
              <a:t> ante. </a:t>
            </a:r>
          </a:p>
        </p:txBody>
      </p:sp>
      <p:sp>
        <p:nvSpPr>
          <p:cNvPr id="47" name="Text Placeholder 4">
            <a:extLst>
              <a:ext uri="{FF2B5EF4-FFF2-40B4-BE49-F238E27FC236}">
                <a16:creationId xmlns:a16="http://schemas.microsoft.com/office/drawing/2014/main" id="{2C6665EA-86B8-9C44-90A9-CF0CD59667D7}"/>
              </a:ext>
            </a:extLst>
          </p:cNvPr>
          <p:cNvSpPr>
            <a:spLocks noGrp="1"/>
          </p:cNvSpPr>
          <p:nvPr>
            <p:ph type="body" sz="quarter" idx="14" hasCustomPrompt="1"/>
          </p:nvPr>
        </p:nvSpPr>
        <p:spPr>
          <a:xfrm>
            <a:off x="9025919" y="1657351"/>
            <a:ext cx="2703001" cy="4786307"/>
          </a:xfrm>
        </p:spPr>
        <p:txBody>
          <a:bodyPr/>
          <a:lstStyle>
            <a:lvl1pPr marL="0" indent="0">
              <a:lnSpc>
                <a:spcPct val="110000"/>
              </a:lnSpc>
              <a:spcBef>
                <a:spcPts val="1200"/>
              </a:spcBef>
              <a:buNone/>
              <a:defRPr lang="en-US" sz="1000" b="0" i="0" u="none" strike="noStrike" kern="1200" smtClean="0">
                <a:solidFill>
                  <a:schemeClr val="tx1"/>
                </a:solidFill>
                <a:effectLst/>
              </a:defRPr>
            </a:lvl1pPr>
          </a:lstStyle>
          <a:p>
            <a:pPr>
              <a:spcBef>
                <a:spcPts val="1200"/>
              </a:spcBef>
            </a:pPr>
            <a:r>
              <a:rPr lang="en-US" sz="1999" b="0" i="0" u="none" strike="noStrike" kern="1200" err="1">
                <a:solidFill>
                  <a:schemeClr val="tx1"/>
                </a:solidFill>
                <a:effectLst/>
                <a:latin typeface="+mn-lt"/>
                <a:ea typeface="+mn-ea"/>
                <a:cs typeface="+mn-cs"/>
              </a:rPr>
              <a:t>Nulla</a:t>
            </a:r>
            <a:r>
              <a:rPr lang="en-US" sz="1999" b="0" i="0" u="none" strike="noStrike" kern="1200">
                <a:solidFill>
                  <a:schemeClr val="tx1"/>
                </a:solidFill>
                <a:effectLst/>
                <a:latin typeface="+mn-lt"/>
                <a:ea typeface="+mn-ea"/>
                <a:cs typeface="+mn-cs"/>
              </a:rPr>
              <a:t> fermentum </a:t>
            </a:r>
            <a:r>
              <a:rPr lang="en-US" sz="1999" b="0" i="0" u="none" strike="noStrike" kern="1200" err="1">
                <a:solidFill>
                  <a:schemeClr val="tx1"/>
                </a:solidFill>
                <a:effectLst/>
                <a:latin typeface="+mn-lt"/>
                <a:ea typeface="+mn-ea"/>
                <a:cs typeface="+mn-cs"/>
              </a:rPr>
              <a:t>varius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elit</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porttitor</a:t>
            </a:r>
            <a:r>
              <a:rPr lang="en-US" sz="1999" b="0" i="0" u="none" strike="noStrike" kern="1200">
                <a:solidFill>
                  <a:schemeClr val="tx1"/>
                </a:solidFill>
                <a:effectLst/>
                <a:latin typeface="+mn-lt"/>
                <a:ea typeface="+mn-ea"/>
                <a:cs typeface="+mn-cs"/>
              </a:rPr>
              <a:t> mi </a:t>
            </a:r>
            <a:r>
              <a:rPr lang="en-US" sz="1999" b="0" i="0" u="none" strike="noStrike" kern="1200" err="1">
                <a:solidFill>
                  <a:schemeClr val="tx1"/>
                </a:solidFill>
                <a:effectLst/>
                <a:latin typeface="+mn-lt"/>
                <a:ea typeface="+mn-ea"/>
                <a:cs typeface="+mn-cs"/>
              </a:rPr>
              <a:t>eleifend</a:t>
            </a:r>
            <a:r>
              <a:rPr lang="en-US" sz="1999" b="0" i="0" u="none" strike="noStrike" kern="1200">
                <a:solidFill>
                  <a:schemeClr val="tx1"/>
                </a:solidFill>
                <a:effectLst/>
                <a:latin typeface="+mn-lt"/>
                <a:ea typeface="+mn-ea"/>
                <a:cs typeface="+mn-cs"/>
              </a:rPr>
              <a:t> at. </a:t>
            </a:r>
            <a:r>
              <a:rPr lang="en-US" sz="1999" b="0" i="0" u="none" strike="noStrike" kern="1200" err="1">
                <a:solidFill>
                  <a:schemeClr val="tx1"/>
                </a:solidFill>
                <a:effectLst/>
                <a:latin typeface="+mn-lt"/>
                <a:ea typeface="+mn-ea"/>
                <a:cs typeface="+mn-cs"/>
              </a:rPr>
              <a:t>Phasellus</a:t>
            </a:r>
            <a:r>
              <a:rPr lang="en-US" sz="1999" b="0" i="0" u="none" strike="noStrike" kern="1200">
                <a:solidFill>
                  <a:schemeClr val="tx1"/>
                </a:solidFill>
                <a:effectLst/>
                <a:latin typeface="+mn-lt"/>
                <a:ea typeface="+mn-ea"/>
                <a:cs typeface="+mn-cs"/>
              </a:rPr>
              <a:t> ipsum diam, </a:t>
            </a:r>
            <a:r>
              <a:rPr lang="en-US" sz="1999" b="0" i="0" u="none" strike="noStrike" kern="1200" err="1">
                <a:solidFill>
                  <a:schemeClr val="tx1"/>
                </a:solidFill>
                <a:effectLst/>
                <a:latin typeface="+mn-lt"/>
                <a:ea typeface="+mn-ea"/>
                <a:cs typeface="+mn-cs"/>
              </a:rPr>
              <a:t>vehicula</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dignissim</a:t>
            </a:r>
            <a:r>
              <a:rPr lang="en-US" sz="1999" b="0" i="0" u="none" strike="noStrike" kern="1200">
                <a:solidFill>
                  <a:schemeClr val="tx1"/>
                </a:solidFill>
                <a:effectLst/>
                <a:latin typeface="+mn-lt"/>
                <a:ea typeface="+mn-ea"/>
                <a:cs typeface="+mn-cs"/>
              </a:rPr>
              <a:t> in, </a:t>
            </a:r>
            <a:r>
              <a:rPr lang="en-US" sz="1999" b="0" i="0" u="none" strike="noStrike" kern="1200" err="1">
                <a:solidFill>
                  <a:schemeClr val="tx1"/>
                </a:solidFill>
                <a:effectLst/>
                <a:latin typeface="+mn-lt"/>
                <a:ea typeface="+mn-ea"/>
                <a:cs typeface="+mn-cs"/>
              </a:rPr>
              <a:t>rhoncus</a:t>
            </a:r>
            <a:r>
              <a:rPr lang="en-US" sz="1999" b="0" i="0" u="none" strike="noStrike" kern="1200">
                <a:solidFill>
                  <a:schemeClr val="tx1"/>
                </a:solidFill>
                <a:effectLst/>
                <a:latin typeface="+mn-lt"/>
                <a:ea typeface="+mn-ea"/>
                <a:cs typeface="+mn-cs"/>
              </a:rPr>
              <a:t> non </a:t>
            </a:r>
            <a:r>
              <a:rPr lang="en-US" sz="1999" b="0" i="0" u="none" strike="noStrike" kern="1200" err="1">
                <a:solidFill>
                  <a:schemeClr val="tx1"/>
                </a:solidFill>
                <a:effectLst/>
                <a:latin typeface="+mn-lt"/>
                <a:ea typeface="+mn-ea"/>
                <a:cs typeface="+mn-cs"/>
              </a:rPr>
              <a:t>enim</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Fusce</a:t>
            </a:r>
            <a:r>
              <a:rPr lang="en-US" sz="1999" b="0" i="0" u="none" strike="noStrike" kern="1200">
                <a:solidFill>
                  <a:schemeClr val="tx1"/>
                </a:solidFill>
                <a:effectLst/>
                <a:latin typeface="+mn-lt"/>
                <a:ea typeface="+mn-ea"/>
                <a:cs typeface="+mn-cs"/>
              </a:rPr>
              <a:t> id </a:t>
            </a:r>
            <a:r>
              <a:rPr lang="en-US" sz="1999" b="0" i="0" u="none" strike="noStrike" kern="1200" err="1">
                <a:solidFill>
                  <a:schemeClr val="tx1"/>
                </a:solidFill>
                <a:effectLst/>
                <a:latin typeface="+mn-lt"/>
                <a:ea typeface="+mn-ea"/>
                <a:cs typeface="+mn-cs"/>
              </a:rPr>
              <a:t>leo</a:t>
            </a:r>
            <a:r>
              <a:rPr lang="en-US" sz="1999" b="0" i="0" u="none" strike="noStrike" kern="1200">
                <a:solidFill>
                  <a:schemeClr val="tx1"/>
                </a:solidFill>
                <a:effectLst/>
                <a:latin typeface="+mn-lt"/>
                <a:ea typeface="+mn-ea"/>
                <a:cs typeface="+mn-cs"/>
              </a:rPr>
              <a:t> ac </a:t>
            </a:r>
            <a:r>
              <a:rPr lang="en-US" sz="1999" b="0" i="0" u="none" strike="noStrike" kern="1200" err="1">
                <a:solidFill>
                  <a:schemeClr val="tx1"/>
                </a:solidFill>
                <a:effectLst/>
                <a:latin typeface="+mn-lt"/>
                <a:ea typeface="+mn-ea"/>
                <a:cs typeface="+mn-cs"/>
              </a:rPr>
              <a:t>massa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mattis</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viverra</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nec</a:t>
            </a:r>
            <a:r>
              <a:rPr lang="en-US" sz="1999" b="0" i="0" u="none" strike="noStrike" kern="1200">
                <a:solidFill>
                  <a:schemeClr val="tx1"/>
                </a:solidFill>
                <a:effectLst/>
                <a:latin typeface="+mn-lt"/>
                <a:ea typeface="+mn-ea"/>
                <a:cs typeface="+mn-cs"/>
              </a:rPr>
              <a:t> </a:t>
            </a:r>
            <a:r>
              <a:rPr lang="en-US" sz="1999" b="0" i="0" u="none" strike="noStrike" kern="1200" err="1">
                <a:solidFill>
                  <a:schemeClr val="tx1"/>
                </a:solidFill>
                <a:effectLst/>
                <a:latin typeface="+mn-lt"/>
                <a:ea typeface="+mn-ea"/>
                <a:cs typeface="+mn-cs"/>
              </a:rPr>
              <a:t>quis</a:t>
            </a:r>
            <a:r>
              <a:rPr lang="en-US" sz="1999" b="0" i="0" u="none" strike="noStrike" kern="1200">
                <a:solidFill>
                  <a:schemeClr val="tx1"/>
                </a:solidFill>
                <a:effectLst/>
                <a:latin typeface="+mn-lt"/>
                <a:ea typeface="+mn-ea"/>
                <a:cs typeface="+mn-cs"/>
              </a:rPr>
              <a:t> ante. </a:t>
            </a:r>
          </a:p>
        </p:txBody>
      </p:sp>
    </p:spTree>
    <p:extLst>
      <p:ext uri="{BB962C8B-B14F-4D97-AF65-F5344CB8AC3E}">
        <p14:creationId xmlns:p14="http://schemas.microsoft.com/office/powerpoint/2010/main" val="419578734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Content + Right Picture">
    <p:spTree>
      <p:nvGrpSpPr>
        <p:cNvPr id="1" name=""/>
        <p:cNvGrpSpPr/>
        <p:nvPr/>
      </p:nvGrpSpPr>
      <p:grpSpPr>
        <a:xfrm>
          <a:off x="0" y="0"/>
          <a:ext cx="0" cy="0"/>
          <a:chOff x="0" y="0"/>
          <a:chExt cx="0" cy="0"/>
        </a:xfrm>
      </p:grpSpPr>
      <p:sp>
        <p:nvSpPr>
          <p:cNvPr id="12" name="Picture Placeholder 4">
            <a:extLst>
              <a:ext uri="{FF2B5EF4-FFF2-40B4-BE49-F238E27FC236}">
                <a16:creationId xmlns:a16="http://schemas.microsoft.com/office/drawing/2014/main" id="{EAF4C498-4A20-6146-A563-6268A7A63E23}"/>
              </a:ext>
            </a:extLst>
          </p:cNvPr>
          <p:cNvSpPr>
            <a:spLocks noGrp="1"/>
          </p:cNvSpPr>
          <p:nvPr>
            <p:ph type="pic" sz="quarter" idx="17"/>
          </p:nvPr>
        </p:nvSpPr>
        <p:spPr>
          <a:xfrm>
            <a:off x="8068331" y="0"/>
            <a:ext cx="4120493" cy="6858000"/>
          </a:xfrm>
          <a:solidFill>
            <a:schemeClr val="bg1">
              <a:lumMod val="95000"/>
            </a:schemeClr>
          </a:solidFill>
        </p:spPr>
        <p:txBody>
          <a:bodyPr anchor="ctr" anchorCtr="0">
            <a:noAutofit/>
          </a:bodyPr>
          <a:lstStyle/>
          <a:p>
            <a:endParaRPr lang="en-US" dirty="0"/>
          </a:p>
        </p:txBody>
      </p:sp>
      <p:sp>
        <p:nvSpPr>
          <p:cNvPr id="2" name="Title 1">
            <a:extLst>
              <a:ext uri="{FF2B5EF4-FFF2-40B4-BE49-F238E27FC236}">
                <a16:creationId xmlns:a16="http://schemas.microsoft.com/office/drawing/2014/main" id="{E4B7FF19-D2F0-EF4A-AB7F-167BBB24FCE3}"/>
              </a:ext>
            </a:extLst>
          </p:cNvPr>
          <p:cNvSpPr>
            <a:spLocks noGrp="1"/>
          </p:cNvSpPr>
          <p:nvPr>
            <p:ph type="title"/>
          </p:nvPr>
        </p:nvSpPr>
        <p:spPr>
          <a:xfrm>
            <a:off x="676276" y="-14109"/>
            <a:ext cx="10835640" cy="1325880"/>
          </a:xfrm>
        </p:spPr>
        <p:txBody>
          <a:bodyPr/>
          <a:lstStyle>
            <a:lvl1pPr>
              <a:lnSpc>
                <a:spcPct val="90000"/>
              </a:lnSpc>
              <a:defRPr/>
            </a:lvl1pPr>
          </a:lstStyle>
          <a:p>
            <a:r>
              <a:rPr lang="en-US"/>
              <a:t>Click to edit Master title style</a:t>
            </a:r>
          </a:p>
        </p:txBody>
      </p:sp>
    </p:spTree>
    <p:extLst>
      <p:ext uri="{BB962C8B-B14F-4D97-AF65-F5344CB8AC3E}">
        <p14:creationId xmlns:p14="http://schemas.microsoft.com/office/powerpoint/2010/main" val="3713953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49605903"/>
      </p:ext>
    </p:extLst>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Section_Slide_1">
    <p:bg>
      <p:bgPr>
        <a:solidFill>
          <a:schemeClr val="accent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6DB623C-4C48-5F48-A915-524EE97ABD2F}"/>
              </a:ext>
            </a:extLst>
          </p:cNvPr>
          <p:cNvSpPr>
            <a:spLocks noGrp="1"/>
          </p:cNvSpPr>
          <p:nvPr>
            <p:ph type="ftr" sz="quarter" idx="11"/>
          </p:nvPr>
        </p:nvSpPr>
        <p:spPr/>
        <p:txBody>
          <a:bodyPr/>
          <a:lstStyle/>
          <a:p>
            <a:r>
              <a:rPr lang="en-US" dirty="0"/>
              <a:t>® 2020 ServiceNow, Inc. All Rights Reserved. Confidential.</a:t>
            </a:r>
          </a:p>
        </p:txBody>
      </p:sp>
      <p:sp>
        <p:nvSpPr>
          <p:cNvPr id="6" name="Slide Number Placeholder 5">
            <a:extLst>
              <a:ext uri="{FF2B5EF4-FFF2-40B4-BE49-F238E27FC236}">
                <a16:creationId xmlns:a16="http://schemas.microsoft.com/office/drawing/2014/main" id="{54844A65-96A3-4C4E-ABEF-6F2BAABD08DF}"/>
              </a:ext>
            </a:extLst>
          </p:cNvPr>
          <p:cNvSpPr>
            <a:spLocks noGrp="1"/>
          </p:cNvSpPr>
          <p:nvPr>
            <p:ph type="sldNum" sz="quarter" idx="12"/>
          </p:nvPr>
        </p:nvSpPr>
        <p:spPr/>
        <p:txBody>
          <a:bodyPr/>
          <a:lstStyle/>
          <a:p>
            <a:fld id="{A9B9714D-1B27-0B43-A9CC-9EF2921F49DC}" type="slidenum">
              <a:rPr lang="en-US" smtClean="0"/>
              <a:t>‹#›</a:t>
            </a:fld>
            <a:endParaRPr lang="en-US" dirty="0"/>
          </a:p>
        </p:txBody>
      </p:sp>
      <p:sp>
        <p:nvSpPr>
          <p:cNvPr id="4" name="Rectangle 3">
            <a:extLst>
              <a:ext uri="{FF2B5EF4-FFF2-40B4-BE49-F238E27FC236}">
                <a16:creationId xmlns:a16="http://schemas.microsoft.com/office/drawing/2014/main" id="{DC77C692-C05B-0D44-A3A2-993F718AA9DA}"/>
              </a:ext>
            </a:extLst>
          </p:cNvPr>
          <p:cNvSpPr/>
          <p:nvPr userDrawn="1"/>
        </p:nvSpPr>
        <p:spPr bwMode="white">
          <a:xfrm>
            <a:off x="557213" y="5957890"/>
            <a:ext cx="1042987" cy="6000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grpSp>
        <p:nvGrpSpPr>
          <p:cNvPr id="13" name="Graphic 28">
            <a:extLst>
              <a:ext uri="{FF2B5EF4-FFF2-40B4-BE49-F238E27FC236}">
                <a16:creationId xmlns:a16="http://schemas.microsoft.com/office/drawing/2014/main" id="{8B2755C1-A916-124B-AD78-687C79D9AE10}"/>
              </a:ext>
            </a:extLst>
          </p:cNvPr>
          <p:cNvGrpSpPr>
            <a:grpSpLocks noChangeAspect="1"/>
          </p:cNvGrpSpPr>
          <p:nvPr userDrawn="1"/>
        </p:nvGrpSpPr>
        <p:grpSpPr bwMode="black">
          <a:xfrm>
            <a:off x="661081" y="6018339"/>
            <a:ext cx="874662" cy="464232"/>
            <a:chOff x="3834550" y="2440725"/>
            <a:chExt cx="5419725" cy="2876550"/>
          </a:xfrm>
        </p:grpSpPr>
        <p:sp>
          <p:nvSpPr>
            <p:cNvPr id="14" name="Freeform: Shape 98">
              <a:extLst>
                <a:ext uri="{FF2B5EF4-FFF2-40B4-BE49-F238E27FC236}">
                  <a16:creationId xmlns:a16="http://schemas.microsoft.com/office/drawing/2014/main" id="{52898EA8-B5BB-3D40-984A-A5D3A4C76B0B}"/>
                </a:ext>
              </a:extLst>
            </p:cNvPr>
            <p:cNvSpPr/>
            <p:nvPr/>
          </p:nvSpPr>
          <p:spPr bwMode="black">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dirty="0"/>
            </a:p>
          </p:txBody>
        </p:sp>
        <p:sp>
          <p:nvSpPr>
            <p:cNvPr id="15" name="Freeform: Shape 99">
              <a:extLst>
                <a:ext uri="{FF2B5EF4-FFF2-40B4-BE49-F238E27FC236}">
                  <a16:creationId xmlns:a16="http://schemas.microsoft.com/office/drawing/2014/main" id="{9692A391-5C9C-AE45-8D64-C4F626786B5F}"/>
                </a:ext>
              </a:extLst>
            </p:cNvPr>
            <p:cNvSpPr/>
            <p:nvPr/>
          </p:nvSpPr>
          <p:spPr bwMode="black">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dirty="0"/>
            </a:p>
          </p:txBody>
        </p:sp>
        <p:sp>
          <p:nvSpPr>
            <p:cNvPr id="16" name="Freeform: Shape 100">
              <a:extLst>
                <a:ext uri="{FF2B5EF4-FFF2-40B4-BE49-F238E27FC236}">
                  <a16:creationId xmlns:a16="http://schemas.microsoft.com/office/drawing/2014/main" id="{D09D2474-F874-424E-8A18-BD47293C3C04}"/>
                </a:ext>
              </a:extLst>
            </p:cNvPr>
            <p:cNvSpPr/>
            <p:nvPr/>
          </p:nvSpPr>
          <p:spPr bwMode="black">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dirty="0"/>
            </a:p>
          </p:txBody>
        </p:sp>
        <p:sp>
          <p:nvSpPr>
            <p:cNvPr id="17" name="Freeform: Shape 101">
              <a:extLst>
                <a:ext uri="{FF2B5EF4-FFF2-40B4-BE49-F238E27FC236}">
                  <a16:creationId xmlns:a16="http://schemas.microsoft.com/office/drawing/2014/main" id="{77EFC747-797F-024A-A04E-F9ABA208D0D7}"/>
                </a:ext>
              </a:extLst>
            </p:cNvPr>
            <p:cNvSpPr/>
            <p:nvPr/>
          </p:nvSpPr>
          <p:spPr bwMode="black">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dirty="0"/>
            </a:p>
          </p:txBody>
        </p:sp>
        <p:sp>
          <p:nvSpPr>
            <p:cNvPr id="18" name="Freeform: Shape 102">
              <a:extLst>
                <a:ext uri="{FF2B5EF4-FFF2-40B4-BE49-F238E27FC236}">
                  <a16:creationId xmlns:a16="http://schemas.microsoft.com/office/drawing/2014/main" id="{4EC9D918-276B-364D-B432-92CEBA05C031}"/>
                </a:ext>
              </a:extLst>
            </p:cNvPr>
            <p:cNvSpPr/>
            <p:nvPr/>
          </p:nvSpPr>
          <p:spPr bwMode="black">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dirty="0"/>
            </a:p>
          </p:txBody>
        </p:sp>
      </p:grpSp>
      <p:sp>
        <p:nvSpPr>
          <p:cNvPr id="21" name="Title 47">
            <a:extLst>
              <a:ext uri="{FF2B5EF4-FFF2-40B4-BE49-F238E27FC236}">
                <a16:creationId xmlns:a16="http://schemas.microsoft.com/office/drawing/2014/main" id="{C5970F6F-02E3-B640-BD03-912C14AF2E0D}"/>
              </a:ext>
            </a:extLst>
          </p:cNvPr>
          <p:cNvSpPr>
            <a:spLocks noGrp="1"/>
          </p:cNvSpPr>
          <p:nvPr>
            <p:ph type="title"/>
          </p:nvPr>
        </p:nvSpPr>
        <p:spPr>
          <a:xfrm>
            <a:off x="676276" y="2203968"/>
            <a:ext cx="9375775" cy="1325880"/>
          </a:xfrm>
        </p:spPr>
        <p:txBody>
          <a:bodyPr anchor="b">
            <a:noAutofit/>
          </a:bodyPr>
          <a:lstStyle>
            <a:lvl1pPr>
              <a:lnSpc>
                <a:spcPct val="90000"/>
              </a:lnSpc>
              <a:defRPr sz="4499">
                <a:solidFill>
                  <a:schemeClr val="bg1"/>
                </a:solidFill>
              </a:defRPr>
            </a:lvl1pPr>
          </a:lstStyle>
          <a:p>
            <a:r>
              <a:rPr lang="en-US"/>
              <a:t>Click to edit Master title style</a:t>
            </a:r>
          </a:p>
        </p:txBody>
      </p:sp>
      <p:sp>
        <p:nvSpPr>
          <p:cNvPr id="22" name="Text Placeholder 49">
            <a:extLst>
              <a:ext uri="{FF2B5EF4-FFF2-40B4-BE49-F238E27FC236}">
                <a16:creationId xmlns:a16="http://schemas.microsoft.com/office/drawing/2014/main" id="{2C3B92D3-82BC-8849-BD62-137532F2D5DF}"/>
              </a:ext>
            </a:extLst>
          </p:cNvPr>
          <p:cNvSpPr>
            <a:spLocks noGrp="1"/>
          </p:cNvSpPr>
          <p:nvPr>
            <p:ph type="body" sz="quarter" idx="10"/>
          </p:nvPr>
        </p:nvSpPr>
        <p:spPr>
          <a:xfrm>
            <a:off x="676276" y="3509012"/>
            <a:ext cx="9375775" cy="658813"/>
          </a:xfrm>
        </p:spPr>
        <p:txBody>
          <a:bodyPr anchor="t">
            <a:noAutofit/>
          </a:bodyPr>
          <a:lstStyle>
            <a:lvl1pPr marL="0" indent="0">
              <a:lnSpc>
                <a:spcPct val="9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3941690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3_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
        <p:nvSpPr>
          <p:cNvPr id="4" name="Rectangle 3">
            <a:extLst>
              <a:ext uri="{FF2B5EF4-FFF2-40B4-BE49-F238E27FC236}">
                <a16:creationId xmlns:a16="http://schemas.microsoft.com/office/drawing/2014/main" id="{607C3457-DEC9-8042-9DB9-800059745797}"/>
              </a:ext>
            </a:extLst>
          </p:cNvPr>
          <p:cNvSpPr/>
          <p:nvPr userDrawn="1"/>
        </p:nvSpPr>
        <p:spPr>
          <a:xfrm>
            <a:off x="7516342" y="2924574"/>
            <a:ext cx="4672483" cy="393342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5" name="Oval 4">
            <a:extLst>
              <a:ext uri="{FF2B5EF4-FFF2-40B4-BE49-F238E27FC236}">
                <a16:creationId xmlns:a16="http://schemas.microsoft.com/office/drawing/2014/main" id="{0E88B4A4-C08D-F546-9F67-061FE4BBEA66}"/>
              </a:ext>
            </a:extLst>
          </p:cNvPr>
          <p:cNvSpPr/>
          <p:nvPr userDrawn="1"/>
        </p:nvSpPr>
        <p:spPr>
          <a:xfrm>
            <a:off x="616194" y="4113098"/>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6" name="Oval 5">
            <a:extLst>
              <a:ext uri="{FF2B5EF4-FFF2-40B4-BE49-F238E27FC236}">
                <a16:creationId xmlns:a16="http://schemas.microsoft.com/office/drawing/2014/main" id="{5F9A41B3-DA55-A546-AEA7-52CA18DDAB7E}"/>
              </a:ext>
            </a:extLst>
          </p:cNvPr>
          <p:cNvSpPr/>
          <p:nvPr userDrawn="1"/>
        </p:nvSpPr>
        <p:spPr>
          <a:xfrm>
            <a:off x="5167113" y="4107781"/>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7" name="Oval 6">
            <a:extLst>
              <a:ext uri="{FF2B5EF4-FFF2-40B4-BE49-F238E27FC236}">
                <a16:creationId xmlns:a16="http://schemas.microsoft.com/office/drawing/2014/main" id="{B5772914-6FEB-6447-9EED-6DA2EAFB9956}"/>
              </a:ext>
            </a:extLst>
          </p:cNvPr>
          <p:cNvSpPr/>
          <p:nvPr userDrawn="1"/>
        </p:nvSpPr>
        <p:spPr>
          <a:xfrm>
            <a:off x="2887321" y="4117507"/>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8" name="Footer Placeholder 4">
            <a:extLst>
              <a:ext uri="{FF2B5EF4-FFF2-40B4-BE49-F238E27FC236}">
                <a16:creationId xmlns:a16="http://schemas.microsoft.com/office/drawing/2014/main" id="{20237E93-1A68-F243-B348-B4C89CD0D6BE}"/>
              </a:ext>
            </a:extLst>
          </p:cNvPr>
          <p:cNvSpPr txBox="1">
            <a:spLocks/>
          </p:cNvSpPr>
          <p:nvPr userDrawn="1"/>
        </p:nvSpPr>
        <p:spPr bwMode="gray">
          <a:xfrm>
            <a:off x="8063027" y="6364009"/>
            <a:ext cx="3703073"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6880" rtl="0" eaLnBrk="1" latinLnBrk="0" hangingPunct="1">
              <a:tabLst>
                <a:tab pos="3597930" algn="l"/>
              </a:tabLst>
            </a:pPr>
            <a:r>
              <a:rPr lang="en-US" sz="600" kern="1200" dirty="0">
                <a:solidFill>
                  <a:schemeClr val="tx1"/>
                </a:solidFill>
                <a:latin typeface="+mn-lt"/>
                <a:ea typeface="+mn-ea"/>
                <a:cs typeface="Arial" panose="020B0604020202020204" pitchFamily="34" charset="0"/>
              </a:rPr>
              <a:t>© 2020 ServiceNow, Inc. All Rights Reserved. Confidential.</a:t>
            </a:r>
          </a:p>
        </p:txBody>
      </p:sp>
    </p:spTree>
    <p:extLst>
      <p:ext uri="{BB962C8B-B14F-4D97-AF65-F5344CB8AC3E}">
        <p14:creationId xmlns:p14="http://schemas.microsoft.com/office/powerpoint/2010/main" val="2863155517"/>
      </p:ext>
    </p:extLst>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Section_Slide_4">
    <p:bg>
      <p:bgPr>
        <a:solidFill>
          <a:schemeClr val="accent4"/>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6DB623C-4C48-5F48-A915-524EE97ABD2F}"/>
              </a:ext>
            </a:extLst>
          </p:cNvPr>
          <p:cNvSpPr>
            <a:spLocks noGrp="1"/>
          </p:cNvSpPr>
          <p:nvPr>
            <p:ph type="ftr" sz="quarter" idx="11"/>
          </p:nvPr>
        </p:nvSpPr>
        <p:spPr/>
        <p:txBody>
          <a:bodyPr/>
          <a:lstStyle/>
          <a:p>
            <a:r>
              <a:rPr lang="en-US" dirty="0"/>
              <a:t>® 2020 ServiceNow, Inc. All Rights Reserved. Confidential.</a:t>
            </a:r>
          </a:p>
        </p:txBody>
      </p:sp>
      <p:sp>
        <p:nvSpPr>
          <p:cNvPr id="6" name="Slide Number Placeholder 5">
            <a:extLst>
              <a:ext uri="{FF2B5EF4-FFF2-40B4-BE49-F238E27FC236}">
                <a16:creationId xmlns:a16="http://schemas.microsoft.com/office/drawing/2014/main" id="{54844A65-96A3-4C4E-ABEF-6F2BAABD08DF}"/>
              </a:ext>
            </a:extLst>
          </p:cNvPr>
          <p:cNvSpPr>
            <a:spLocks noGrp="1"/>
          </p:cNvSpPr>
          <p:nvPr>
            <p:ph type="sldNum" sz="quarter" idx="12"/>
          </p:nvPr>
        </p:nvSpPr>
        <p:spPr/>
        <p:txBody>
          <a:bodyPr/>
          <a:lstStyle/>
          <a:p>
            <a:fld id="{A9B9714D-1B27-0B43-A9CC-9EF2921F49DC}" type="slidenum">
              <a:rPr lang="en-US" smtClean="0"/>
              <a:t>‹#›</a:t>
            </a:fld>
            <a:endParaRPr lang="en-US" dirty="0"/>
          </a:p>
        </p:txBody>
      </p:sp>
      <p:sp>
        <p:nvSpPr>
          <p:cNvPr id="4" name="Rectangle 3">
            <a:extLst>
              <a:ext uri="{FF2B5EF4-FFF2-40B4-BE49-F238E27FC236}">
                <a16:creationId xmlns:a16="http://schemas.microsoft.com/office/drawing/2014/main" id="{DA952E23-370A-B545-BEAA-6D8CAB62168E}"/>
              </a:ext>
            </a:extLst>
          </p:cNvPr>
          <p:cNvSpPr/>
          <p:nvPr userDrawn="1"/>
        </p:nvSpPr>
        <p:spPr bwMode="white">
          <a:xfrm>
            <a:off x="676276" y="6043615"/>
            <a:ext cx="766762" cy="3607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grpSp>
        <p:nvGrpSpPr>
          <p:cNvPr id="7" name="Graphic 28">
            <a:extLst>
              <a:ext uri="{FF2B5EF4-FFF2-40B4-BE49-F238E27FC236}">
                <a16:creationId xmlns:a16="http://schemas.microsoft.com/office/drawing/2014/main" id="{E7CDB225-9565-C747-ADD9-2E396D8FD14F}"/>
              </a:ext>
            </a:extLst>
          </p:cNvPr>
          <p:cNvGrpSpPr>
            <a:grpSpLocks noChangeAspect="1"/>
          </p:cNvGrpSpPr>
          <p:nvPr userDrawn="1"/>
        </p:nvGrpSpPr>
        <p:grpSpPr bwMode="black">
          <a:xfrm>
            <a:off x="661081" y="6018339"/>
            <a:ext cx="874662" cy="464232"/>
            <a:chOff x="3834550" y="2440725"/>
            <a:chExt cx="5419725" cy="2876550"/>
          </a:xfrm>
        </p:grpSpPr>
        <p:sp>
          <p:nvSpPr>
            <p:cNvPr id="8" name="Freeform: Shape 98">
              <a:extLst>
                <a:ext uri="{FF2B5EF4-FFF2-40B4-BE49-F238E27FC236}">
                  <a16:creationId xmlns:a16="http://schemas.microsoft.com/office/drawing/2014/main" id="{99354739-7A3B-7E42-8B24-2E0EB0BE384C}"/>
                </a:ext>
              </a:extLst>
            </p:cNvPr>
            <p:cNvSpPr/>
            <p:nvPr/>
          </p:nvSpPr>
          <p:spPr bwMode="black">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798" dirty="0"/>
            </a:p>
          </p:txBody>
        </p:sp>
        <p:sp>
          <p:nvSpPr>
            <p:cNvPr id="9" name="Freeform: Shape 99">
              <a:extLst>
                <a:ext uri="{FF2B5EF4-FFF2-40B4-BE49-F238E27FC236}">
                  <a16:creationId xmlns:a16="http://schemas.microsoft.com/office/drawing/2014/main" id="{04FA3CB5-B4FD-C24F-8836-3B6255ADAC08}"/>
                </a:ext>
              </a:extLst>
            </p:cNvPr>
            <p:cNvSpPr/>
            <p:nvPr/>
          </p:nvSpPr>
          <p:spPr bwMode="black">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8" dirty="0"/>
            </a:p>
          </p:txBody>
        </p:sp>
        <p:sp>
          <p:nvSpPr>
            <p:cNvPr id="10" name="Freeform: Shape 100">
              <a:extLst>
                <a:ext uri="{FF2B5EF4-FFF2-40B4-BE49-F238E27FC236}">
                  <a16:creationId xmlns:a16="http://schemas.microsoft.com/office/drawing/2014/main" id="{5E78FA76-DBBD-DC4A-BD1E-590D3CC0FC7B}"/>
                </a:ext>
              </a:extLst>
            </p:cNvPr>
            <p:cNvSpPr/>
            <p:nvPr/>
          </p:nvSpPr>
          <p:spPr bwMode="black">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798" dirty="0"/>
            </a:p>
          </p:txBody>
        </p:sp>
        <p:sp>
          <p:nvSpPr>
            <p:cNvPr id="11" name="Freeform: Shape 101">
              <a:extLst>
                <a:ext uri="{FF2B5EF4-FFF2-40B4-BE49-F238E27FC236}">
                  <a16:creationId xmlns:a16="http://schemas.microsoft.com/office/drawing/2014/main" id="{32229F15-F015-1141-8481-BD0CBB2DF49A}"/>
                </a:ext>
              </a:extLst>
            </p:cNvPr>
            <p:cNvSpPr/>
            <p:nvPr/>
          </p:nvSpPr>
          <p:spPr bwMode="black">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798" dirty="0"/>
            </a:p>
          </p:txBody>
        </p:sp>
        <p:sp>
          <p:nvSpPr>
            <p:cNvPr id="12" name="Freeform: Shape 102">
              <a:extLst>
                <a:ext uri="{FF2B5EF4-FFF2-40B4-BE49-F238E27FC236}">
                  <a16:creationId xmlns:a16="http://schemas.microsoft.com/office/drawing/2014/main" id="{3091C085-FC2C-BD48-9020-28C07AA21224}"/>
                </a:ext>
              </a:extLst>
            </p:cNvPr>
            <p:cNvSpPr/>
            <p:nvPr/>
          </p:nvSpPr>
          <p:spPr bwMode="black">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798" dirty="0"/>
            </a:p>
          </p:txBody>
        </p:sp>
      </p:grpSp>
      <p:sp>
        <p:nvSpPr>
          <p:cNvPr id="15" name="Title 47">
            <a:extLst>
              <a:ext uri="{FF2B5EF4-FFF2-40B4-BE49-F238E27FC236}">
                <a16:creationId xmlns:a16="http://schemas.microsoft.com/office/drawing/2014/main" id="{E68ACE3B-1101-F347-A7BC-CE10A9ADAC93}"/>
              </a:ext>
            </a:extLst>
          </p:cNvPr>
          <p:cNvSpPr>
            <a:spLocks noGrp="1"/>
          </p:cNvSpPr>
          <p:nvPr>
            <p:ph type="title"/>
          </p:nvPr>
        </p:nvSpPr>
        <p:spPr>
          <a:xfrm>
            <a:off x="676276" y="2203968"/>
            <a:ext cx="9375775" cy="1325880"/>
          </a:xfrm>
        </p:spPr>
        <p:txBody>
          <a:bodyPr anchor="b">
            <a:noAutofit/>
          </a:bodyPr>
          <a:lstStyle>
            <a:lvl1pPr>
              <a:lnSpc>
                <a:spcPct val="90000"/>
              </a:lnSpc>
              <a:defRPr sz="4499">
                <a:solidFill>
                  <a:schemeClr val="tx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16F5B464-1275-B547-B52C-E21583D82CF7}"/>
              </a:ext>
            </a:extLst>
          </p:cNvPr>
          <p:cNvSpPr>
            <a:spLocks noGrp="1"/>
          </p:cNvSpPr>
          <p:nvPr>
            <p:ph type="body" sz="quarter" idx="10"/>
          </p:nvPr>
        </p:nvSpPr>
        <p:spPr>
          <a:xfrm>
            <a:off x="676276" y="3509012"/>
            <a:ext cx="9375775" cy="658813"/>
          </a:xfrm>
        </p:spPr>
        <p:txBody>
          <a:bodyPr anchor="t">
            <a:noAutofit/>
          </a:bodyPr>
          <a:lstStyle>
            <a:lvl1pPr marL="0" indent="0">
              <a:lnSpc>
                <a:spcPct val="90000"/>
              </a:lnSpc>
              <a:spcBef>
                <a:spcPts val="0"/>
              </a:spcBef>
              <a:buFontTx/>
              <a:buNone/>
              <a:defRPr sz="2399">
                <a:solidFill>
                  <a:schemeClr val="tx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6745055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_Vision Demo">
    <p:bg>
      <p:bgPr>
        <a:solidFill>
          <a:schemeClr val="bg1">
            <a:lumMod val="95000"/>
          </a:schemeClr>
        </a:solidFill>
        <a:effectLst/>
      </p:bgPr>
    </p:bg>
    <p:spTree>
      <p:nvGrpSpPr>
        <p:cNvPr id="1" name=""/>
        <p:cNvGrpSpPr/>
        <p:nvPr/>
      </p:nvGrpSpPr>
      <p:grpSpPr>
        <a:xfrm>
          <a:off x="0" y="0"/>
          <a:ext cx="0" cy="0"/>
          <a:chOff x="0" y="0"/>
          <a:chExt cx="0" cy="0"/>
        </a:xfrm>
      </p:grpSpPr>
      <p:sp>
        <p:nvSpPr>
          <p:cNvPr id="16" name="Footer Placeholder 4">
            <a:extLst>
              <a:ext uri="{FF2B5EF4-FFF2-40B4-BE49-F238E27FC236}">
                <a16:creationId xmlns:a16="http://schemas.microsoft.com/office/drawing/2014/main" id="{3949B755-9490-4CEB-8F8F-A93E4059A8A0}"/>
              </a:ext>
            </a:extLst>
          </p:cNvPr>
          <p:cNvSpPr txBox="1">
            <a:spLocks/>
          </p:cNvSpPr>
          <p:nvPr userDrawn="1"/>
        </p:nvSpPr>
        <p:spPr bwMode="gray">
          <a:xfrm>
            <a:off x="5845556"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b="0" i="0" smtClean="0">
                <a:solidFill>
                  <a:schemeClr val="tx1"/>
                </a:solidFill>
                <a:latin typeface="+mn-lt"/>
                <a:ea typeface="Avenir Book" charset="0"/>
                <a:cs typeface="Arial" panose="020B0604020202020204" pitchFamily="34" charset="0"/>
              </a:rPr>
              <a:pPr algn="ctr"/>
              <a:t>‹#›</a:t>
            </a:fld>
            <a:endParaRPr lang="en-US" sz="600" b="0" i="0" dirty="0">
              <a:solidFill>
                <a:schemeClr val="tx1"/>
              </a:solidFill>
              <a:latin typeface="+mn-lt"/>
              <a:ea typeface="Avenir Book" charset="0"/>
              <a:cs typeface="Arial" panose="020B0604020202020204" pitchFamily="34" charset="0"/>
            </a:endParaRPr>
          </a:p>
        </p:txBody>
      </p:sp>
      <p:sp>
        <p:nvSpPr>
          <p:cNvPr id="17" name="Footer Placeholder 4">
            <a:extLst>
              <a:ext uri="{FF2B5EF4-FFF2-40B4-BE49-F238E27FC236}">
                <a16:creationId xmlns:a16="http://schemas.microsoft.com/office/drawing/2014/main" id="{1125CA56-B1A4-4741-A877-1AC2BF37E20E}"/>
              </a:ext>
            </a:extLst>
          </p:cNvPr>
          <p:cNvSpPr>
            <a:spLocks noGrp="1"/>
          </p:cNvSpPr>
          <p:nvPr>
            <p:ph type="ftr" sz="quarter" idx="14"/>
          </p:nvPr>
        </p:nvSpPr>
        <p:spPr>
          <a:xfrm>
            <a:off x="7769772" y="6289104"/>
            <a:ext cx="4114800" cy="365125"/>
          </a:xfrm>
        </p:spPr>
        <p:txBody>
          <a:bodyPr anchor="ctr" anchorCtr="0"/>
          <a:lstStyle>
            <a:lvl1pPr>
              <a:defRPr lang="en-US" smtClean="0">
                <a:solidFill>
                  <a:schemeClr val="tx1"/>
                </a:solidFill>
              </a:defRPr>
            </a:lvl1pPr>
          </a:lstStyle>
          <a:p>
            <a:pPr algn="r" defTabSz="456880">
              <a:tabLst>
                <a:tab pos="3597930" algn="l"/>
              </a:tabLst>
            </a:pPr>
            <a:r>
              <a:rPr lang="en-GB" dirty="0"/>
              <a:t>© 2021 ServiceNow, Inc. All Rights Reserved. Confidential.</a:t>
            </a:r>
          </a:p>
        </p:txBody>
      </p:sp>
      <p:sp>
        <p:nvSpPr>
          <p:cNvPr id="10" name="Rectangle 9">
            <a:extLst>
              <a:ext uri="{FF2B5EF4-FFF2-40B4-BE49-F238E27FC236}">
                <a16:creationId xmlns:a16="http://schemas.microsoft.com/office/drawing/2014/main" id="{DE95A15F-D496-3F4B-B865-E402D0254099}"/>
              </a:ext>
            </a:extLst>
          </p:cNvPr>
          <p:cNvSpPr/>
          <p:nvPr userDrawn="1"/>
        </p:nvSpPr>
        <p:spPr>
          <a:xfrm>
            <a:off x="0" y="-1"/>
            <a:ext cx="9422533"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dirty="0"/>
          </a:p>
        </p:txBody>
      </p:sp>
      <p:sp>
        <p:nvSpPr>
          <p:cNvPr id="20" name="Content Placeholder 2">
            <a:extLst>
              <a:ext uri="{FF2B5EF4-FFF2-40B4-BE49-F238E27FC236}">
                <a16:creationId xmlns:a16="http://schemas.microsoft.com/office/drawing/2014/main" id="{13032357-663E-C947-A04C-9A63904CDC5D}"/>
              </a:ext>
            </a:extLst>
          </p:cNvPr>
          <p:cNvSpPr>
            <a:spLocks noGrp="1"/>
          </p:cNvSpPr>
          <p:nvPr>
            <p:ph sz="quarter" idx="15"/>
          </p:nvPr>
        </p:nvSpPr>
        <p:spPr>
          <a:xfrm>
            <a:off x="714189" y="3100389"/>
            <a:ext cx="6507055" cy="706437"/>
          </a:xfrm>
        </p:spPr>
        <p:txBody>
          <a:bodyPr/>
          <a:lstStyle>
            <a:lvl1pPr marL="0" indent="0">
              <a:buNone/>
              <a:defRPr sz="1799"/>
            </a:lvl1pPr>
            <a:lvl2pPr marL="231612" indent="0">
              <a:buNone/>
              <a:defRPr/>
            </a:lvl2pPr>
            <a:lvl3pPr marL="569514" indent="0">
              <a:buNone/>
              <a:defRPr/>
            </a:lvl3pPr>
            <a:lvl4pPr marL="853477" indent="0">
              <a:buNone/>
              <a:defRPr/>
            </a:lvl4pPr>
            <a:lvl5pPr marL="1145372" indent="0">
              <a:buNone/>
              <a:defRPr/>
            </a:lvl5pPr>
          </a:lstStyle>
          <a:p>
            <a:pPr lvl="0"/>
            <a:r>
              <a:rPr lang="en-US"/>
              <a:t>Click to edit Master text styles</a:t>
            </a:r>
          </a:p>
        </p:txBody>
      </p:sp>
      <p:grpSp>
        <p:nvGrpSpPr>
          <p:cNvPr id="27" name="Graphic 28">
            <a:extLst>
              <a:ext uri="{FF2B5EF4-FFF2-40B4-BE49-F238E27FC236}">
                <a16:creationId xmlns:a16="http://schemas.microsoft.com/office/drawing/2014/main" id="{7BFD5FE4-AD3C-5345-8207-88475C695A68}"/>
              </a:ext>
            </a:extLst>
          </p:cNvPr>
          <p:cNvGrpSpPr/>
          <p:nvPr userDrawn="1"/>
        </p:nvGrpSpPr>
        <p:grpSpPr bwMode="gray">
          <a:xfrm>
            <a:off x="648434" y="6025619"/>
            <a:ext cx="874824" cy="464318"/>
            <a:chOff x="3834550" y="2440725"/>
            <a:chExt cx="5419725" cy="2876550"/>
          </a:xfrm>
          <a:solidFill>
            <a:schemeClr val="tx1"/>
          </a:solidFill>
        </p:grpSpPr>
        <p:sp>
          <p:nvSpPr>
            <p:cNvPr id="28" name="Freeform: Shape 98">
              <a:extLst>
                <a:ext uri="{FF2B5EF4-FFF2-40B4-BE49-F238E27FC236}">
                  <a16:creationId xmlns:a16="http://schemas.microsoft.com/office/drawing/2014/main" id="{FE572C36-42F5-F54D-AFBC-C87E25398683}"/>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799" dirty="0">
                <a:latin typeface="Century Gothic" panose="020B0502020202020204" pitchFamily="34" charset="0"/>
              </a:endParaRPr>
            </a:p>
          </p:txBody>
        </p:sp>
        <p:sp>
          <p:nvSpPr>
            <p:cNvPr id="29" name="Freeform: Shape 99">
              <a:extLst>
                <a:ext uri="{FF2B5EF4-FFF2-40B4-BE49-F238E27FC236}">
                  <a16:creationId xmlns:a16="http://schemas.microsoft.com/office/drawing/2014/main" id="{99759B5C-6D72-4B4D-8574-46D06A234CC6}"/>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799" dirty="0">
                <a:latin typeface="Century Gothic" panose="020B0502020202020204" pitchFamily="34" charset="0"/>
              </a:endParaRPr>
            </a:p>
          </p:txBody>
        </p:sp>
        <p:sp>
          <p:nvSpPr>
            <p:cNvPr id="30" name="Freeform: Shape 100">
              <a:extLst>
                <a:ext uri="{FF2B5EF4-FFF2-40B4-BE49-F238E27FC236}">
                  <a16:creationId xmlns:a16="http://schemas.microsoft.com/office/drawing/2014/main" id="{48D1F3EA-BF7A-C544-B0CA-25F350BD31F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799" dirty="0">
                <a:latin typeface="Century Gothic" panose="020B0502020202020204" pitchFamily="34" charset="0"/>
              </a:endParaRPr>
            </a:p>
          </p:txBody>
        </p:sp>
        <p:sp>
          <p:nvSpPr>
            <p:cNvPr id="31" name="Freeform: Shape 101">
              <a:extLst>
                <a:ext uri="{FF2B5EF4-FFF2-40B4-BE49-F238E27FC236}">
                  <a16:creationId xmlns:a16="http://schemas.microsoft.com/office/drawing/2014/main" id="{0381B32F-075F-1C4B-9C4F-FAB7ABB7A5E2}"/>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799" dirty="0">
                <a:latin typeface="Century Gothic" panose="020B0502020202020204" pitchFamily="34" charset="0"/>
              </a:endParaRPr>
            </a:p>
          </p:txBody>
        </p:sp>
        <p:sp>
          <p:nvSpPr>
            <p:cNvPr id="32" name="Freeform: Shape 102">
              <a:extLst>
                <a:ext uri="{FF2B5EF4-FFF2-40B4-BE49-F238E27FC236}">
                  <a16:creationId xmlns:a16="http://schemas.microsoft.com/office/drawing/2014/main" id="{592B3E0F-75EE-D548-9E98-BE8D82B39E34}"/>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799" dirty="0">
                <a:latin typeface="Century Gothic" panose="020B0502020202020204" pitchFamily="34" charset="0"/>
              </a:endParaRPr>
            </a:p>
          </p:txBody>
        </p:sp>
      </p:grpSp>
    </p:spTree>
    <p:extLst>
      <p:ext uri="{BB962C8B-B14F-4D97-AF65-F5344CB8AC3E}">
        <p14:creationId xmlns:p14="http://schemas.microsoft.com/office/powerpoint/2010/main" val="22098547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5635972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userDrawn="1">
  <p:cSld name="1_Opening">
    <p:bg bwMode="gray">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F0B7F-1F97-8B47-8BFA-764BEF650578}"/>
              </a:ext>
            </a:extLst>
          </p:cNvPr>
          <p:cNvSpPr>
            <a:spLocks noGrp="1"/>
          </p:cNvSpPr>
          <p:nvPr>
            <p:ph type="title"/>
          </p:nvPr>
        </p:nvSpPr>
        <p:spPr bwMode="gray">
          <a:xfrm>
            <a:off x="441231" y="341807"/>
            <a:ext cx="11207242" cy="668692"/>
          </a:xfrm>
        </p:spPr>
        <p:txBody>
          <a:bodyPr vert="horz" lIns="91440" tIns="0" rIns="91440" bIns="0" rtlCol="0" anchor="b" anchorCtr="0">
            <a:noAutofit/>
          </a:bodyPr>
          <a:lstStyle>
            <a:lvl1pPr>
              <a:defRPr lang="en-US" dirty="0"/>
            </a:lvl1pPr>
          </a:lstStyle>
          <a:p>
            <a:pPr lvl="0"/>
            <a:r>
              <a:rPr lang="en-US"/>
              <a:t>Click to edit Master title style</a:t>
            </a:r>
          </a:p>
        </p:txBody>
      </p:sp>
      <p:sp>
        <p:nvSpPr>
          <p:cNvPr id="3" name="Content Placeholder 2">
            <a:extLst>
              <a:ext uri="{FF2B5EF4-FFF2-40B4-BE49-F238E27FC236}">
                <a16:creationId xmlns:a16="http://schemas.microsoft.com/office/drawing/2014/main" id="{9D85E141-FE36-A544-A898-65AC8993FF6A}"/>
              </a:ext>
            </a:extLst>
          </p:cNvPr>
          <p:cNvSpPr>
            <a:spLocks noGrp="1"/>
          </p:cNvSpPr>
          <p:nvPr>
            <p:ph idx="1"/>
          </p:nvPr>
        </p:nvSpPr>
        <p:spPr bwMode="gray">
          <a:xfrm>
            <a:off x="475490" y="1371601"/>
            <a:ext cx="11172985" cy="4976698"/>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Edit Master text styles</a:t>
            </a:r>
          </a:p>
          <a:p>
            <a:pPr lvl="1"/>
            <a:r>
              <a:rPr lang="en-US"/>
              <a:t>Second level</a:t>
            </a:r>
          </a:p>
        </p:txBody>
      </p:sp>
    </p:spTree>
    <p:extLst>
      <p:ext uri="{BB962C8B-B14F-4D97-AF65-F5344CB8AC3E}">
        <p14:creationId xmlns:p14="http://schemas.microsoft.com/office/powerpoint/2010/main" val="3874617118"/>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2_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
        <p:nvSpPr>
          <p:cNvPr id="4" name="Rectangle 3">
            <a:extLst>
              <a:ext uri="{FF2B5EF4-FFF2-40B4-BE49-F238E27FC236}">
                <a16:creationId xmlns:a16="http://schemas.microsoft.com/office/drawing/2014/main" id="{607C3457-DEC9-8042-9DB9-800059745797}"/>
              </a:ext>
            </a:extLst>
          </p:cNvPr>
          <p:cNvSpPr/>
          <p:nvPr userDrawn="1"/>
        </p:nvSpPr>
        <p:spPr>
          <a:xfrm>
            <a:off x="7516342" y="2924574"/>
            <a:ext cx="4672483" cy="393342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5" name="Oval 4">
            <a:extLst>
              <a:ext uri="{FF2B5EF4-FFF2-40B4-BE49-F238E27FC236}">
                <a16:creationId xmlns:a16="http://schemas.microsoft.com/office/drawing/2014/main" id="{0E88B4A4-C08D-F546-9F67-061FE4BBEA66}"/>
              </a:ext>
            </a:extLst>
          </p:cNvPr>
          <p:cNvSpPr/>
          <p:nvPr userDrawn="1"/>
        </p:nvSpPr>
        <p:spPr>
          <a:xfrm>
            <a:off x="616194" y="4113098"/>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6" name="Oval 5">
            <a:extLst>
              <a:ext uri="{FF2B5EF4-FFF2-40B4-BE49-F238E27FC236}">
                <a16:creationId xmlns:a16="http://schemas.microsoft.com/office/drawing/2014/main" id="{5F9A41B3-DA55-A546-AEA7-52CA18DDAB7E}"/>
              </a:ext>
            </a:extLst>
          </p:cNvPr>
          <p:cNvSpPr/>
          <p:nvPr userDrawn="1"/>
        </p:nvSpPr>
        <p:spPr>
          <a:xfrm>
            <a:off x="5167113" y="4107781"/>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
        <p:nvSpPr>
          <p:cNvPr id="7" name="Oval 6">
            <a:extLst>
              <a:ext uri="{FF2B5EF4-FFF2-40B4-BE49-F238E27FC236}">
                <a16:creationId xmlns:a16="http://schemas.microsoft.com/office/drawing/2014/main" id="{B5772914-6FEB-6447-9EED-6DA2EAFB9956}"/>
              </a:ext>
            </a:extLst>
          </p:cNvPr>
          <p:cNvSpPr/>
          <p:nvPr userDrawn="1"/>
        </p:nvSpPr>
        <p:spPr>
          <a:xfrm>
            <a:off x="2887321" y="4117507"/>
            <a:ext cx="1042891" cy="10428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spTree>
    <p:extLst>
      <p:ext uri="{BB962C8B-B14F-4D97-AF65-F5344CB8AC3E}">
        <p14:creationId xmlns:p14="http://schemas.microsoft.com/office/powerpoint/2010/main" val="1402416098"/>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1565457-0529-4336-8D51-7604843C4111}"/>
              </a:ext>
            </a:extLst>
          </p:cNvPr>
          <p:cNvSpPr>
            <a:spLocks noGrp="1"/>
          </p:cNvSpPr>
          <p:nvPr>
            <p:ph type="dt" sz="half" idx="10"/>
          </p:nvPr>
        </p:nvSpPr>
        <p:spPr/>
        <p:txBody>
          <a:bodyPr/>
          <a:lstStyle/>
          <a:p>
            <a:fld id="{617A5AAC-74D5-4323-8CBF-722723B52780}" type="datetimeFigureOut">
              <a:rPr lang="en-US" smtClean="0"/>
              <a:t>6/8/2023</a:t>
            </a:fld>
            <a:endParaRPr lang="en-US" dirty="0"/>
          </a:p>
        </p:txBody>
      </p:sp>
      <p:sp>
        <p:nvSpPr>
          <p:cNvPr id="3" name="Footer Placeholder 2">
            <a:extLst>
              <a:ext uri="{FF2B5EF4-FFF2-40B4-BE49-F238E27FC236}">
                <a16:creationId xmlns:a16="http://schemas.microsoft.com/office/drawing/2014/main" id="{F413ED36-A738-4B8E-A6B1-16B696C4B629}"/>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386046E-E4CF-4BEF-9F33-8050A81A19F8}"/>
              </a:ext>
            </a:extLst>
          </p:cNvPr>
          <p:cNvSpPr>
            <a:spLocks noGrp="1"/>
          </p:cNvSpPr>
          <p:nvPr>
            <p:ph type="sldNum" sz="quarter" idx="12"/>
          </p:nvPr>
        </p:nvSpPr>
        <p:spPr/>
        <p:txBody>
          <a:bodyPr/>
          <a:lstStyle/>
          <a:p>
            <a:fld id="{E3325866-23D7-465E-B764-18171AC5F107}" type="slidenum">
              <a:rPr lang="en-US" smtClean="0"/>
              <a:t>‹#›</a:t>
            </a:fld>
            <a:endParaRPr lang="en-US" dirty="0"/>
          </a:p>
        </p:txBody>
      </p:sp>
    </p:spTree>
    <p:extLst>
      <p:ext uri="{BB962C8B-B14F-4D97-AF65-F5344CB8AC3E}">
        <p14:creationId xmlns:p14="http://schemas.microsoft.com/office/powerpoint/2010/main" val="1571866560"/>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611674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1812729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1290594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202652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0505265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3704826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24819082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1122777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9856360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8107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8661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1124"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3373"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16010799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1124"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3373"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29414628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051"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5454"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6745570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051"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5454"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161032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5031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04801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13671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69850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6078940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6" y="1655064"/>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4605963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6078862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83971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25431032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37899402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r>
              <a:rPr lang="en-US" dirty="0"/>
              <a:t>Click icon to add table</a:t>
            </a:r>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77951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7700680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40572451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42254585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1875990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1996479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dirty="0"/>
              <a:t>No matter where work happens, digital workﬂows drive productivity and </a:t>
            </a:r>
            <a:br>
              <a:rPr lang="en-US" sz="6800" b="1" spc="-150" baseline="0" dirty="0"/>
            </a:br>
            <a:r>
              <a:rPr lang="en-US" sz="6800" b="1" spc="-150" baseline="0" dirty="0"/>
              <a:t>great experiences.</a:t>
            </a:r>
          </a:p>
        </p:txBody>
      </p:sp>
    </p:spTree>
    <p:extLst>
      <p:ext uri="{BB962C8B-B14F-4D97-AF65-F5344CB8AC3E}">
        <p14:creationId xmlns:p14="http://schemas.microsoft.com/office/powerpoint/2010/main" val="19228947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910611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88589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tx1"/>
                </a:solidFill>
              </a:rPr>
            </a:br>
            <a:r>
              <a:rPr lang="en-US" sz="1600" dirty="0">
                <a:solidFill>
                  <a:schemeClr val="tx1"/>
                </a:solidFill>
              </a:rPr>
              <a:t>or functionality. The development, release, and timing of any features or functionality described </a:t>
            </a:r>
            <a:br>
              <a:rPr lang="en-US" sz="1600" dirty="0">
                <a:solidFill>
                  <a:schemeClr val="tx1"/>
                </a:solidFill>
              </a:rPr>
            </a:br>
            <a:r>
              <a:rPr lang="en-US" sz="1600" dirty="0">
                <a:solidFill>
                  <a:schemeClr val="tx1"/>
                </a:solidFill>
              </a:rPr>
              <a:t>for our products remains at our sole discretion. We undertake no obligation, and do not intend, </a:t>
            </a:r>
            <a:br>
              <a:rPr lang="en-US" sz="1600" dirty="0">
                <a:solidFill>
                  <a:schemeClr val="tx1"/>
                </a:solidFill>
              </a:rPr>
            </a:br>
            <a:r>
              <a:rPr lang="en-US" sz="1600" dirty="0">
                <a:solidFill>
                  <a:schemeClr val="tx1"/>
                </a:solidFill>
              </a:rPr>
              <a:t>to update the forward‑looking statements.</a:t>
            </a:r>
          </a:p>
        </p:txBody>
      </p:sp>
    </p:spTree>
    <p:extLst>
      <p:ext uri="{BB962C8B-B14F-4D97-AF65-F5344CB8AC3E}">
        <p14:creationId xmlns:p14="http://schemas.microsoft.com/office/powerpoint/2010/main" val="32744003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7999" y="3765081"/>
            <a:ext cx="4778939" cy="1767269"/>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934715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US" dirty="0"/>
              <a:t>Click icon to add picture</a:t>
            </a:r>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1195883"/>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32375691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US" dirty="0"/>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8021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US" dirty="0"/>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175538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38973574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14258317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2451062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Ad Layout 3">
    <p:spTree>
      <p:nvGrpSpPr>
        <p:cNvPr id="1" name=""/>
        <p:cNvGrpSpPr/>
        <p:nvPr/>
      </p:nvGrpSpPr>
      <p:grpSpPr>
        <a:xfrm>
          <a:off x="0" y="0"/>
          <a:ext cx="0" cy="0"/>
          <a:chOff x="0" y="0"/>
          <a:chExt cx="0" cy="0"/>
        </a:xfrm>
      </p:grpSpPr>
      <p:pic>
        <p:nvPicPr>
          <p:cNvPr id="3" name="Picture 2" descr="A picture containing floor, building, arch, colonnade&#10;&#10;Description automatically generated">
            <a:extLst>
              <a:ext uri="{FF2B5EF4-FFF2-40B4-BE49-F238E27FC236}">
                <a16:creationId xmlns:a16="http://schemas.microsoft.com/office/drawing/2014/main" id="{E81C2398-38A9-4C4F-8BD3-76C30CDE58C3}"/>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1" y="-1"/>
            <a:ext cx="12188824" cy="6858001"/>
          </a:xfrm>
          <a:prstGeom prst="rect">
            <a:avLst/>
          </a:prstGeom>
        </p:spPr>
      </p:pic>
      <p:pic>
        <p:nvPicPr>
          <p:cNvPr id="4" name="Picture 3">
            <a:extLst>
              <a:ext uri="{FF2B5EF4-FFF2-40B4-BE49-F238E27FC236}">
                <a16:creationId xmlns:a16="http://schemas.microsoft.com/office/drawing/2014/main" id="{9A49E25E-CB11-49B0-B060-C77E1EEA3EE2}"/>
              </a:ext>
            </a:extLst>
          </p:cNvPr>
          <p:cNvPicPr>
            <a:picLocks noChangeAspect="1"/>
          </p:cNvPicPr>
          <p:nvPr/>
        </p:nvPicPr>
        <p:blipFill>
          <a:blip r:embed="rId3"/>
          <a:stretch>
            <a:fillRect/>
          </a:stretch>
        </p:blipFill>
        <p:spPr>
          <a:xfrm>
            <a:off x="1407381" y="2137613"/>
            <a:ext cx="9470003" cy="2736026"/>
          </a:xfrm>
          <a:prstGeom prst="rect">
            <a:avLst/>
          </a:prstGeom>
        </p:spPr>
      </p:pic>
    </p:spTree>
    <p:extLst>
      <p:ext uri="{BB962C8B-B14F-4D97-AF65-F5344CB8AC3E}">
        <p14:creationId xmlns:p14="http://schemas.microsoft.com/office/powerpoint/2010/main" val="235411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preserve="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8760520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preserve="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r>
              <a:rPr lang="en-US" dirty="0"/>
              <a:t>Click icon to add picture</a:t>
            </a:r>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6345393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20274019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3258754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20026849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21353439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preserve="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6618270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dirty="0"/>
          </a:p>
        </p:txBody>
      </p:sp>
    </p:spTree>
    <p:extLst>
      <p:ext uri="{BB962C8B-B14F-4D97-AF65-F5344CB8AC3E}">
        <p14:creationId xmlns:p14="http://schemas.microsoft.com/office/powerpoint/2010/main" val="10369339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9.xml><?xml version="1.0" encoding="utf-8"?>
<p:sldLayout xmlns:a="http://schemas.openxmlformats.org/drawingml/2006/main" xmlns:r="http://schemas.openxmlformats.org/officeDocument/2006/relationships" xmlns:p="http://schemas.openxmlformats.org/presentationml/2006/main" userDrawn="1">
  <p:cSld name="2_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8911" y="1033272"/>
            <a:ext cx="11207242" cy="448056"/>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8888113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1223981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8921925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96005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6405006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38943609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1269259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5842973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9402730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9887053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96116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05319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35588047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bg1"/>
                </a:solidFill>
              </a:rPr>
            </a:br>
            <a:r>
              <a:rPr lang="en-US" sz="1600" dirty="0">
                <a:solidFill>
                  <a:schemeClr val="bg1"/>
                </a:solidFill>
              </a:rPr>
              <a:t>or functionality. The development, release, and timing of any features or functionality described </a:t>
            </a:r>
            <a:br>
              <a:rPr lang="en-US" sz="1600" dirty="0">
                <a:solidFill>
                  <a:schemeClr val="bg1"/>
                </a:solidFill>
              </a:rPr>
            </a:br>
            <a:r>
              <a:rPr lang="en-US" sz="1600" dirty="0">
                <a:solidFill>
                  <a:schemeClr val="bg1"/>
                </a:solidFill>
              </a:rPr>
              <a:t>for our products remains at our sole discretion. We undertake no obligation, and do not intend, </a:t>
            </a:r>
            <a:br>
              <a:rPr lang="en-US" sz="1600" dirty="0">
                <a:solidFill>
                  <a:schemeClr val="bg1"/>
                </a:solidFill>
              </a:rPr>
            </a:br>
            <a:r>
              <a:rPr lang="en-US" sz="1600" dirty="0">
                <a:solidFill>
                  <a:schemeClr val="bg1"/>
                </a:solidFill>
              </a:rPr>
              <a:t>to update the forward‑looking statements.</a:t>
            </a:r>
          </a:p>
        </p:txBody>
      </p:sp>
    </p:spTree>
    <p:extLst>
      <p:ext uri="{BB962C8B-B14F-4D97-AF65-F5344CB8AC3E}">
        <p14:creationId xmlns:p14="http://schemas.microsoft.com/office/powerpoint/2010/main" val="5001918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24935365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41084219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39494977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1053438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3828424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39814404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8912759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0843253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59.xml><?xml version="1.0" encoding="utf-8"?>
<p:sldLayout xmlns:a="http://schemas.openxmlformats.org/drawingml/2006/main" xmlns:r="http://schemas.openxmlformats.org/officeDocument/2006/relationships" xmlns:p="http://schemas.openxmlformats.org/presentationml/2006/main" type="tx">
  <p:cSld name="Custom Layout">
    <p:spTree>
      <p:nvGrpSpPr>
        <p:cNvPr id="1" name=""/>
        <p:cNvGrpSpPr/>
        <p:nvPr/>
      </p:nvGrpSpPr>
      <p:grpSpPr>
        <a:xfrm>
          <a:off x="0" y="0"/>
          <a:ext cx="0" cy="0"/>
          <a:chOff x="0" y="0"/>
          <a:chExt cx="0" cy="0"/>
        </a:xfrm>
      </p:grpSpPr>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3101447337"/>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529119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26734456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88080"/>
      </p:ext>
    </p:extLst>
  </p:cSld>
  <p:clrMapOvr>
    <a:masterClrMapping/>
  </p:clrMapOvr>
  <p:transition>
    <p:fade/>
  </p:transition>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6313086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7745497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31769867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42465362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6100382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42861609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36703328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2516658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0995966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38650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46164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bg1"/>
                </a:solidFill>
              </a:rPr>
            </a:br>
            <a:r>
              <a:rPr lang="en-US" sz="1600" dirty="0">
                <a:solidFill>
                  <a:schemeClr val="bg1"/>
                </a:solidFill>
              </a:rPr>
              <a:t>or functionality. The development, release, and timing of any features or functionality described </a:t>
            </a:r>
            <a:br>
              <a:rPr lang="en-US" sz="1600" dirty="0">
                <a:solidFill>
                  <a:schemeClr val="bg1"/>
                </a:solidFill>
              </a:rPr>
            </a:br>
            <a:r>
              <a:rPr lang="en-US" sz="1600" dirty="0">
                <a:solidFill>
                  <a:schemeClr val="bg1"/>
                </a:solidFill>
              </a:rPr>
              <a:t>for our products remains at our sole discretion. We undertake no obligation, and do not intend, </a:t>
            </a:r>
            <a:br>
              <a:rPr lang="en-US" sz="1600" dirty="0">
                <a:solidFill>
                  <a:schemeClr val="bg1"/>
                </a:solidFill>
              </a:rPr>
            </a:br>
            <a:r>
              <a:rPr lang="en-US" sz="1600" dirty="0">
                <a:solidFill>
                  <a:schemeClr val="bg1"/>
                </a:solidFill>
              </a:rPr>
              <a:t>to update the forward‑looking statements.</a:t>
            </a:r>
          </a:p>
        </p:txBody>
      </p:sp>
    </p:spTree>
    <p:extLst>
      <p:ext uri="{BB962C8B-B14F-4D97-AF65-F5344CB8AC3E}">
        <p14:creationId xmlns:p14="http://schemas.microsoft.com/office/powerpoint/2010/main" val="11195370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2472705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29317968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2185066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2952041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263546488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26471149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7986483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12774626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6519648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1.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37660472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82.xml><?xml version="1.0" encoding="utf-8"?>
<p:sldLayout xmlns:a="http://schemas.openxmlformats.org/drawingml/2006/main" xmlns:r="http://schemas.openxmlformats.org/officeDocument/2006/relationships" xmlns:p="http://schemas.openxmlformats.org/presentationml/2006/main" showMasterSp="0"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468885"/>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3839048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5572464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74849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bg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bg1"/>
                </a:solidFill>
              </a:rPr>
            </a:br>
            <a:r>
              <a:rPr lang="en-US" sz="1600" dirty="0">
                <a:solidFill>
                  <a:schemeClr val="bg1"/>
                </a:solidFill>
              </a:rPr>
              <a:t>or functionality. The development, release, and timing of any features or functionality described </a:t>
            </a:r>
            <a:br>
              <a:rPr lang="en-US" sz="1600" dirty="0">
                <a:solidFill>
                  <a:schemeClr val="bg1"/>
                </a:solidFill>
              </a:rPr>
            </a:br>
            <a:r>
              <a:rPr lang="en-US" sz="1600" dirty="0">
                <a:solidFill>
                  <a:schemeClr val="bg1"/>
                </a:solidFill>
              </a:rPr>
              <a:t>for our products remains at our sole discretion. We undertake no obligation, and do not intend, </a:t>
            </a:r>
            <a:br>
              <a:rPr lang="en-US" sz="1600" dirty="0">
                <a:solidFill>
                  <a:schemeClr val="bg1"/>
                </a:solidFill>
              </a:rPr>
            </a:br>
            <a:r>
              <a:rPr lang="en-US" sz="1600" dirty="0">
                <a:solidFill>
                  <a:schemeClr val="bg1"/>
                </a:solidFill>
              </a:rPr>
              <a:t>to update the forward‑looking statements.</a:t>
            </a:r>
          </a:p>
        </p:txBody>
      </p:sp>
    </p:spTree>
    <p:extLst>
      <p:ext uri="{BB962C8B-B14F-4D97-AF65-F5344CB8AC3E}">
        <p14:creationId xmlns:p14="http://schemas.microsoft.com/office/powerpoint/2010/main" val="40628288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lvl1pPr>
              <a:defRPr>
                <a:solidFill>
                  <a:schemeClr val="tx1"/>
                </a:solidFill>
              </a:defRPr>
            </a:lvl1pPr>
          </a:lstStyle>
          <a:p>
            <a:endParaRPr lang="en-US" dirty="0"/>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41190498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userDrawn="1"/>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32289726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userDrawn="1"/>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9815362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_Slide_Dark">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userDrawn="1"/>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38426747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Quote ">
    <p:bg bwMode="invGray">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bg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bg1"/>
              </a:buClr>
              <a:buFont typeface="Arial" panose="020B0604020202020204" pitchFamily="34" charset="0"/>
              <a:buChar char="—"/>
              <a:defRPr sz="1400">
                <a:solidFill>
                  <a:schemeClr val="bg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bwMode="invGray">
          <a:xfrm>
            <a:off x="2635458" y="1192574"/>
            <a:ext cx="396850" cy="320040"/>
          </a:xfrm>
          <a:prstGeom prst="rect">
            <a:avLst/>
          </a:prstGeom>
        </p:spPr>
      </p:pic>
    </p:spTree>
    <p:extLst>
      <p:ext uri="{BB962C8B-B14F-4D97-AF65-F5344CB8AC3E}">
        <p14:creationId xmlns:p14="http://schemas.microsoft.com/office/powerpoint/2010/main" val="26343360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EMO">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28660534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estion Slide">
    <p:bg bwMode="invGray">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2" name="Footer Placeholder 4">
            <a:extLst>
              <a:ext uri="{FF2B5EF4-FFF2-40B4-BE49-F238E27FC236}">
                <a16:creationId xmlns:a16="http://schemas.microsoft.com/office/drawing/2014/main" id="{B83BE927-F90B-4812-B2C6-22761C2EC527}"/>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13059624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Now logo">
    <p:bg bwMode="invGray">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2303297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17075245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45"/>
        <p:cNvGrpSpPr/>
        <p:nvPr/>
      </p:nvGrpSpPr>
      <p:grpSpPr>
        <a:xfrm>
          <a:off x="0" y="0"/>
          <a:ext cx="0" cy="0"/>
          <a:chOff x="0" y="0"/>
          <a:chExt cx="0" cy="0"/>
        </a:xfrm>
      </p:grpSpPr>
      <p:sp>
        <p:nvSpPr>
          <p:cNvPr id="5" name="Téglalap 4">
            <a:extLst>
              <a:ext uri="{FF2B5EF4-FFF2-40B4-BE49-F238E27FC236}">
                <a16:creationId xmlns:a16="http://schemas.microsoft.com/office/drawing/2014/main" id="{A59A7E1F-63BD-4CF5-8A89-F8C9F99C703B}"/>
              </a:ext>
            </a:extLst>
          </p:cNvPr>
          <p:cNvSpPr/>
          <p:nvPr userDrawn="1"/>
        </p:nvSpPr>
        <p:spPr>
          <a:xfrm>
            <a:off x="0" y="0"/>
            <a:ext cx="12095163" cy="6858000"/>
          </a:xfrm>
          <a:prstGeom prst="rect">
            <a:avLst/>
          </a:prstGeom>
          <a:solidFill>
            <a:schemeClr val="bg2">
              <a:lumMod val="90000"/>
              <a:lumOff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schemeClr val="bg1"/>
              </a:solidFill>
            </a:endParaRPr>
          </a:p>
        </p:txBody>
      </p:sp>
      <p:sp>
        <p:nvSpPr>
          <p:cNvPr id="8" name="Szöveg helye 7">
            <a:extLst>
              <a:ext uri="{FF2B5EF4-FFF2-40B4-BE49-F238E27FC236}">
                <a16:creationId xmlns:a16="http://schemas.microsoft.com/office/drawing/2014/main" id="{D5F6D80C-D37D-469C-B7E0-27B88BEB565F}"/>
              </a:ext>
            </a:extLst>
          </p:cNvPr>
          <p:cNvSpPr>
            <a:spLocks noGrp="1"/>
          </p:cNvSpPr>
          <p:nvPr>
            <p:ph type="body" sz="quarter" idx="10" hasCustomPrompt="1"/>
          </p:nvPr>
        </p:nvSpPr>
        <p:spPr>
          <a:xfrm>
            <a:off x="477788" y="351384"/>
            <a:ext cx="6878638" cy="341312"/>
          </a:xfrm>
        </p:spPr>
        <p:txBody>
          <a:bodyPr lIns="0" tIns="0" rIns="0" bIns="0"/>
          <a:lstStyle>
            <a:lvl1pPr marL="114300" indent="0">
              <a:buFontTx/>
              <a:buNone/>
              <a:defRPr sz="16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hu-HU" err="1"/>
              <a:t>Title</a:t>
            </a:r>
            <a:r>
              <a:rPr lang="hu-HU"/>
              <a:t> </a:t>
            </a:r>
            <a:r>
              <a:rPr lang="hu-HU" err="1"/>
              <a:t>goes</a:t>
            </a:r>
            <a:r>
              <a:rPr lang="hu-HU"/>
              <a:t> here</a:t>
            </a:r>
          </a:p>
        </p:txBody>
      </p:sp>
      <p:sp>
        <p:nvSpPr>
          <p:cNvPr id="4" name="Szöveg helye 4">
            <a:extLst>
              <a:ext uri="{FF2B5EF4-FFF2-40B4-BE49-F238E27FC236}">
                <a16:creationId xmlns:a16="http://schemas.microsoft.com/office/drawing/2014/main" id="{1ABC5F92-6661-46E5-97BB-0A5D1C00DF4B}"/>
              </a:ext>
            </a:extLst>
          </p:cNvPr>
          <p:cNvSpPr txBox="1">
            <a:spLocks/>
          </p:cNvSpPr>
          <p:nvPr userDrawn="1"/>
        </p:nvSpPr>
        <p:spPr>
          <a:xfrm>
            <a:off x="463394" y="5535960"/>
            <a:ext cx="6878638" cy="34131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14300" marR="0" lvl="0" indent="0" algn="l" rtl="0">
              <a:lnSpc>
                <a:spcPct val="100000"/>
              </a:lnSpc>
              <a:spcBef>
                <a:spcPts val="400"/>
              </a:spcBef>
              <a:spcAft>
                <a:spcPts val="0"/>
              </a:spcAft>
              <a:buClr>
                <a:schemeClr val="dk1"/>
              </a:buClr>
              <a:buSzPts val="1800"/>
              <a:buFontTx/>
              <a:buNone/>
              <a:defRPr sz="1600" b="1" i="0" u="none" strike="noStrike" cap="none">
                <a:solidFill>
                  <a:schemeClr val="bg1"/>
                </a:solidFill>
                <a:latin typeface="Century Gothic"/>
                <a:ea typeface="Century Gothic"/>
                <a:cs typeface="Century Gothic"/>
                <a:sym typeface="Century Gothic"/>
              </a:defRPr>
            </a:lvl1pPr>
            <a:lvl2pPr marL="914400" marR="0" lvl="1"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2pPr>
            <a:lvl3pPr marL="1371600" marR="0" lvl="2"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3pPr>
            <a:lvl4pPr marL="1828800" marR="0" lvl="3"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4pPr>
            <a:lvl5pPr marL="2286000" marR="0" lvl="4" indent="-342900" algn="l" rtl="0">
              <a:lnSpc>
                <a:spcPct val="100000"/>
              </a:lnSpc>
              <a:spcBef>
                <a:spcPts val="600"/>
              </a:spcBef>
              <a:spcAft>
                <a:spcPts val="0"/>
              </a:spcAft>
              <a:buClr>
                <a:schemeClr val="dk1"/>
              </a:buClr>
              <a:buSzPts val="1800"/>
              <a:buFont typeface="Century Gothic"/>
              <a:buChar char="–"/>
              <a:defRPr sz="1800" b="0" i="0" u="none" strike="noStrike" cap="none">
                <a:solidFill>
                  <a:schemeClr val="bg1"/>
                </a:solidFill>
                <a:latin typeface="Century Gothic"/>
                <a:ea typeface="Century Gothic"/>
                <a:cs typeface="Century Gothic"/>
                <a:sym typeface="Century Gothic"/>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r>
              <a:rPr lang="hu-HU"/>
              <a:t>Accounts</a:t>
            </a:r>
          </a:p>
        </p:txBody>
      </p:sp>
      <p:sp>
        <p:nvSpPr>
          <p:cNvPr id="3" name="Text Placeholder 2">
            <a:extLst>
              <a:ext uri="{FF2B5EF4-FFF2-40B4-BE49-F238E27FC236}">
                <a16:creationId xmlns:a16="http://schemas.microsoft.com/office/drawing/2014/main" id="{9371D58E-2D13-4881-B443-8346789C984D}"/>
              </a:ext>
            </a:extLst>
          </p:cNvPr>
          <p:cNvSpPr>
            <a:spLocks noGrp="1"/>
          </p:cNvSpPr>
          <p:nvPr>
            <p:ph type="body" sz="quarter" idx="11" hasCustomPrompt="1"/>
          </p:nvPr>
        </p:nvSpPr>
        <p:spPr>
          <a:xfrm>
            <a:off x="546100" y="5876925"/>
            <a:ext cx="2671763" cy="854075"/>
          </a:xfrm>
        </p:spPr>
        <p:txBody>
          <a:bodyPr/>
          <a:lstStyle>
            <a:lvl1pPr marL="172800" indent="-172800">
              <a:spcBef>
                <a:spcPts val="0"/>
              </a:spcBef>
              <a:buClr>
                <a:schemeClr val="bg1"/>
              </a:buClr>
              <a:buSzPct val="100000"/>
              <a:buFont typeface="Arial" panose="020B0604020202020204" pitchFamily="34" charset="0"/>
              <a:buChar char="•"/>
              <a:defRPr sz="1200">
                <a:solidFill>
                  <a:schemeClr val="bg1"/>
                </a:solidFill>
              </a:defRPr>
            </a:lvl1pPr>
            <a:lvl2pPr marL="172800" indent="-172800">
              <a:spcBef>
                <a:spcPts val="0"/>
              </a:spcBef>
              <a:buClr>
                <a:schemeClr val="bg1"/>
              </a:buClr>
              <a:buSzPct val="100000"/>
              <a:buFont typeface="Arial" panose="020B0604020202020204" pitchFamily="34" charset="0"/>
              <a:buChar char="•"/>
              <a:defRPr sz="1200">
                <a:solidFill>
                  <a:schemeClr val="bg1"/>
                </a:solidFill>
              </a:defRPr>
            </a:lvl2pPr>
            <a:lvl3pPr marL="172800" indent="-172800">
              <a:spcBef>
                <a:spcPts val="0"/>
              </a:spcBef>
              <a:buClr>
                <a:schemeClr val="bg1"/>
              </a:buClr>
              <a:buSzPct val="100000"/>
              <a:buFont typeface="Arial" panose="020B0604020202020204" pitchFamily="34" charset="0"/>
              <a:buChar char="•"/>
              <a:defRPr sz="1200">
                <a:solidFill>
                  <a:schemeClr val="bg1"/>
                </a:solidFill>
              </a:defRPr>
            </a:lvl3pPr>
            <a:lvl4pPr marL="172800" indent="-172800">
              <a:spcBef>
                <a:spcPts val="0"/>
              </a:spcBef>
              <a:buClr>
                <a:schemeClr val="bg1"/>
              </a:buClr>
              <a:buSzPct val="100000"/>
              <a:buFont typeface="Arial" panose="020B0604020202020204" pitchFamily="34" charset="0"/>
              <a:buChar char="•"/>
              <a:defRPr sz="1200">
                <a:solidFill>
                  <a:schemeClr val="bg1"/>
                </a:solidFill>
              </a:defRPr>
            </a:lvl4pPr>
            <a:lvl5pPr marL="172800" indent="-172800">
              <a:spcBef>
                <a:spcPts val="0"/>
              </a:spcBef>
              <a:buClr>
                <a:schemeClr val="bg1"/>
              </a:buClr>
              <a:buSzPct val="100000"/>
              <a:buFont typeface="Arial" panose="020B0604020202020204" pitchFamily="34" charset="0"/>
              <a:buChar char="•"/>
              <a:defRPr sz="1200">
                <a:solidFill>
                  <a:schemeClr val="bg1"/>
                </a:solidFill>
              </a:defRPr>
            </a:lvl5pPr>
          </a:lstStyle>
          <a:p>
            <a:pPr lvl="0"/>
            <a:r>
              <a:rPr lang="hu-HU"/>
              <a:t>Add</a:t>
            </a:r>
          </a:p>
          <a:p>
            <a:pPr lvl="0"/>
            <a:r>
              <a:rPr lang="hu-HU" err="1"/>
              <a:t>Keywords</a:t>
            </a:r>
            <a:endParaRPr lang="hu-HU"/>
          </a:p>
          <a:p>
            <a:pPr lvl="0"/>
            <a:r>
              <a:rPr lang="hu-HU"/>
              <a:t>Here</a:t>
            </a:r>
          </a:p>
          <a:p>
            <a:pPr lvl="0"/>
            <a:r>
              <a:rPr lang="hu-HU" err="1"/>
              <a:t>Ipsum</a:t>
            </a:r>
            <a:endParaRPr lang="en-GB"/>
          </a:p>
        </p:txBody>
      </p:sp>
    </p:spTree>
    <p:extLst>
      <p:ext uri="{BB962C8B-B14F-4D97-AF65-F5344CB8AC3E}">
        <p14:creationId xmlns:p14="http://schemas.microsoft.com/office/powerpoint/2010/main" val="28651402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42" name="Slide Title"/>
          <p:cNvSpPr txBox="1">
            <a:spLocks noGrp="1"/>
          </p:cNvSpPr>
          <p:nvPr>
            <p:ph type="title" hasCustomPrompt="1"/>
          </p:nvPr>
        </p:nvSpPr>
        <p:spPr>
          <a:prstGeom prst="rect">
            <a:avLst/>
          </a:prstGeom>
        </p:spPr>
        <p:txBody>
          <a:bodyPr/>
          <a:lstStyle/>
          <a:p>
            <a:r>
              <a:t>Slide Title</a:t>
            </a:r>
          </a:p>
        </p:txBody>
      </p:sp>
      <p:sp>
        <p:nvSpPr>
          <p:cNvPr id="43" name="Slide Subtitle"/>
          <p:cNvSpPr txBox="1">
            <a:spLocks noGrp="1"/>
          </p:cNvSpPr>
          <p:nvPr>
            <p:ph type="body" sz="quarter" idx="13" hasCustomPrompt="1"/>
          </p:nvPr>
        </p:nvSpPr>
        <p:spPr>
          <a:xfrm>
            <a:off x="603093" y="1186481"/>
            <a:ext cx="10982639" cy="467390"/>
          </a:xfrm>
          <a:prstGeom prst="rect">
            <a:avLst/>
          </a:prstGeom>
        </p:spPr>
        <p:txBody>
          <a:bodyPr lIns="45719" tIns="45719" rIns="45719" bIns="45719"/>
          <a:lstStyle>
            <a:lvl1pPr marL="0" indent="0" defTabSz="412667">
              <a:lnSpc>
                <a:spcPct val="100000"/>
              </a:lnSpc>
              <a:spcBef>
                <a:spcPts val="0"/>
              </a:spcBef>
              <a:buSzTx/>
              <a:buNone/>
              <a:defRPr sz="2749" b="1"/>
            </a:lvl1pPr>
          </a:lstStyle>
          <a:p>
            <a:r>
              <a:t>Slide Subtitle</a:t>
            </a:r>
          </a:p>
        </p:txBody>
      </p:sp>
      <p:sp>
        <p:nvSpPr>
          <p:cNvPr id="44"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45" name="Slide Number"/>
          <p:cNvSpPr txBox="1">
            <a:spLocks noGrp="1"/>
          </p:cNvSpPr>
          <p:nvPr>
            <p:ph type="sldNum" sz="quarter" idx="2"/>
          </p:nvPr>
        </p:nvSpPr>
        <p:spPr>
          <a:prstGeom prst="rect">
            <a:avLst/>
          </a:prstGeom>
        </p:spPr>
        <p:txBody>
          <a:bodyPr/>
          <a:lstStyle/>
          <a:p>
            <a:fld id="{86CB4B4D-7CA3-9044-876B-883B54F8677D}" type="slidenum">
              <a:t>‹#›</a:t>
            </a:fld>
            <a:endParaRPr dirty="0"/>
          </a:p>
        </p:txBody>
      </p:sp>
    </p:spTree>
    <p:extLst>
      <p:ext uri="{BB962C8B-B14F-4D97-AF65-F5344CB8AC3E}">
        <p14:creationId xmlns:p14="http://schemas.microsoft.com/office/powerpoint/2010/main" val="141769137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userDrawn="1"/>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userDrawn="1"/>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bwMode="gray">
          <a:xfrm>
            <a:off x="440212" y="3247194"/>
            <a:ext cx="5016027" cy="1325880"/>
          </a:xfrm>
        </p:spPr>
        <p:txBody>
          <a:bodyPr wrap="square" anchor="b">
            <a:noAutofit/>
          </a:bodyPr>
          <a:lstStyle>
            <a:lvl1pPr>
              <a:lnSpc>
                <a:spcPct val="100000"/>
              </a:lnSpc>
              <a:defRPr sz="6398">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bwMode="gray">
          <a:xfrm>
            <a:off x="440212" y="4756690"/>
            <a:ext cx="5016027" cy="658813"/>
          </a:xfrm>
        </p:spPr>
        <p:txBody>
          <a:bodyPr wrap="square"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userDrawn="1"/>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17017756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028" y="2872136"/>
            <a:ext cx="9922935"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028" y="4223467"/>
            <a:ext cx="992293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027" y="6077917"/>
            <a:ext cx="9923631"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0712649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Cover_1">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027" y="2872136"/>
            <a:ext cx="9922936"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5027" y="4223467"/>
            <a:ext cx="99229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5244752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over w/ Image">
    <p:bg bwMode="gray">
      <p:bgPr>
        <a:solidFill>
          <a:schemeClr val="tx2"/>
        </a:solidFill>
        <a:effectLst/>
      </p:bgPr>
    </p:bg>
    <p:spTree>
      <p:nvGrpSpPr>
        <p:cNvPr id="1" name=""/>
        <p:cNvGrpSpPr/>
        <p:nvPr/>
      </p:nvGrpSpPr>
      <p:grpSpPr>
        <a:xfrm>
          <a:off x="0" y="0"/>
          <a:ext cx="0" cy="0"/>
          <a:chOff x="0" y="0"/>
          <a:chExt cx="0" cy="0"/>
        </a:xfrm>
      </p:grpSpPr>
      <p:pic>
        <p:nvPicPr>
          <p:cNvPr id="5" name="Picture 4" descr="A group of people smiling&#10;&#10;Description automatically generated with medium confidence">
            <a:extLst>
              <a:ext uri="{FF2B5EF4-FFF2-40B4-BE49-F238E27FC236}">
                <a16:creationId xmlns:a16="http://schemas.microsoft.com/office/drawing/2014/main" id="{5AD6FA4F-BA38-4220-ADF2-F8FBF0F3A92C}"/>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0" y="0"/>
            <a:ext cx="12188825" cy="6858000"/>
          </a:xfrm>
          <a:prstGeom prst="rect">
            <a:avLst/>
          </a:prstGeom>
        </p:spPr>
      </p:pic>
      <p:sp>
        <p:nvSpPr>
          <p:cNvPr id="4" name="Rectangle 3">
            <a:extLst>
              <a:ext uri="{FF2B5EF4-FFF2-40B4-BE49-F238E27FC236}">
                <a16:creationId xmlns:a16="http://schemas.microsoft.com/office/drawing/2014/main" id="{5EDA8AB8-CC02-461A-8071-0043DF83BFDD}"/>
              </a:ext>
            </a:extLst>
          </p:cNvPr>
          <p:cNvSpPr/>
          <p:nvPr/>
        </p:nvSpPr>
        <p:spPr>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3"/>
          <a:srcRect/>
          <a:stretch/>
        </p:blipFill>
        <p:spPr bwMode="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5028" y="3844214"/>
            <a:ext cx="6818313" cy="1325880"/>
          </a:xfrm>
        </p:spPr>
        <p:txBody>
          <a:bodyPr anchor="b">
            <a:noAutofit/>
          </a:bodyPr>
          <a:lstStyle>
            <a:lvl1pPr>
              <a:lnSpc>
                <a:spcPct val="100000"/>
              </a:lnSpc>
              <a:defRPr sz="4500">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5028" y="5173774"/>
            <a:ext cx="6818313"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p:ph type="body" sz="quarter" idx="11"/>
          </p:nvPr>
        </p:nvSpPr>
        <p:spPr bwMode="gray">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bwMode="gray">
          <a:xfrm>
            <a:off x="44502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bwMode="gray">
          <a:xfrm>
            <a:off x="325342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bwMode="gray">
          <a:xfrm>
            <a:off x="3245488"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bwMode="gray">
          <a:xfrm>
            <a:off x="6055739"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bwMode="gray">
          <a:xfrm>
            <a:off x="6047800" y="6077917"/>
            <a:ext cx="2772835"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7853264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1664208"/>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80506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6822473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083564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9957215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Tree>
    <p:extLst>
      <p:ext uri="{BB962C8B-B14F-4D97-AF65-F5344CB8AC3E}">
        <p14:creationId xmlns:p14="http://schemas.microsoft.com/office/powerpoint/2010/main" val="35131104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endParaRPr lang="en-US" dirty="0"/>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86700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4038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5"/>
            <a:ext cx="5014360"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8" y="2401155"/>
            <a:ext cx="5238750"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7" y="3298877"/>
            <a:ext cx="5014361"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8" y="3298877"/>
            <a:ext cx="4916488"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0863"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0863"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3150" y="2410803"/>
            <a:ext cx="490537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3150" y="3047758"/>
            <a:ext cx="490537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85426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1124"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3373"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17391478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22" name="Text Placeholder 24">
            <a:extLst>
              <a:ext uri="{FF2B5EF4-FFF2-40B4-BE49-F238E27FC236}">
                <a16:creationId xmlns:a16="http://schemas.microsoft.com/office/drawing/2014/main" id="{D7B3D0DB-2EA9-49C1-88C4-F55FD4E33E62}"/>
              </a:ext>
            </a:extLst>
          </p:cNvPr>
          <p:cNvSpPr>
            <a:spLocks noGrp="1"/>
          </p:cNvSpPr>
          <p:nvPr>
            <p:ph type="body" sz="quarter" idx="15"/>
          </p:nvPr>
        </p:nvSpPr>
        <p:spPr>
          <a:xfrm>
            <a:off x="3964966"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3" name="Straight Connector 22">
            <a:extLst>
              <a:ext uri="{FF2B5EF4-FFF2-40B4-BE49-F238E27FC236}">
                <a16:creationId xmlns:a16="http://schemas.microsoft.com/office/drawing/2014/main" id="{96A3B837-23DB-4327-B614-EF560D51698F}"/>
              </a:ext>
            </a:extLst>
          </p:cNvPr>
          <p:cNvCxnSpPr/>
          <p:nvPr/>
        </p:nvCxnSpPr>
        <p:spPr>
          <a:xfrm>
            <a:off x="4067598"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C12A34-72F3-4954-BE69-BD4660B366D6}"/>
              </a:ext>
            </a:extLst>
          </p:cNvPr>
          <p:cNvCxnSpPr/>
          <p:nvPr/>
        </p:nvCxnSpPr>
        <p:spPr>
          <a:xfrm>
            <a:off x="4067598"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3958613"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Box 25">
            <a:extLst>
              <a:ext uri="{FF2B5EF4-FFF2-40B4-BE49-F238E27FC236}">
                <a16:creationId xmlns:a16="http://schemas.microsoft.com/office/drawing/2014/main" id="{9A005C46-9AA9-4FE7-A3B8-8F94A2774839}"/>
              </a:ext>
            </a:extLst>
          </p:cNvPr>
          <p:cNvSpPr txBox="1"/>
          <p:nvPr/>
        </p:nvSpPr>
        <p:spPr>
          <a:xfrm>
            <a:off x="3971124" y="1867003"/>
            <a:ext cx="357790" cy="276999"/>
          </a:xfrm>
          <a:prstGeom prst="rect">
            <a:avLst/>
          </a:prstGeom>
          <a:noFill/>
        </p:spPr>
        <p:txBody>
          <a:bodyPr wrap="none" rtlCol="0">
            <a:spAutoFit/>
          </a:bodyPr>
          <a:lstStyle/>
          <a:p>
            <a:pPr algn="l"/>
            <a:r>
              <a:rPr lang="en-US" sz="1200" b="1" dirty="0"/>
              <a:t>02</a:t>
            </a:r>
          </a:p>
        </p:txBody>
      </p:sp>
      <p:sp>
        <p:nvSpPr>
          <p:cNvPr id="27" name="Text Placeholder 24">
            <a:extLst>
              <a:ext uri="{FF2B5EF4-FFF2-40B4-BE49-F238E27FC236}">
                <a16:creationId xmlns:a16="http://schemas.microsoft.com/office/drawing/2014/main" id="{56437212-975C-442C-B415-339DBB038579}"/>
              </a:ext>
            </a:extLst>
          </p:cNvPr>
          <p:cNvSpPr>
            <a:spLocks noGrp="1"/>
          </p:cNvSpPr>
          <p:nvPr>
            <p:ph type="body" sz="quarter" idx="17"/>
          </p:nvPr>
        </p:nvSpPr>
        <p:spPr>
          <a:xfrm>
            <a:off x="7467215" y="2401155"/>
            <a:ext cx="3348752"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cxnSp>
        <p:nvCxnSpPr>
          <p:cNvPr id="28" name="Straight Connector 27">
            <a:extLst>
              <a:ext uri="{FF2B5EF4-FFF2-40B4-BE49-F238E27FC236}">
                <a16:creationId xmlns:a16="http://schemas.microsoft.com/office/drawing/2014/main" id="{5C9E2048-3D9A-4D10-B4D3-55885C5C4A16}"/>
              </a:ext>
            </a:extLst>
          </p:cNvPr>
          <p:cNvCxnSpPr/>
          <p:nvPr/>
        </p:nvCxnSpPr>
        <p:spPr>
          <a:xfrm>
            <a:off x="7569847"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21BED94-D114-4634-8456-103C4CFAF80E}"/>
              </a:ext>
            </a:extLst>
          </p:cNvPr>
          <p:cNvCxnSpPr/>
          <p:nvPr/>
        </p:nvCxnSpPr>
        <p:spPr>
          <a:xfrm>
            <a:off x="7569847"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p:nvPr>
        </p:nvSpPr>
        <p:spPr>
          <a:xfrm>
            <a:off x="7460862" y="3298877"/>
            <a:ext cx="3355106"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Box 30">
            <a:extLst>
              <a:ext uri="{FF2B5EF4-FFF2-40B4-BE49-F238E27FC236}">
                <a16:creationId xmlns:a16="http://schemas.microsoft.com/office/drawing/2014/main" id="{CE135130-1BC5-4C60-BE93-18D4142CE74D}"/>
              </a:ext>
            </a:extLst>
          </p:cNvPr>
          <p:cNvSpPr txBox="1"/>
          <p:nvPr/>
        </p:nvSpPr>
        <p:spPr>
          <a:xfrm>
            <a:off x="7473373" y="1867003"/>
            <a:ext cx="357790" cy="276999"/>
          </a:xfrm>
          <a:prstGeom prst="rect">
            <a:avLst/>
          </a:prstGeom>
          <a:noFill/>
        </p:spPr>
        <p:txBody>
          <a:bodyPr wrap="none" rtlCol="0">
            <a:spAutoFit/>
          </a:bodyPr>
          <a:lstStyle/>
          <a:p>
            <a:pPr algn="l"/>
            <a:r>
              <a:rPr lang="en-US" sz="1200" b="1" dirty="0"/>
              <a:t>03</a:t>
            </a:r>
          </a:p>
        </p:txBody>
      </p:sp>
    </p:spTree>
    <p:extLst>
      <p:ext uri="{BB962C8B-B14F-4D97-AF65-F5344CB8AC3E}">
        <p14:creationId xmlns:p14="http://schemas.microsoft.com/office/powerpoint/2010/main" val="1962913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051"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5454"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23693230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0863" y="2410803"/>
            <a:ext cx="2097087"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Box 4">
            <a:extLst>
              <a:ext uri="{FF2B5EF4-FFF2-40B4-BE49-F238E27FC236}">
                <a16:creationId xmlns:a16="http://schemas.microsoft.com/office/drawing/2014/main" id="{2D179BE4-0F13-4FD3-9BF7-03924F8962F3}"/>
              </a:ext>
            </a:extLst>
          </p:cNvPr>
          <p:cNvSpPr txBox="1"/>
          <p:nvPr/>
        </p:nvSpPr>
        <p:spPr>
          <a:xfrm>
            <a:off x="454389" y="1867003"/>
            <a:ext cx="357790" cy="276999"/>
          </a:xfrm>
          <a:prstGeom prst="rect">
            <a:avLst/>
          </a:prstGeom>
          <a:noFill/>
        </p:spPr>
        <p:txBody>
          <a:bodyPr wrap="none" rtlCol="0">
            <a:spAutoFit/>
          </a:bodyPr>
          <a:lstStyle/>
          <a:p>
            <a:pPr algn="l"/>
            <a:r>
              <a:rPr lang="en-US" sz="1200" b="1" dirty="0"/>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3263893"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6525" y="2410803"/>
            <a:ext cx="2097087"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3257540"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7" name="TextBox 36">
            <a:extLst>
              <a:ext uri="{FF2B5EF4-FFF2-40B4-BE49-F238E27FC236}">
                <a16:creationId xmlns:a16="http://schemas.microsoft.com/office/drawing/2014/main" id="{A6461ABD-5CEA-4AC3-838A-3A0493AF84BC}"/>
              </a:ext>
            </a:extLst>
          </p:cNvPr>
          <p:cNvSpPr txBox="1"/>
          <p:nvPr/>
        </p:nvSpPr>
        <p:spPr>
          <a:xfrm>
            <a:off x="3270051" y="1867003"/>
            <a:ext cx="357790" cy="276999"/>
          </a:xfrm>
          <a:prstGeom prst="rect">
            <a:avLst/>
          </a:prstGeom>
          <a:noFill/>
        </p:spPr>
        <p:txBody>
          <a:bodyPr wrap="none" rtlCol="0">
            <a:spAutoFit/>
          </a:bodyPr>
          <a:lstStyle/>
          <a:p>
            <a:pPr algn="l"/>
            <a:r>
              <a:rPr lang="en-US" sz="1200" b="1" dirty="0"/>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6068418"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1050" y="2410803"/>
            <a:ext cx="2097087"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6062065"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 name="TextBox 42">
            <a:extLst>
              <a:ext uri="{FF2B5EF4-FFF2-40B4-BE49-F238E27FC236}">
                <a16:creationId xmlns:a16="http://schemas.microsoft.com/office/drawing/2014/main" id="{04FFDD2B-7EF4-4D95-94AB-8983074F76A5}"/>
              </a:ext>
            </a:extLst>
          </p:cNvPr>
          <p:cNvSpPr txBox="1"/>
          <p:nvPr/>
        </p:nvSpPr>
        <p:spPr>
          <a:xfrm>
            <a:off x="6074576" y="1867003"/>
            <a:ext cx="357790" cy="276999"/>
          </a:xfrm>
          <a:prstGeom prst="rect">
            <a:avLst/>
          </a:prstGeom>
          <a:noFill/>
        </p:spPr>
        <p:txBody>
          <a:bodyPr wrap="none" rtlCol="0">
            <a:spAutoFit/>
          </a:bodyPr>
          <a:lstStyle/>
          <a:p>
            <a:pPr algn="l"/>
            <a:r>
              <a:rPr lang="en-US" sz="1200" b="1" dirty="0"/>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8879296" y="2401155"/>
            <a:ext cx="220189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1928" y="2410803"/>
            <a:ext cx="2097087"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8872943" y="3298877"/>
            <a:ext cx="2206072" cy="2573337"/>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9" name="TextBox 48">
            <a:extLst>
              <a:ext uri="{FF2B5EF4-FFF2-40B4-BE49-F238E27FC236}">
                <a16:creationId xmlns:a16="http://schemas.microsoft.com/office/drawing/2014/main" id="{5832141D-2E9E-40E4-96BD-70D24672D900}"/>
              </a:ext>
            </a:extLst>
          </p:cNvPr>
          <p:cNvSpPr txBox="1"/>
          <p:nvPr/>
        </p:nvSpPr>
        <p:spPr>
          <a:xfrm>
            <a:off x="8885454" y="1867003"/>
            <a:ext cx="357790" cy="276999"/>
          </a:xfrm>
          <a:prstGeom prst="rect">
            <a:avLst/>
          </a:prstGeom>
          <a:noFill/>
        </p:spPr>
        <p:txBody>
          <a:bodyPr wrap="none" rtlCol="0">
            <a:spAutoFit/>
          </a:bodyPr>
          <a:lstStyle/>
          <a:p>
            <a:pPr algn="l"/>
            <a:r>
              <a:rPr lang="en-US" sz="1200" b="1" dirty="0"/>
              <a:t>04</a:t>
            </a:r>
          </a:p>
        </p:txBody>
      </p:sp>
    </p:spTree>
    <p:extLst>
      <p:ext uri="{BB962C8B-B14F-4D97-AF65-F5344CB8AC3E}">
        <p14:creationId xmlns:p14="http://schemas.microsoft.com/office/powerpoint/2010/main" val="34491609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06769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7" y="2431335"/>
            <a:ext cx="5035553"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6341765" y="1685662"/>
            <a:ext cx="502920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6327063" y="2431335"/>
            <a:ext cx="5043897"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503555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7" y="4632090"/>
            <a:ext cx="5044495"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6341764" y="3898175"/>
            <a:ext cx="504389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6321701" y="4594254"/>
            <a:ext cx="506395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4412" y="17557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3040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95734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2431335"/>
            <a:ext cx="36087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p:nvPr>
        </p:nvSpPr>
        <p:spPr>
          <a:xfrm>
            <a:off x="4346084"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31382"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p:nvPr>
        </p:nvSpPr>
        <p:spPr>
          <a:xfrm>
            <a:off x="448231" y="3898175"/>
            <a:ext cx="360878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39288" y="4632090"/>
            <a:ext cx="361518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p:nvPr>
        </p:nvSpPr>
        <p:spPr>
          <a:xfrm>
            <a:off x="4346083"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26020"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100" y="3953992"/>
            <a:ext cx="11091863"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p:nvPr>
        </p:nvSpPr>
        <p:spPr>
          <a:xfrm>
            <a:off x="8026625" y="1685662"/>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1923" y="2431335"/>
            <a:ext cx="3602736"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p:nvPr>
        </p:nvSpPr>
        <p:spPr>
          <a:xfrm>
            <a:off x="8026624" y="3898175"/>
            <a:ext cx="360273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06561" y="4594254"/>
            <a:ext cx="3602736"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78793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461686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p:nvPr>
        </p:nvSpPr>
        <p:spPr>
          <a:xfrm>
            <a:off x="448056"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p:nvPr>
        </p:nvSpPr>
        <p:spPr>
          <a:xfrm>
            <a:off x="6151562" y="2185416"/>
            <a:ext cx="5486400" cy="3983609"/>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p:nvPr>
        </p:nvSpPr>
        <p:spPr>
          <a:xfrm>
            <a:off x="448056" y="1655064"/>
            <a:ext cx="11192256"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10991840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150539" y="2433503"/>
            <a:ext cx="5486400" cy="3735521"/>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6150539" y="1540789"/>
            <a:ext cx="5486400"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3278902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719"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3957741"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3957741"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7470775" y="1540789"/>
            <a:ext cx="3469894" cy="8239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7470775" y="2433503"/>
            <a:ext cx="3469894" cy="373552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705772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0479180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p:nvPr>
        </p:nvSpPr>
        <p:spPr/>
        <p:txBody>
          <a:bodyPr>
            <a:noAutofit/>
          </a:bodyPr>
          <a:lstStyle/>
          <a:p>
            <a:r>
              <a:rPr lang="en-US"/>
              <a:t>Click to edit Master title style</a:t>
            </a:r>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p:nvPr>
        </p:nvSpPr>
        <p:spPr>
          <a:xfrm>
            <a:off x="448056" y="1655064"/>
            <a:ext cx="11192256" cy="361154"/>
          </a:xfrm>
        </p:spPr>
        <p:txBody>
          <a:bodyPr>
            <a:noAutofit/>
          </a:bodyPr>
          <a:lstStyle>
            <a:lvl1pPr marL="0" indent="0">
              <a:buFontTx/>
              <a:buNone/>
              <a:defRPr sz="2000"/>
            </a:lvl1pPr>
          </a:lstStyle>
          <a:p>
            <a:pPr lvl="0"/>
            <a:r>
              <a:rPr lang="en-US"/>
              <a:t>Click to edit Master text styles</a:t>
            </a:r>
          </a:p>
        </p:txBody>
      </p:sp>
    </p:spTree>
    <p:extLst>
      <p:ext uri="{BB962C8B-B14F-4D97-AF65-F5344CB8AC3E}">
        <p14:creationId xmlns:p14="http://schemas.microsoft.com/office/powerpoint/2010/main" val="28759963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100" y="2265362"/>
            <a:ext cx="11091861" cy="3903663"/>
          </a:xfrm>
        </p:spPr>
        <p:txBody>
          <a:bodyPr>
            <a:noAutofit/>
          </a:bodyPr>
          <a:lstStyle/>
          <a:p>
            <a:r>
              <a:rPr lang="en-US" dirty="0"/>
              <a:t>Click icon to add table</a:t>
            </a:r>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056" y="1655064"/>
            <a:ext cx="11192256"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US"/>
              <a:t>Click to edit Master text styles</a:t>
            </a:r>
          </a:p>
        </p:txBody>
      </p:sp>
    </p:spTree>
    <p:extLst>
      <p:ext uri="{BB962C8B-B14F-4D97-AF65-F5344CB8AC3E}">
        <p14:creationId xmlns:p14="http://schemas.microsoft.com/office/powerpoint/2010/main" val="29922921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450" y="6398202"/>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4333658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8149498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2478258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7793618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7672" y="6400800"/>
            <a:ext cx="591343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Tree>
    <p:extLst>
      <p:ext uri="{BB962C8B-B14F-4D97-AF65-F5344CB8AC3E}">
        <p14:creationId xmlns:p14="http://schemas.microsoft.com/office/powerpoint/2010/main" val="27142283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6" y="309531"/>
            <a:ext cx="11523191" cy="5641440"/>
          </a:xfrm>
          <a:prstGeom prst="rect">
            <a:avLst/>
          </a:prstGeom>
          <a:noFill/>
        </p:spPr>
        <p:txBody>
          <a:bodyPr wrap="square" rtlCol="0">
            <a:noAutofit/>
          </a:bodyPr>
          <a:lstStyle/>
          <a:p>
            <a:pPr algn="l">
              <a:lnSpc>
                <a:spcPct val="90000"/>
              </a:lnSpc>
            </a:pPr>
            <a:r>
              <a:rPr lang="en-US" sz="6800" b="1" spc="-150" baseline="0" dirty="0"/>
              <a:t>No matter where work happens, digital workﬂows drive productivity and </a:t>
            </a:r>
            <a:br>
              <a:rPr lang="en-US" sz="6800" b="1" spc="-150" baseline="0" dirty="0"/>
            </a:br>
            <a:r>
              <a:rPr lang="en-US" sz="6800" b="1" spc="-150" baseline="0" dirty="0"/>
              <a:t>great experiences.</a:t>
            </a:r>
          </a:p>
        </p:txBody>
      </p:sp>
    </p:spTree>
    <p:extLst>
      <p:ext uri="{BB962C8B-B14F-4D97-AF65-F5344CB8AC3E}">
        <p14:creationId xmlns:p14="http://schemas.microsoft.com/office/powerpoint/2010/main" val="32582955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65799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t>Our work makes </a:t>
            </a:r>
            <a:br>
              <a:rPr lang="en-US" sz="6800" b="1" spc="-150" baseline="0" dirty="0"/>
            </a:br>
            <a:r>
              <a:rPr lang="en-US" sz="6800" b="1" spc="-150" baseline="0" dirty="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11601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p:nvSpPr>
        <p:spPr bwMode="gray">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dirty="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dirty="0">
                <a:solidFill>
                  <a:schemeClr val="tx1"/>
                </a:solidFill>
              </a:rPr>
            </a:br>
            <a:r>
              <a:rPr lang="en-US" sz="1600" dirty="0">
                <a:solidFill>
                  <a:schemeClr val="tx1"/>
                </a:solidFill>
              </a:rPr>
              <a:t>or functionality. The development, release, and timing of any features or functionality described </a:t>
            </a:r>
            <a:br>
              <a:rPr lang="en-US" sz="1600" dirty="0">
                <a:solidFill>
                  <a:schemeClr val="tx1"/>
                </a:solidFill>
              </a:rPr>
            </a:br>
            <a:r>
              <a:rPr lang="en-US" sz="1600" dirty="0">
                <a:solidFill>
                  <a:schemeClr val="tx1"/>
                </a:solidFill>
              </a:rPr>
              <a:t>for our products remains at our sole discretion. We undertake no obligation, and do not intend, </a:t>
            </a:r>
            <a:br>
              <a:rPr lang="en-US" sz="1600" dirty="0">
                <a:solidFill>
                  <a:schemeClr val="tx1"/>
                </a:solidFill>
              </a:rPr>
            </a:br>
            <a:r>
              <a:rPr lang="en-US" sz="1600" dirty="0">
                <a:solidFill>
                  <a:schemeClr val="tx1"/>
                </a:solidFill>
              </a:rPr>
              <a:t>to update the forward‑looking statements.</a:t>
            </a:r>
          </a:p>
        </p:txBody>
      </p:sp>
    </p:spTree>
    <p:extLst>
      <p:ext uri="{BB962C8B-B14F-4D97-AF65-F5344CB8AC3E}">
        <p14:creationId xmlns:p14="http://schemas.microsoft.com/office/powerpoint/2010/main" val="33759609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056" y="310896"/>
            <a:ext cx="11192256" cy="1194927"/>
          </a:xfrm>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056" y="1655845"/>
            <a:ext cx="4306507" cy="349586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694038" y="3060612"/>
            <a:ext cx="4778939" cy="823912"/>
          </a:xfrm>
        </p:spPr>
        <p:txBody>
          <a:bodyPr anchor="b" anchorCtr="0">
            <a:noAutofit/>
          </a:bodyPr>
          <a:lstStyle>
            <a:lvl1pPr marL="0" indent="0">
              <a:buNone/>
              <a:defRPr sz="18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 Here</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6857999" y="3765081"/>
            <a:ext cx="4778939" cy="1767269"/>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94792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8000" y="0"/>
            <a:ext cx="5237163" cy="6858000"/>
          </a:xfrm>
          <a:solidFill>
            <a:schemeClr val="bg1">
              <a:lumMod val="95000"/>
            </a:schemeClr>
          </a:solidFill>
        </p:spPr>
        <p:txBody>
          <a:bodyPr anchor="ctr" anchorCtr="0"/>
          <a:lstStyle>
            <a:lvl1pPr>
              <a:lnSpc>
                <a:spcPct val="100000"/>
              </a:lnSpc>
              <a:defRPr/>
            </a:lvl1pPr>
          </a:lstStyle>
          <a:p>
            <a:r>
              <a:rPr lang="en-US" dirty="0"/>
              <a:t>Click icon to add picture</a:t>
            </a:r>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450" y="6401963"/>
            <a:ext cx="4766036"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US"/>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p:nvPr>
        </p:nvSpPr>
        <p:spPr>
          <a:xfrm>
            <a:off x="455557" y="412269"/>
            <a:ext cx="6181725" cy="1195883"/>
          </a:xfrm>
        </p:spPr>
        <p:txBody>
          <a:bodyPr/>
          <a:lstStyle>
            <a:lvl1pPr>
              <a:lnSpc>
                <a:spcPct val="80000"/>
              </a:lnSpc>
              <a:defRPr sz="6800">
                <a:solidFill>
                  <a:schemeClr val="bg1"/>
                </a:solidFill>
              </a:defRPr>
            </a:lvl1pPr>
          </a:lstStyle>
          <a:p>
            <a:r>
              <a:rPr lang="en-US"/>
              <a:t>Click to edit Master title style</a:t>
            </a:r>
          </a:p>
        </p:txBody>
      </p:sp>
      <p:pic>
        <p:nvPicPr>
          <p:cNvPr id="9" name="Picture 8">
            <a:extLst>
              <a:ext uri="{FF2B5EF4-FFF2-40B4-BE49-F238E27FC236}">
                <a16:creationId xmlns:a16="http://schemas.microsoft.com/office/drawing/2014/main" id="{ED2DA47C-926A-4013-BDFD-169260A1CE70}"/>
              </a:ext>
            </a:extLst>
          </p:cNvPr>
          <p:cNvPicPr>
            <a:picLocks noChangeAspect="1"/>
          </p:cNvPicPr>
          <p:nvPr/>
        </p:nvPicPr>
        <p:blipFill>
          <a:blip r:embed="rId2"/>
          <a:srcRect/>
          <a:stretch/>
        </p:blipFill>
        <p:spPr>
          <a:xfrm>
            <a:off x="478373" y="6354439"/>
            <a:ext cx="980589" cy="282164"/>
          </a:xfrm>
          <a:prstGeom prst="rect">
            <a:avLst/>
          </a:prstGeom>
        </p:spPr>
      </p:pic>
    </p:spTree>
    <p:extLst>
      <p:ext uri="{BB962C8B-B14F-4D97-AF65-F5344CB8AC3E}">
        <p14:creationId xmlns:p14="http://schemas.microsoft.com/office/powerpoint/2010/main" val="236331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US" dirty="0"/>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909046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0" y="0"/>
            <a:ext cx="12188825" cy="6858000"/>
          </a:xfrm>
          <a:solidFill>
            <a:schemeClr val="bg1">
              <a:lumMod val="95000"/>
            </a:schemeClr>
          </a:solidFill>
        </p:spPr>
        <p:txBody>
          <a:bodyPr anchor="ctr" anchorCtr="0"/>
          <a:lstStyle/>
          <a:p>
            <a:r>
              <a:rPr lang="en-US" dirty="0"/>
              <a:t>Click icon to add picture</a:t>
            </a:r>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252" y="311377"/>
            <a:ext cx="5573724" cy="1195883"/>
          </a:xfrm>
        </p:spPr>
        <p:txBody>
          <a:bodyPr/>
          <a:lstStyle>
            <a:lvl1pPr>
              <a:defRPr>
                <a:solidFill>
                  <a:schemeClr val="bg1"/>
                </a:solidFill>
              </a:defRPr>
            </a:lvl1pPr>
          </a:lstStyle>
          <a:p>
            <a:r>
              <a:rPr lang="en-US"/>
              <a:t>Click to edit Master title style</a:t>
            </a:r>
          </a:p>
        </p:txBody>
      </p:sp>
    </p:spTree>
    <p:extLst>
      <p:ext uri="{BB962C8B-B14F-4D97-AF65-F5344CB8AC3E}">
        <p14:creationId xmlns:p14="http://schemas.microsoft.com/office/powerpoint/2010/main" val="38571412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0" y="0"/>
            <a:ext cx="12188384"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p:nvPicPr>
        <p:blipFill>
          <a:blip r:embed="rId3"/>
          <a:stretch>
            <a:fillRect/>
          </a:stretch>
        </p:blipFill>
        <p:spPr>
          <a:xfrm>
            <a:off x="47707" y="1763587"/>
            <a:ext cx="5836258" cy="5118266"/>
          </a:xfrm>
          <a:prstGeom prst="rect">
            <a:avLst/>
          </a:prstGeom>
        </p:spPr>
      </p:pic>
    </p:spTree>
    <p:extLst>
      <p:ext uri="{BB962C8B-B14F-4D97-AF65-F5344CB8AC3E}">
        <p14:creationId xmlns:p14="http://schemas.microsoft.com/office/powerpoint/2010/main" val="7725095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Ad Layout 2">
    <p:spTree>
      <p:nvGrpSpPr>
        <p:cNvPr id="1" name=""/>
        <p:cNvGrpSpPr/>
        <p:nvPr/>
      </p:nvGrpSpPr>
      <p:grpSpPr>
        <a:xfrm>
          <a:off x="0" y="0"/>
          <a:ext cx="0" cy="0"/>
          <a:chOff x="0" y="0"/>
          <a:chExt cx="0" cy="0"/>
        </a:xfrm>
      </p:grpSpPr>
      <p:pic>
        <p:nvPicPr>
          <p:cNvPr id="5" name="Picture 4" descr="A group of people sitting outside&#10;&#10;Description automatically generated with medium confidence">
            <a:extLst>
              <a:ext uri="{FF2B5EF4-FFF2-40B4-BE49-F238E27FC236}">
                <a16:creationId xmlns:a16="http://schemas.microsoft.com/office/drawing/2014/main" id="{937CEDB3-4DA4-4653-A1FB-1E7C8EEDAD33}"/>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192" y="0"/>
            <a:ext cx="12227511" cy="6880894"/>
          </a:xfrm>
          <a:prstGeom prst="rect">
            <a:avLst/>
          </a:prstGeom>
        </p:spPr>
      </p:pic>
      <p:pic>
        <p:nvPicPr>
          <p:cNvPr id="3" name="Picture 2">
            <a:extLst>
              <a:ext uri="{FF2B5EF4-FFF2-40B4-BE49-F238E27FC236}">
                <a16:creationId xmlns:a16="http://schemas.microsoft.com/office/drawing/2014/main" id="{8E9EF136-4FFD-4B10-ABC7-9EBC07473C85}"/>
              </a:ext>
            </a:extLst>
          </p:cNvPr>
          <p:cNvPicPr>
            <a:picLocks noChangeAspect="1"/>
          </p:cNvPicPr>
          <p:nvPr/>
        </p:nvPicPr>
        <p:blipFill>
          <a:blip r:embed="rId3"/>
          <a:stretch>
            <a:fillRect/>
          </a:stretch>
        </p:blipFill>
        <p:spPr>
          <a:xfrm>
            <a:off x="39758" y="2010033"/>
            <a:ext cx="6046704" cy="4870861"/>
          </a:xfrm>
          <a:prstGeom prst="rect">
            <a:avLst/>
          </a:prstGeom>
        </p:spPr>
      </p:pic>
    </p:spTree>
    <p:extLst>
      <p:ext uri="{BB962C8B-B14F-4D97-AF65-F5344CB8AC3E}">
        <p14:creationId xmlns:p14="http://schemas.microsoft.com/office/powerpoint/2010/main" val="12498539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p:nvPr>
        </p:nvSpPr>
        <p:spPr/>
        <p:txBody>
          <a:bodyPr>
            <a:noAutofit/>
          </a:bodyPr>
          <a:lstStyle/>
          <a:p>
            <a:r>
              <a:rPr lang="en-US"/>
              <a:t>Click to edit Master title style</a:t>
            </a:r>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p:nvPr>
        </p:nvSpPr>
        <p:spPr>
          <a:xfrm>
            <a:off x="448231"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1878"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10351"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3" name="Text Placeholder 24">
            <a:extLst>
              <a:ext uri="{FF2B5EF4-FFF2-40B4-BE49-F238E27FC236}">
                <a16:creationId xmlns:a16="http://schemas.microsoft.com/office/drawing/2014/main" id="{7A9FDFC0-A9EC-400B-9B7E-D36946B92E9D}"/>
              </a:ext>
            </a:extLst>
          </p:cNvPr>
          <p:cNvSpPr>
            <a:spLocks noGrp="1"/>
          </p:cNvSpPr>
          <p:nvPr>
            <p:ph type="body" sz="quarter" idx="19"/>
          </p:nvPr>
        </p:nvSpPr>
        <p:spPr>
          <a:xfrm>
            <a:off x="3958836"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p:nvPr>
        </p:nvSpPr>
        <p:spPr>
          <a:xfrm>
            <a:off x="3952483"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3920956"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6" name="Text Placeholder 24">
            <a:extLst>
              <a:ext uri="{FF2B5EF4-FFF2-40B4-BE49-F238E27FC236}">
                <a16:creationId xmlns:a16="http://schemas.microsoft.com/office/drawing/2014/main" id="{185009C4-DD68-4DDE-828B-B83054DED456}"/>
              </a:ext>
            </a:extLst>
          </p:cNvPr>
          <p:cNvSpPr>
            <a:spLocks noGrp="1"/>
          </p:cNvSpPr>
          <p:nvPr>
            <p:ph type="body" sz="quarter" idx="22"/>
          </p:nvPr>
        </p:nvSpPr>
        <p:spPr>
          <a:xfrm>
            <a:off x="7471479" y="1685662"/>
            <a:ext cx="3604227"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p:nvPr>
        </p:nvSpPr>
        <p:spPr>
          <a:xfrm>
            <a:off x="7465126" y="4125467"/>
            <a:ext cx="292608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7433599" y="3307721"/>
            <a:ext cx="3602736" cy="674285"/>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Tree>
    <p:extLst>
      <p:ext uri="{BB962C8B-B14F-4D97-AF65-F5344CB8AC3E}">
        <p14:creationId xmlns:p14="http://schemas.microsoft.com/office/powerpoint/2010/main" val="7231579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Ad Layout 3">
    <p:spTree>
      <p:nvGrpSpPr>
        <p:cNvPr id="1" name=""/>
        <p:cNvGrpSpPr/>
        <p:nvPr/>
      </p:nvGrpSpPr>
      <p:grpSpPr>
        <a:xfrm>
          <a:off x="0" y="0"/>
          <a:ext cx="0" cy="0"/>
          <a:chOff x="0" y="0"/>
          <a:chExt cx="0" cy="0"/>
        </a:xfrm>
      </p:grpSpPr>
      <p:pic>
        <p:nvPicPr>
          <p:cNvPr id="3" name="Picture 2" descr="A picture containing floor, building, arch, colonnade&#10;&#10;Description automatically generated">
            <a:extLst>
              <a:ext uri="{FF2B5EF4-FFF2-40B4-BE49-F238E27FC236}">
                <a16:creationId xmlns:a16="http://schemas.microsoft.com/office/drawing/2014/main" id="{E81C2398-38A9-4C4F-8BD3-76C30CDE58C3}"/>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a:xfrm>
            <a:off x="1" y="-1"/>
            <a:ext cx="12188824" cy="6858001"/>
          </a:xfrm>
          <a:prstGeom prst="rect">
            <a:avLst/>
          </a:prstGeom>
        </p:spPr>
      </p:pic>
      <p:pic>
        <p:nvPicPr>
          <p:cNvPr id="4" name="Picture 3">
            <a:extLst>
              <a:ext uri="{FF2B5EF4-FFF2-40B4-BE49-F238E27FC236}">
                <a16:creationId xmlns:a16="http://schemas.microsoft.com/office/drawing/2014/main" id="{9A49E25E-CB11-49B0-B060-C77E1EEA3EE2}"/>
              </a:ext>
            </a:extLst>
          </p:cNvPr>
          <p:cNvPicPr>
            <a:picLocks noChangeAspect="1"/>
          </p:cNvPicPr>
          <p:nvPr/>
        </p:nvPicPr>
        <p:blipFill>
          <a:blip r:embed="rId3"/>
          <a:stretch>
            <a:fillRect/>
          </a:stretch>
        </p:blipFill>
        <p:spPr>
          <a:xfrm>
            <a:off x="1407381" y="2137613"/>
            <a:ext cx="9470003" cy="2736026"/>
          </a:xfrm>
          <a:prstGeom prst="rect">
            <a:avLst/>
          </a:prstGeom>
        </p:spPr>
      </p:pic>
    </p:spTree>
    <p:extLst>
      <p:ext uri="{BB962C8B-B14F-4D97-AF65-F5344CB8AC3E}">
        <p14:creationId xmlns:p14="http://schemas.microsoft.com/office/powerpoint/2010/main" val="1926927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p:cSld name="Section_Slide_Dark">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2438674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4700" y="0"/>
            <a:ext cx="2524125" cy="6858000"/>
          </a:xfrm>
          <a:solidFill>
            <a:schemeClr val="bg1">
              <a:lumMod val="95000"/>
            </a:schemeClr>
          </a:solidFill>
        </p:spPr>
        <p:txBody>
          <a:bodyPr anchor="ctr" anchorCtr="0"/>
          <a:lstStyle/>
          <a:p>
            <a:r>
              <a:rPr lang="en-US" dirty="0"/>
              <a:t>Click icon to add picture</a:t>
            </a:r>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23609" y="3911228"/>
            <a:ext cx="7839329" cy="1325880"/>
          </a:xfrm>
        </p:spPr>
        <p:txBody>
          <a:bodyPr anchor="b">
            <a:noAutofit/>
          </a:bodyPr>
          <a:lstStyle>
            <a:lvl1pPr>
              <a:lnSpc>
                <a:spcPct val="100000"/>
              </a:lnSpc>
              <a:defRPr sz="4500">
                <a:solidFill>
                  <a:schemeClr val="accent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p:nvPr>
        </p:nvSpPr>
        <p:spPr>
          <a:xfrm>
            <a:off x="423609" y="5386231"/>
            <a:ext cx="7839329"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a:srcRect/>
          <a:stretch/>
        </p:blipFill>
        <p:spPr bwMode="invGray">
          <a:xfrm>
            <a:off x="428891" y="336108"/>
            <a:ext cx="1520560" cy="437540"/>
          </a:xfrm>
          <a:prstGeom prst="rect">
            <a:avLst/>
          </a:prstGeom>
        </p:spPr>
      </p:pic>
    </p:spTree>
    <p:extLst>
      <p:ext uri="{BB962C8B-B14F-4D97-AF65-F5344CB8AC3E}">
        <p14:creationId xmlns:p14="http://schemas.microsoft.com/office/powerpoint/2010/main" val="41203426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6514" y="1627423"/>
            <a:ext cx="8396599"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p:nvPr>
        </p:nvSpPr>
        <p:spPr>
          <a:xfrm>
            <a:off x="2561394" y="4553744"/>
            <a:ext cx="8371719"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US"/>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35458" y="1192574"/>
            <a:ext cx="396850" cy="320040"/>
          </a:xfrm>
          <a:prstGeom prst="rect">
            <a:avLst/>
          </a:prstGeom>
        </p:spPr>
      </p:pic>
    </p:spTree>
    <p:extLst>
      <p:ext uri="{BB962C8B-B14F-4D97-AF65-F5344CB8AC3E}">
        <p14:creationId xmlns:p14="http://schemas.microsoft.com/office/powerpoint/2010/main" val="39398440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4258507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Question Slide">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5" y="1682998"/>
            <a:ext cx="9375775" cy="1325880"/>
          </a:xfrm>
        </p:spPr>
        <p:txBody>
          <a:bodyPr anchor="b">
            <a:noAutofit/>
          </a:bodyPr>
          <a:lstStyle>
            <a:lvl1pPr>
              <a:lnSpc>
                <a:spcPct val="100000"/>
              </a:lnSpc>
              <a:defRPr sz="4500">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5" y="298804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a:srcRect/>
          <a:stretch/>
        </p:blipFill>
        <p:spPr>
          <a:xfrm>
            <a:off x="478373" y="6354439"/>
            <a:ext cx="980589"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2022 ServiceNow, Inc. All Rights Reserved. Confidential.</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spTree>
    <p:extLst>
      <p:ext uri="{BB962C8B-B14F-4D97-AF65-F5344CB8AC3E}">
        <p14:creationId xmlns:p14="http://schemas.microsoft.com/office/powerpoint/2010/main" val="4931354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p:nvPicPr>
        <p:blipFill rotWithShape="1">
          <a:blip r:embed="rId2" cstate="print">
            <a:alphaModFix/>
            <a:extLst>
              <a:ext uri="{28A0092B-C50C-407E-A947-70E740481C1C}">
                <a14:useLocalDpi xmlns:a14="http://schemas.microsoft.com/office/drawing/2010/main"/>
              </a:ext>
            </a:extLst>
          </a:blip>
          <a:srcRect/>
          <a:stretch/>
        </p:blipFill>
        <p:spPr bwMode="gray">
          <a:xfrm>
            <a:off x="-1" y="0"/>
            <a:ext cx="12188825"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p:nvSpPr>
        <p:spPr bwMode="gray">
          <a:xfrm>
            <a:off x="-1" y="0"/>
            <a:ext cx="12188825"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bwMode="gray">
          <a:xfrm>
            <a:off x="440211" y="3247194"/>
            <a:ext cx="5016027"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bwMode="gray">
          <a:xfrm>
            <a:off x="440211" y="4756688"/>
            <a:ext cx="5016027"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3"/>
          <a:srcRect/>
          <a:stretch/>
        </p:blipFill>
        <p:spPr bwMode="gray">
          <a:xfrm>
            <a:off x="428891" y="336108"/>
            <a:ext cx="1520560" cy="437540"/>
          </a:xfrm>
          <a:prstGeom prst="rect">
            <a:avLst/>
          </a:prstGeom>
        </p:spPr>
      </p:pic>
    </p:spTree>
    <p:extLst>
      <p:ext uri="{BB962C8B-B14F-4D97-AF65-F5344CB8AC3E}">
        <p14:creationId xmlns:p14="http://schemas.microsoft.com/office/powerpoint/2010/main" val="34580760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p:nvPicPr>
        <p:blipFill>
          <a:blip r:embed="rId2"/>
          <a:stretch>
            <a:fillRect/>
          </a:stretch>
        </p:blipFill>
        <p:spPr bwMode="black">
          <a:xfrm>
            <a:off x="2812774" y="2221385"/>
            <a:ext cx="6549887" cy="1884725"/>
          </a:xfrm>
          <a:prstGeom prst="rect">
            <a:avLst/>
          </a:prstGeom>
        </p:spPr>
      </p:pic>
    </p:spTree>
    <p:extLst>
      <p:ext uri="{BB962C8B-B14F-4D97-AF65-F5344CB8AC3E}">
        <p14:creationId xmlns:p14="http://schemas.microsoft.com/office/powerpoint/2010/main" val="38568195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Do not use">
    <p:bg>
      <p:bgPr>
        <a:solidFill>
          <a:schemeClr val="accent5"/>
        </a:solidFill>
        <a:effectLst/>
      </p:bgPr>
    </p:bg>
    <p:spTree>
      <p:nvGrpSpPr>
        <p:cNvPr id="1" name=""/>
        <p:cNvGrpSpPr/>
        <p:nvPr/>
      </p:nvGrpSpPr>
      <p:grpSpPr>
        <a:xfrm>
          <a:off x="0" y="0"/>
          <a:ext cx="0" cy="0"/>
          <a:chOff x="0" y="0"/>
          <a:chExt cx="0" cy="0"/>
        </a:xfrm>
      </p:grpSpPr>
      <p:sp>
        <p:nvSpPr>
          <p:cNvPr id="7" name="Rectangle 6"/>
          <p:cNvSpPr/>
          <p:nvPr/>
        </p:nvSpPr>
        <p:spPr bwMode="ltGray">
          <a:xfrm>
            <a:off x="0" y="0"/>
            <a:ext cx="12188825" cy="685800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dirty="0"/>
          </a:p>
        </p:txBody>
      </p:sp>
    </p:spTree>
    <p:extLst>
      <p:ext uri="{BB962C8B-B14F-4D97-AF65-F5344CB8AC3E}">
        <p14:creationId xmlns:p14="http://schemas.microsoft.com/office/powerpoint/2010/main" val="28699928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2_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8911" y="1033272"/>
            <a:ext cx="11207242" cy="448056"/>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268068128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userDrawn="1"/>
        </p:nvSpPr>
        <p:spPr>
          <a:xfrm>
            <a:off x="393507" y="309531"/>
            <a:ext cx="4927794" cy="5641440"/>
          </a:xfrm>
          <a:prstGeom prst="rect">
            <a:avLst/>
          </a:prstGeom>
          <a:noFill/>
        </p:spPr>
        <p:txBody>
          <a:bodyPr wrap="square" rtlCol="0">
            <a:noAutofit/>
          </a:bodyPr>
          <a:lstStyle/>
          <a:p>
            <a:pPr algn="l">
              <a:lnSpc>
                <a:spcPct val="90000"/>
              </a:lnSpc>
            </a:pPr>
            <a:r>
              <a:rPr lang="en-US" sz="6800" b="1" spc="-150" baseline="0" dirty="0">
                <a:solidFill>
                  <a:schemeClr val="bg1"/>
                </a:solidFill>
              </a:rPr>
              <a:t>Our work makes </a:t>
            </a:r>
            <a:br>
              <a:rPr lang="en-US" sz="6800" b="1" spc="-150" baseline="0" dirty="0">
                <a:solidFill>
                  <a:schemeClr val="bg1"/>
                </a:solidFill>
              </a:rPr>
            </a:br>
            <a:r>
              <a:rPr lang="en-US" sz="6800" b="1" spc="-150" baseline="0" dirty="0">
                <a:solidFill>
                  <a:schemeClr val="bg1"/>
                </a:solidFill>
              </a:rPr>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1608" y="361337"/>
            <a:ext cx="4213225" cy="4321175"/>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26063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5"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5"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6" y="5729747"/>
            <a:ext cx="9911866"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7" y="6077919"/>
            <a:ext cx="9923631"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29993613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invGray">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userDrawn="1"/>
        </p:nvPicPr>
        <p:blipFill>
          <a:blip r:embed="rId3"/>
          <a:srcRect/>
          <a:stretch/>
        </p:blipFill>
        <p:spPr bwMode="invGray">
          <a:xfrm>
            <a:off x="428891" y="336108"/>
            <a:ext cx="1520560"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445028" y="2872136"/>
            <a:ext cx="9922936" cy="1325880"/>
          </a:xfrm>
        </p:spPr>
        <p:txBody>
          <a:bodyPr anchor="b">
            <a:noAutofit/>
          </a:bodyPr>
          <a:lstStyle>
            <a:lvl1pPr>
              <a:lnSpc>
                <a:spcPct val="100000"/>
              </a:lnSpc>
              <a:defRPr sz="4499">
                <a:solidFill>
                  <a:srgbClr val="86ED78"/>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445028" y="4223469"/>
            <a:ext cx="9922936" cy="658813"/>
          </a:xfrm>
        </p:spPr>
        <p:txBody>
          <a:bodyPr anchor="t">
            <a:noAutofit/>
          </a:bodyPr>
          <a:lstStyle>
            <a:lvl1pPr marL="0" indent="0">
              <a:lnSpc>
                <a:spcPct val="10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52" name="Text Placeholder 51">
            <a:extLst>
              <a:ext uri="{FF2B5EF4-FFF2-40B4-BE49-F238E27FC236}">
                <a16:creationId xmlns:a16="http://schemas.microsoft.com/office/drawing/2014/main" id="{3835534A-190F-8648-8860-68E350DCF51F}"/>
              </a:ext>
            </a:extLst>
          </p:cNvPr>
          <p:cNvSpPr>
            <a:spLocks noGrp="1"/>
          </p:cNvSpPr>
          <p:nvPr userDrawn="1">
            <p:ph type="body" sz="quarter" idx="11"/>
          </p:nvPr>
        </p:nvSpPr>
        <p:spPr>
          <a:xfrm>
            <a:off x="452967"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userDrawn="1">
            <p:ph type="body" sz="quarter" idx="12"/>
          </p:nvPr>
        </p:nvSpPr>
        <p:spPr>
          <a:xfrm>
            <a:off x="44502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8" name="Text Placeholder 51">
            <a:extLst>
              <a:ext uri="{FF2B5EF4-FFF2-40B4-BE49-F238E27FC236}">
                <a16:creationId xmlns:a16="http://schemas.microsoft.com/office/drawing/2014/main" id="{9AE1D286-FE91-4B46-BB6E-01029D684DA7}"/>
              </a:ext>
            </a:extLst>
          </p:cNvPr>
          <p:cNvSpPr>
            <a:spLocks noGrp="1"/>
          </p:cNvSpPr>
          <p:nvPr>
            <p:ph type="body" sz="quarter" idx="13"/>
          </p:nvPr>
        </p:nvSpPr>
        <p:spPr>
          <a:xfrm>
            <a:off x="3253428"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9" name="Text Placeholder 53">
            <a:extLst>
              <a:ext uri="{FF2B5EF4-FFF2-40B4-BE49-F238E27FC236}">
                <a16:creationId xmlns:a16="http://schemas.microsoft.com/office/drawing/2014/main" id="{DBBC01BB-F541-43F0-94E6-ECC09BB40F7C}"/>
              </a:ext>
            </a:extLst>
          </p:cNvPr>
          <p:cNvSpPr>
            <a:spLocks noGrp="1"/>
          </p:cNvSpPr>
          <p:nvPr>
            <p:ph type="body" sz="quarter" idx="14"/>
          </p:nvPr>
        </p:nvSpPr>
        <p:spPr>
          <a:xfrm>
            <a:off x="3245489"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
        <p:nvSpPr>
          <p:cNvPr id="10" name="Text Placeholder 51">
            <a:extLst>
              <a:ext uri="{FF2B5EF4-FFF2-40B4-BE49-F238E27FC236}">
                <a16:creationId xmlns:a16="http://schemas.microsoft.com/office/drawing/2014/main" id="{C08BB528-698F-4E5C-BC7E-51C5596CE8A8}"/>
              </a:ext>
            </a:extLst>
          </p:cNvPr>
          <p:cNvSpPr>
            <a:spLocks noGrp="1"/>
          </p:cNvSpPr>
          <p:nvPr>
            <p:ph type="body" sz="quarter" idx="15"/>
          </p:nvPr>
        </p:nvSpPr>
        <p:spPr>
          <a:xfrm>
            <a:off x="6055740" y="5729747"/>
            <a:ext cx="2769548" cy="431800"/>
          </a:xfrm>
        </p:spPr>
        <p:txBody>
          <a:bodyPr anchor="b" anchorCtr="0">
            <a:noAutofit/>
          </a:bodyPr>
          <a:lstStyle>
            <a:lvl1pPr marL="0" indent="0">
              <a:lnSpc>
                <a:spcPct val="100000"/>
              </a:lnSpc>
              <a:spcBef>
                <a:spcPts val="0"/>
              </a:spcBef>
              <a:buFontTx/>
              <a:buNone/>
              <a:defRPr sz="12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11" name="Text Placeholder 53">
            <a:extLst>
              <a:ext uri="{FF2B5EF4-FFF2-40B4-BE49-F238E27FC236}">
                <a16:creationId xmlns:a16="http://schemas.microsoft.com/office/drawing/2014/main" id="{C264A348-E5D2-495E-A7AB-E068C6192DAA}"/>
              </a:ext>
            </a:extLst>
          </p:cNvPr>
          <p:cNvSpPr>
            <a:spLocks noGrp="1"/>
          </p:cNvSpPr>
          <p:nvPr>
            <p:ph type="body" sz="quarter" idx="16"/>
          </p:nvPr>
        </p:nvSpPr>
        <p:spPr>
          <a:xfrm>
            <a:off x="6047801" y="6077919"/>
            <a:ext cx="2772835" cy="280987"/>
          </a:xfrm>
        </p:spPr>
        <p:txBody>
          <a:bodyPr>
            <a:noAutofit/>
          </a:bodyPr>
          <a:lstStyle>
            <a:lvl1pPr marL="0" indent="0">
              <a:lnSpc>
                <a:spcPct val="100000"/>
              </a:lnSpc>
              <a:buFontTx/>
              <a:buNone/>
              <a:defRPr sz="1200">
                <a:solidFill>
                  <a:schemeClr val="bg1"/>
                </a:solidFill>
              </a:defRPr>
            </a:lvl1pPr>
            <a:lvl2pPr marL="457063" indent="0">
              <a:buFontTx/>
              <a:buNone/>
              <a:defRPr sz="1200">
                <a:solidFill>
                  <a:schemeClr val="bg1"/>
                </a:solidFill>
              </a:defRPr>
            </a:lvl2pPr>
            <a:lvl3pPr marL="914126" indent="0">
              <a:buFontTx/>
              <a:buNone/>
              <a:defRPr sz="1200">
                <a:solidFill>
                  <a:schemeClr val="bg1"/>
                </a:solidFill>
              </a:defRPr>
            </a:lvl3pPr>
            <a:lvl4pPr marL="1371189" indent="0">
              <a:buFontTx/>
              <a:buNone/>
              <a:defRPr sz="1200">
                <a:solidFill>
                  <a:schemeClr val="bg1"/>
                </a:solidFill>
              </a:defRPr>
            </a:lvl4pPr>
            <a:lvl5pPr marL="1828251" indent="0">
              <a:buFontTx/>
              <a:buNone/>
              <a:defRPr sz="1200">
                <a:solidFill>
                  <a:schemeClr val="bg1"/>
                </a:solidFill>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31366691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sp>
        <p:nvSpPr>
          <p:cNvPr id="2" name="Title 1"/>
          <p:cNvSpPr>
            <a:spLocks noGrp="1"/>
          </p:cNvSpPr>
          <p:nvPr>
            <p:ph type="title"/>
          </p:nvPr>
        </p:nvSpPr>
        <p:spPr bwMode="invGray">
          <a:xfrm>
            <a:off x="450410"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59" y="3479246"/>
            <a:ext cx="415847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5367084" y="3479246"/>
            <a:ext cx="460133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165729" y="1755774"/>
            <a:ext cx="1632052" cy="1280160"/>
          </a:xfrm>
        </p:spPr>
        <p:txBody>
          <a:bodyPr anchor="ctr"/>
          <a:lstStyle>
            <a:lvl1pPr algn="ctr">
              <a:buNone/>
              <a:defRPr sz="1200"/>
            </a:lvl1pPr>
          </a:lstStyle>
          <a:p>
            <a:r>
              <a:rPr lang="en-US" dirty="0"/>
              <a:t>Place logo</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5053577" y="3565525"/>
            <a:ext cx="0" cy="259643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84617287"/>
      </p:ext>
    </p:extLst>
  </p:cSld>
  <p:clrMapOvr>
    <a:masterClrMapping/>
  </p:clrMapOvr>
  <p:transition>
    <p:fade/>
  </p:transition>
  <p:extLst>
    <p:ext uri="{DCECCB84-F9BA-43D5-87BE-67443E8EF086}">
      <p15:sldGuideLst xmlns:p15="http://schemas.microsoft.com/office/powerpoint/2012/main"/>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Speaker Intro">
    <p:spTree>
      <p:nvGrpSpPr>
        <p:cNvPr id="1" name=""/>
        <p:cNvGrpSpPr/>
        <p:nvPr/>
      </p:nvGrpSpPr>
      <p:grpSpPr>
        <a:xfrm>
          <a:off x="0" y="0"/>
          <a:ext cx="0" cy="0"/>
          <a:chOff x="0" y="0"/>
          <a:chExt cx="0" cy="0"/>
        </a:xfrm>
      </p:grpSpPr>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1247776"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sp>
        <p:nvSpPr>
          <p:cNvPr id="2" name="Title 1"/>
          <p:cNvSpPr>
            <a:spLocks noGrp="1"/>
          </p:cNvSpPr>
          <p:nvPr>
            <p:ph type="title"/>
          </p:nvPr>
        </p:nvSpPr>
        <p:spPr bwMode="invGray">
          <a:xfrm>
            <a:off x="450410"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1161236" y="3479248"/>
            <a:ext cx="4289780"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6759933" y="3479248"/>
            <a:ext cx="4331827" cy="2175429"/>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2867405" y="1755774"/>
            <a:ext cx="1632052" cy="1280160"/>
          </a:xfrm>
        </p:spPr>
        <p:txBody>
          <a:bodyPr anchor="ctr"/>
          <a:lstStyle>
            <a:lvl1pPr algn="ctr">
              <a:buNone/>
              <a:defRPr sz="1200"/>
            </a:lvl1pPr>
          </a:lstStyle>
          <a:p>
            <a:r>
              <a:rPr lang="en-US" dirty="0"/>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8468138" y="1755774"/>
            <a:ext cx="1632052" cy="1280160"/>
          </a:xfrm>
        </p:spPr>
        <p:txBody>
          <a:bodyPr anchor="ctr"/>
          <a:lstStyle>
            <a:lvl1pPr algn="ctr">
              <a:buNone/>
              <a:defRPr sz="1200"/>
            </a:lvl1pPr>
          </a:lstStyle>
          <a:p>
            <a:r>
              <a:rPr lang="en-US" dirty="0"/>
              <a:t>Place logo</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6858580" y="1755774"/>
            <a:ext cx="1292226" cy="1292226"/>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cxnSp>
        <p:nvCxnSpPr>
          <p:cNvPr id="14" name="Straight Connector 13">
            <a:extLst>
              <a:ext uri="{FF2B5EF4-FFF2-40B4-BE49-F238E27FC236}">
                <a16:creationId xmlns:a16="http://schemas.microsoft.com/office/drawing/2014/main" id="{E5822000-2F5A-4E09-9F05-746BEFAFEDE5}"/>
              </a:ext>
            </a:extLst>
          </p:cNvPr>
          <p:cNvCxnSpPr>
            <a:cxnSpLocks/>
          </p:cNvCxnSpPr>
          <p:nvPr userDrawn="1"/>
        </p:nvCxnSpPr>
        <p:spPr bwMode="invGray">
          <a:xfrm>
            <a:off x="6095467" y="1755775"/>
            <a:ext cx="0" cy="389890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005147486"/>
      </p:ext>
    </p:extLst>
  </p:cSld>
  <p:clrMapOvr>
    <a:masterClrMapping/>
  </p:clrMapOvr>
  <p:transition>
    <p:fade/>
  </p:transition>
  <p:extLst>
    <p:ext uri="{DCECCB84-F9BA-43D5-87BE-67443E8EF086}">
      <p15:sldGuideLst xmlns:p15="http://schemas.microsoft.com/office/powerpoint/2012/main"/>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_Speaker Intro">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3E8E0FF5-4F9E-DC49-A0F7-432C85EC7B77}"/>
              </a:ext>
            </a:extLst>
          </p:cNvPr>
          <p:cNvSpPr>
            <a:spLocks noGrp="1"/>
          </p:cNvSpPr>
          <p:nvPr>
            <p:ph type="pic" sz="quarter" idx="14" hasCustomPrompt="1"/>
          </p:nvPr>
        </p:nvSpPr>
        <p:spPr bwMode="invGray">
          <a:xfrm>
            <a:off x="1819144" y="1895882"/>
            <a:ext cx="1632052" cy="1280160"/>
          </a:xfrm>
        </p:spPr>
        <p:txBody>
          <a:bodyPr anchor="ctr"/>
          <a:lstStyle>
            <a:lvl1pPr algn="ctr">
              <a:buNone/>
              <a:defRPr sz="1200"/>
            </a:lvl1pPr>
          </a:lstStyle>
          <a:p>
            <a:r>
              <a:rPr lang="en-US" dirty="0"/>
              <a:t>Place logo</a:t>
            </a:r>
          </a:p>
        </p:txBody>
      </p:sp>
      <p:sp>
        <p:nvSpPr>
          <p:cNvPr id="11" name="Picture Placeholder 26">
            <a:extLst>
              <a:ext uri="{FF2B5EF4-FFF2-40B4-BE49-F238E27FC236}">
                <a16:creationId xmlns:a16="http://schemas.microsoft.com/office/drawing/2014/main" id="{592ECBE6-56C9-744E-86E8-3F7F48BD6DD2}"/>
              </a:ext>
            </a:extLst>
          </p:cNvPr>
          <p:cNvSpPr>
            <a:spLocks noGrp="1"/>
          </p:cNvSpPr>
          <p:nvPr>
            <p:ph type="pic" sz="quarter" idx="17" hasCustomPrompt="1"/>
          </p:nvPr>
        </p:nvSpPr>
        <p:spPr bwMode="invGray">
          <a:xfrm>
            <a:off x="5718094" y="1895882"/>
            <a:ext cx="1632052" cy="1280160"/>
          </a:xfrm>
        </p:spPr>
        <p:txBody>
          <a:bodyPr anchor="ctr"/>
          <a:lstStyle>
            <a:lvl1pPr algn="ctr">
              <a:buNone/>
              <a:defRPr sz="1200"/>
            </a:lvl1pPr>
          </a:lstStyle>
          <a:p>
            <a:r>
              <a:rPr lang="en-US" dirty="0"/>
              <a:t>Place logo</a:t>
            </a:r>
          </a:p>
        </p:txBody>
      </p:sp>
      <p:sp>
        <p:nvSpPr>
          <p:cNvPr id="23" name="Picture Placeholder 26">
            <a:extLst>
              <a:ext uri="{FF2B5EF4-FFF2-40B4-BE49-F238E27FC236}">
                <a16:creationId xmlns:a16="http://schemas.microsoft.com/office/drawing/2014/main" id="{C1B5F03B-87F7-CC4B-8310-C35AC00889A8}"/>
              </a:ext>
            </a:extLst>
          </p:cNvPr>
          <p:cNvSpPr>
            <a:spLocks noGrp="1"/>
          </p:cNvSpPr>
          <p:nvPr>
            <p:ph type="pic" sz="quarter" idx="20" hasCustomPrompt="1"/>
          </p:nvPr>
        </p:nvSpPr>
        <p:spPr bwMode="invGray">
          <a:xfrm>
            <a:off x="9529763" y="1895882"/>
            <a:ext cx="1632052" cy="1280160"/>
          </a:xfrm>
        </p:spPr>
        <p:txBody>
          <a:bodyPr anchor="ctr"/>
          <a:lstStyle>
            <a:lvl1pPr algn="ctr">
              <a:buNone/>
              <a:defRPr sz="1200"/>
            </a:lvl1pPr>
          </a:lstStyle>
          <a:p>
            <a:r>
              <a:rPr lang="en-US" dirty="0"/>
              <a:t>Place logo</a:t>
            </a:r>
          </a:p>
        </p:txBody>
      </p:sp>
      <p:sp>
        <p:nvSpPr>
          <p:cNvPr id="29" name="Picture Placeholder 28">
            <a:extLst>
              <a:ext uri="{FF2B5EF4-FFF2-40B4-BE49-F238E27FC236}">
                <a16:creationId xmlns:a16="http://schemas.microsoft.com/office/drawing/2014/main" id="{EE4EDAD0-0380-4AB8-9844-156B9F5E95D8}"/>
              </a:ext>
            </a:extLst>
          </p:cNvPr>
          <p:cNvSpPr>
            <a:spLocks noGrp="1"/>
          </p:cNvSpPr>
          <p:nvPr>
            <p:ph type="pic" sz="quarter" idx="21" hasCustomPrompt="1"/>
          </p:nvPr>
        </p:nvSpPr>
        <p:spPr bwMode="invGray">
          <a:xfrm>
            <a:off x="54610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sp>
        <p:nvSpPr>
          <p:cNvPr id="2" name="Title 1"/>
          <p:cNvSpPr>
            <a:spLocks noGrp="1"/>
          </p:cNvSpPr>
          <p:nvPr>
            <p:ph type="title"/>
          </p:nvPr>
        </p:nvSpPr>
        <p:spPr bwMode="invGray">
          <a:xfrm>
            <a:off x="450410" y="310896"/>
            <a:ext cx="11192256" cy="1197864"/>
          </a:xfrm>
          <a:prstGeom prst="rect">
            <a:avLst/>
          </a:prstGeom>
        </p:spPr>
        <p:txBody>
          <a:bodyPr vert="horz" lIns="91440" tIns="45720" rIns="91440" bIns="45720" rtlCol="0" anchor="t" anchorCtr="0">
            <a:noAutofit/>
          </a:bodyPr>
          <a:lstStyle>
            <a:lvl1pPr>
              <a:defRPr lang="en-US" dirty="0"/>
            </a:lvl1pPr>
          </a:lstStyle>
          <a:p>
            <a:pPr lvl="0"/>
            <a:r>
              <a:rPr lang="en-US"/>
              <a:t>Click to edit Master title style</a:t>
            </a:r>
          </a:p>
        </p:txBody>
      </p:sp>
      <p:sp>
        <p:nvSpPr>
          <p:cNvPr id="6" name="Content Placeholder 5"/>
          <p:cNvSpPr>
            <a:spLocks noGrp="1"/>
          </p:cNvSpPr>
          <p:nvPr>
            <p:ph sz="quarter" idx="10" hasCustomPrompt="1"/>
          </p:nvPr>
        </p:nvSpPr>
        <p:spPr bwMode="invGray">
          <a:xfrm>
            <a:off x="459560" y="3479246"/>
            <a:ext cx="2987006"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7" name="Content Placeholder 5"/>
          <p:cNvSpPr>
            <a:spLocks noGrp="1"/>
          </p:cNvSpPr>
          <p:nvPr>
            <p:ph sz="quarter" idx="11" hasCustomPrompt="1"/>
          </p:nvPr>
        </p:nvSpPr>
        <p:spPr bwMode="invGray">
          <a:xfrm>
            <a:off x="4316212" y="3479246"/>
            <a:ext cx="3108527"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20" name="Content Placeholder 5">
            <a:extLst>
              <a:ext uri="{FF2B5EF4-FFF2-40B4-BE49-F238E27FC236}">
                <a16:creationId xmlns:a16="http://schemas.microsoft.com/office/drawing/2014/main" id="{AE3D3BFE-D8E4-744C-9DC7-45ED04ADA0EA}"/>
              </a:ext>
            </a:extLst>
          </p:cNvPr>
          <p:cNvSpPr>
            <a:spLocks noGrp="1"/>
          </p:cNvSpPr>
          <p:nvPr>
            <p:ph sz="quarter" idx="18" hasCustomPrompt="1"/>
          </p:nvPr>
        </p:nvSpPr>
        <p:spPr bwMode="invGray">
          <a:xfrm>
            <a:off x="8172202" y="3479246"/>
            <a:ext cx="2989613" cy="2627900"/>
          </a:xfrm>
        </p:spPr>
        <p:txBody>
          <a:bodyPr/>
          <a:lstStyle>
            <a:lvl1pPr marL="0" indent="0">
              <a:lnSpc>
                <a:spcPct val="100000"/>
              </a:lnSpc>
              <a:spcBef>
                <a:spcPts val="1200"/>
              </a:spcBef>
              <a:buNone/>
              <a:defRPr sz="1400">
                <a:solidFill>
                  <a:schemeClr val="bg2"/>
                </a:solidFill>
              </a:defRPr>
            </a:lvl1pPr>
            <a:lvl2pPr>
              <a:buNone/>
              <a:defRPr sz="1400">
                <a:solidFill>
                  <a:schemeClr val="bg2"/>
                </a:solidFill>
              </a:defRPr>
            </a:lvl2pPr>
          </a:lstStyle>
          <a:p>
            <a:pPr lvl="0"/>
            <a:r>
              <a:rPr lang="en-US"/>
              <a:t>Click to edit master text styles</a:t>
            </a:r>
          </a:p>
        </p:txBody>
      </p:sp>
      <p:sp>
        <p:nvSpPr>
          <p:cNvPr id="30" name="Picture Placeholder 29">
            <a:extLst>
              <a:ext uri="{FF2B5EF4-FFF2-40B4-BE49-F238E27FC236}">
                <a16:creationId xmlns:a16="http://schemas.microsoft.com/office/drawing/2014/main" id="{A6C82BA8-A698-4282-BCA0-9CC104DC70B7}"/>
              </a:ext>
            </a:extLst>
          </p:cNvPr>
          <p:cNvSpPr>
            <a:spLocks noGrp="1"/>
          </p:cNvSpPr>
          <p:nvPr>
            <p:ph type="pic" sz="quarter" idx="22" hasCustomPrompt="1"/>
          </p:nvPr>
        </p:nvSpPr>
        <p:spPr bwMode="invGray">
          <a:xfrm>
            <a:off x="4436980" y="1936646"/>
            <a:ext cx="1111354" cy="1111354"/>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sp>
        <p:nvSpPr>
          <p:cNvPr id="31" name="Picture Placeholder 30">
            <a:extLst>
              <a:ext uri="{FF2B5EF4-FFF2-40B4-BE49-F238E27FC236}">
                <a16:creationId xmlns:a16="http://schemas.microsoft.com/office/drawing/2014/main" id="{962560B6-FB4B-4B36-AB57-740126015B9A}"/>
              </a:ext>
            </a:extLst>
          </p:cNvPr>
          <p:cNvSpPr>
            <a:spLocks noGrp="1"/>
          </p:cNvSpPr>
          <p:nvPr>
            <p:ph type="pic" sz="quarter" idx="23" hasCustomPrompt="1"/>
          </p:nvPr>
        </p:nvSpPr>
        <p:spPr bwMode="invGray">
          <a:xfrm>
            <a:off x="8262939" y="1933904"/>
            <a:ext cx="1114097" cy="1114097"/>
          </a:xfrm>
          <a:custGeom>
            <a:avLst/>
            <a:gdLst>
              <a:gd name="connsiteX0" fmla="*/ 85476 w 1280160"/>
              <a:gd name="connsiteY0" fmla="*/ 0 h 1280160"/>
              <a:gd name="connsiteX1" fmla="*/ 1194684 w 1280160"/>
              <a:gd name="connsiteY1" fmla="*/ 0 h 1280160"/>
              <a:gd name="connsiteX2" fmla="*/ 1280160 w 1280160"/>
              <a:gd name="connsiteY2" fmla="*/ 85476 h 1280160"/>
              <a:gd name="connsiteX3" fmla="*/ 1280160 w 1280160"/>
              <a:gd name="connsiteY3" fmla="*/ 1194684 h 1280160"/>
              <a:gd name="connsiteX4" fmla="*/ 1194684 w 1280160"/>
              <a:gd name="connsiteY4" fmla="*/ 1280160 h 1280160"/>
              <a:gd name="connsiteX5" fmla="*/ 85476 w 1280160"/>
              <a:gd name="connsiteY5" fmla="*/ 1280160 h 1280160"/>
              <a:gd name="connsiteX6" fmla="*/ 0 w 1280160"/>
              <a:gd name="connsiteY6" fmla="*/ 1194684 h 1280160"/>
              <a:gd name="connsiteX7" fmla="*/ 0 w 1280160"/>
              <a:gd name="connsiteY7" fmla="*/ 85476 h 1280160"/>
              <a:gd name="connsiteX8" fmla="*/ 85476 w 1280160"/>
              <a:gd name="connsiteY8" fmla="*/ 0 h 128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0160" h="1280160">
                <a:moveTo>
                  <a:pt x="85476" y="0"/>
                </a:moveTo>
                <a:lnTo>
                  <a:pt x="1194684" y="0"/>
                </a:lnTo>
                <a:cubicBezTo>
                  <a:pt x="1241891" y="0"/>
                  <a:pt x="1280160" y="38269"/>
                  <a:pt x="1280160" y="85476"/>
                </a:cubicBezTo>
                <a:lnTo>
                  <a:pt x="1280160" y="1194684"/>
                </a:lnTo>
                <a:cubicBezTo>
                  <a:pt x="1280160" y="1241891"/>
                  <a:pt x="1241891" y="1280160"/>
                  <a:pt x="1194684" y="1280160"/>
                </a:cubicBezTo>
                <a:lnTo>
                  <a:pt x="85476" y="1280160"/>
                </a:lnTo>
                <a:cubicBezTo>
                  <a:pt x="38269" y="1280160"/>
                  <a:pt x="0" y="1241891"/>
                  <a:pt x="0" y="1194684"/>
                </a:cubicBezTo>
                <a:lnTo>
                  <a:pt x="0" y="85476"/>
                </a:lnTo>
                <a:cubicBezTo>
                  <a:pt x="0" y="38269"/>
                  <a:pt x="38269" y="0"/>
                  <a:pt x="85476" y="0"/>
                </a:cubicBezTo>
                <a:close/>
              </a:path>
            </a:pathLst>
          </a:custGeom>
          <a:solidFill>
            <a:srgbClr val="1A5D68"/>
          </a:solidFill>
        </p:spPr>
        <p:txBody>
          <a:bodyPr wrap="square" anchor="ctr" anchorCtr="0">
            <a:noAutofit/>
          </a:bodyPr>
          <a:lstStyle>
            <a:lvl1pPr>
              <a:defRPr sz="1100"/>
            </a:lvl1pPr>
          </a:lstStyle>
          <a:p>
            <a:r>
              <a:rPr lang="en-US" dirty="0"/>
              <a:t>Place headshot</a:t>
            </a:r>
          </a:p>
        </p:txBody>
      </p:sp>
    </p:spTree>
    <p:custDataLst>
      <p:tags r:id="rId1"/>
    </p:custDataLst>
    <p:extLst>
      <p:ext uri="{BB962C8B-B14F-4D97-AF65-F5344CB8AC3E}">
        <p14:creationId xmlns:p14="http://schemas.microsoft.com/office/powerpoint/2010/main" val="2800724636"/>
      </p:ext>
    </p:extLst>
  </p:cSld>
  <p:clrMapOvr>
    <a:masterClrMapping/>
  </p:clrMapOvr>
  <p:transition>
    <p:fade/>
  </p:transition>
  <p:extLst>
    <p:ext uri="{DCECCB84-F9BA-43D5-87BE-67443E8EF086}">
      <p15:sldGuideLst xmlns:p15="http://schemas.microsoft.com/office/powerpoint/2012/main"/>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10"/>
            <a:ext cx="11188711" cy="41852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3365240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5" y="2181041"/>
            <a:ext cx="11189907" cy="39879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47421" y="1658333"/>
            <a:ext cx="11190563" cy="365760"/>
          </a:xfrm>
        </p:spPr>
        <p:txBody>
          <a:bodyPr vert="horz" lIns="91440" tIns="45720" rIns="91440" bIns="45720" rtlCol="0">
            <a:noAutofit/>
          </a:bodyPr>
          <a:lstStyle>
            <a:lvl1pPr marL="0" indent="0">
              <a:buNone/>
              <a:defRPr lang="en-US" sz="1999" dirty="0"/>
            </a:lvl1pPr>
          </a:lstStyle>
          <a:p>
            <a:pPr marL="228531" lvl="0" indent="-228531"/>
            <a:r>
              <a:rPr lang="en-US"/>
              <a:t>Click to edit Master text styles</a:t>
            </a:r>
          </a:p>
        </p:txBody>
      </p:sp>
    </p:spTree>
    <p:custDataLst>
      <p:tags r:id="rId1"/>
    </p:custDataLst>
    <p:extLst>
      <p:ext uri="{BB962C8B-B14F-4D97-AF65-F5344CB8AC3E}">
        <p14:creationId xmlns:p14="http://schemas.microsoft.com/office/powerpoint/2010/main" val="846149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1118871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34556621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056" y="1664208"/>
            <a:ext cx="5574920" cy="4504817"/>
          </a:xfrm>
        </p:spPr>
        <p:txBody>
          <a:bodyPr>
            <a:noAutofit/>
          </a:bodyPr>
          <a:lstStyle>
            <a:lvl1pPr marL="0" indent="0">
              <a:spcBef>
                <a:spcPts val="2199"/>
              </a:spcBef>
              <a:buFont typeface="Arial" panose="020B0604020202020204" pitchFamily="34" charset="0"/>
              <a:buNone/>
              <a:defRPr/>
            </a:lvl1pPr>
            <a:lvl2pPr marL="457063" indent="0">
              <a:buNone/>
              <a:defRPr/>
            </a:lvl2pPr>
            <a:lvl3pPr marL="914126" indent="0">
              <a:buNone/>
              <a:defRPr/>
            </a:lvl3pPr>
            <a:lvl4pPr marL="1371189" indent="0">
              <a:buNone/>
              <a:defRPr/>
            </a:lvl4pPr>
            <a:lvl5pPr marL="1828251" indent="0">
              <a:buNone/>
              <a:defRPr/>
            </a:lvl5pPr>
          </a:lstStyle>
          <a:p>
            <a:pPr lvl="0"/>
            <a:r>
              <a:rPr lang="en-US"/>
              <a:t>Click to edit Master text styles</a:t>
            </a:r>
          </a:p>
        </p:txBody>
      </p:sp>
    </p:spTree>
    <p:custDataLst>
      <p:tags r:id="rId1"/>
    </p:custDataLst>
    <p:extLst>
      <p:ext uri="{BB962C8B-B14F-4D97-AF65-F5344CB8AC3E}">
        <p14:creationId xmlns:p14="http://schemas.microsoft.com/office/powerpoint/2010/main" val="15205362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231" y="2401157"/>
            <a:ext cx="5014360" cy="674285"/>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3639" y="2401155"/>
            <a:ext cx="5238750" cy="663282"/>
          </a:xfrm>
          <a:noFill/>
        </p:spPr>
        <p:txBody>
          <a:bodyPr anchor="ctr">
            <a:noAutofit/>
          </a:bodyPr>
          <a:lstStyle>
            <a:lvl1pPr marL="0" indent="0">
              <a:buFontTx/>
              <a:buNone/>
              <a:defRPr sz="1600" b="1">
                <a:solidFill>
                  <a:schemeClr val="bg1"/>
                </a:solidFill>
              </a:defRPr>
            </a:lvl1pPr>
            <a:lvl2pPr marL="457063" indent="0">
              <a:buFontTx/>
              <a:buNone/>
              <a:defRPr>
                <a:solidFill>
                  <a:schemeClr val="bg1"/>
                </a:solidFill>
              </a:defRPr>
            </a:lvl2pPr>
            <a:lvl3pPr marL="914126" indent="0">
              <a:buFontTx/>
              <a:buNone/>
              <a:defRPr>
                <a:solidFill>
                  <a:schemeClr val="bg1"/>
                </a:solidFill>
              </a:defRPr>
            </a:lvl3pPr>
            <a:lvl4pPr marL="1371189" indent="0">
              <a:buFontTx/>
              <a:buNone/>
              <a:defRPr>
                <a:solidFill>
                  <a:schemeClr val="bg1"/>
                </a:solidFill>
              </a:defRPr>
            </a:lvl4pPr>
            <a:lvl5pPr marL="1828251"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878" y="3298879"/>
            <a:ext cx="5014361"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3639" y="3298879"/>
            <a:ext cx="4916488" cy="2573337"/>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0864"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0864"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3151" y="2410803"/>
            <a:ext cx="490537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3151" y="3047758"/>
            <a:ext cx="49053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8560503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slideLayout" Target="../slideLayouts/slideLayout41.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5" Type="http://schemas.openxmlformats.org/officeDocument/2006/relationships/image" Target="../media/image2.png"/><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24" Type="http://schemas.openxmlformats.org/officeDocument/2006/relationships/image" Target="../media/image1.png"/><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theme" Target="../theme/theme2.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9" Type="http://schemas.openxmlformats.org/officeDocument/2006/relationships/slideLayout" Target="../slideLayouts/slideLayout81.xml"/><Relationship Id="rId21" Type="http://schemas.openxmlformats.org/officeDocument/2006/relationships/slideLayout" Target="../slideLayouts/slideLayout63.xml"/><Relationship Id="rId34" Type="http://schemas.openxmlformats.org/officeDocument/2006/relationships/slideLayout" Target="../slideLayouts/slideLayout76.xml"/><Relationship Id="rId42" Type="http://schemas.openxmlformats.org/officeDocument/2006/relationships/slideLayout" Target="../slideLayouts/slideLayout84.xml"/><Relationship Id="rId47" Type="http://schemas.openxmlformats.org/officeDocument/2006/relationships/slideLayout" Target="../slideLayouts/slideLayout89.xml"/><Relationship Id="rId50" Type="http://schemas.openxmlformats.org/officeDocument/2006/relationships/image" Target="../media/image2.png"/><Relationship Id="rId7" Type="http://schemas.openxmlformats.org/officeDocument/2006/relationships/slideLayout" Target="../slideLayouts/slideLayout4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9" Type="http://schemas.openxmlformats.org/officeDocument/2006/relationships/slideLayout" Target="../slideLayouts/slideLayout71.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32" Type="http://schemas.openxmlformats.org/officeDocument/2006/relationships/slideLayout" Target="../slideLayouts/slideLayout74.xml"/><Relationship Id="rId37" Type="http://schemas.openxmlformats.org/officeDocument/2006/relationships/slideLayout" Target="../slideLayouts/slideLayout79.xml"/><Relationship Id="rId40" Type="http://schemas.openxmlformats.org/officeDocument/2006/relationships/slideLayout" Target="../slideLayouts/slideLayout82.xml"/><Relationship Id="rId45" Type="http://schemas.openxmlformats.org/officeDocument/2006/relationships/slideLayout" Target="../slideLayouts/slideLayout87.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slideLayout" Target="../slideLayouts/slideLayout70.xml"/><Relationship Id="rId36" Type="http://schemas.openxmlformats.org/officeDocument/2006/relationships/slideLayout" Target="../slideLayouts/slideLayout78.xml"/><Relationship Id="rId49" Type="http://schemas.openxmlformats.org/officeDocument/2006/relationships/image" Target="../media/image1.png"/><Relationship Id="rId10" Type="http://schemas.openxmlformats.org/officeDocument/2006/relationships/slideLayout" Target="../slideLayouts/slideLayout52.xml"/><Relationship Id="rId19" Type="http://schemas.openxmlformats.org/officeDocument/2006/relationships/slideLayout" Target="../slideLayouts/slideLayout61.xml"/><Relationship Id="rId31" Type="http://schemas.openxmlformats.org/officeDocument/2006/relationships/slideLayout" Target="../slideLayouts/slideLayout73.xml"/><Relationship Id="rId44" Type="http://schemas.openxmlformats.org/officeDocument/2006/relationships/slideLayout" Target="../slideLayouts/slideLayout86.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slideLayout" Target="../slideLayouts/slideLayout72.xml"/><Relationship Id="rId35" Type="http://schemas.openxmlformats.org/officeDocument/2006/relationships/slideLayout" Target="../slideLayouts/slideLayout77.xml"/><Relationship Id="rId43" Type="http://schemas.openxmlformats.org/officeDocument/2006/relationships/slideLayout" Target="../slideLayouts/slideLayout85.xml"/><Relationship Id="rId48" Type="http://schemas.openxmlformats.org/officeDocument/2006/relationships/theme" Target="../theme/theme3.xml"/><Relationship Id="rId8" Type="http://schemas.openxmlformats.org/officeDocument/2006/relationships/slideLayout" Target="../slideLayouts/slideLayout50.xml"/><Relationship Id="rId3" Type="http://schemas.openxmlformats.org/officeDocument/2006/relationships/slideLayout" Target="../slideLayouts/slideLayout45.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33" Type="http://schemas.openxmlformats.org/officeDocument/2006/relationships/slideLayout" Target="../slideLayouts/slideLayout75.xml"/><Relationship Id="rId38" Type="http://schemas.openxmlformats.org/officeDocument/2006/relationships/slideLayout" Target="../slideLayouts/slideLayout80.xml"/><Relationship Id="rId46" Type="http://schemas.openxmlformats.org/officeDocument/2006/relationships/slideLayout" Target="../slideLayouts/slideLayout88.xml"/><Relationship Id="rId20" Type="http://schemas.openxmlformats.org/officeDocument/2006/relationships/slideLayout" Target="../slideLayouts/slideLayout62.xml"/><Relationship Id="rId41" Type="http://schemas.openxmlformats.org/officeDocument/2006/relationships/slideLayout" Target="../slideLayouts/slideLayout83.xml"/><Relationship Id="rId1" Type="http://schemas.openxmlformats.org/officeDocument/2006/relationships/slideLayout" Target="../slideLayouts/slideLayout43.xml"/><Relationship Id="rId6"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2.xml"/><Relationship Id="rId18" Type="http://schemas.openxmlformats.org/officeDocument/2006/relationships/slideLayout" Target="../slideLayouts/slideLayout107.xml"/><Relationship Id="rId26" Type="http://schemas.openxmlformats.org/officeDocument/2006/relationships/slideLayout" Target="../slideLayouts/slideLayout115.xml"/><Relationship Id="rId39" Type="http://schemas.openxmlformats.org/officeDocument/2006/relationships/slideLayout" Target="../slideLayouts/slideLayout128.xml"/><Relationship Id="rId21" Type="http://schemas.openxmlformats.org/officeDocument/2006/relationships/slideLayout" Target="../slideLayouts/slideLayout110.xml"/><Relationship Id="rId34" Type="http://schemas.openxmlformats.org/officeDocument/2006/relationships/slideLayout" Target="../slideLayouts/slideLayout123.xml"/><Relationship Id="rId42" Type="http://schemas.openxmlformats.org/officeDocument/2006/relationships/slideLayout" Target="../slideLayouts/slideLayout131.xml"/><Relationship Id="rId47" Type="http://schemas.openxmlformats.org/officeDocument/2006/relationships/slideLayout" Target="../slideLayouts/slideLayout136.xml"/><Relationship Id="rId50" Type="http://schemas.openxmlformats.org/officeDocument/2006/relationships/image" Target="../media/image1.png"/><Relationship Id="rId7" Type="http://schemas.openxmlformats.org/officeDocument/2006/relationships/slideLayout" Target="../slideLayouts/slideLayout96.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29" Type="http://schemas.openxmlformats.org/officeDocument/2006/relationships/slideLayout" Target="../slideLayouts/slideLayout118.xml"/><Relationship Id="rId11" Type="http://schemas.openxmlformats.org/officeDocument/2006/relationships/slideLayout" Target="../slideLayouts/slideLayout100.xml"/><Relationship Id="rId24" Type="http://schemas.openxmlformats.org/officeDocument/2006/relationships/slideLayout" Target="../slideLayouts/slideLayout113.xml"/><Relationship Id="rId32" Type="http://schemas.openxmlformats.org/officeDocument/2006/relationships/slideLayout" Target="../slideLayouts/slideLayout121.xml"/><Relationship Id="rId37" Type="http://schemas.openxmlformats.org/officeDocument/2006/relationships/slideLayout" Target="../slideLayouts/slideLayout126.xml"/><Relationship Id="rId40" Type="http://schemas.openxmlformats.org/officeDocument/2006/relationships/slideLayout" Target="../slideLayouts/slideLayout129.xml"/><Relationship Id="rId45" Type="http://schemas.openxmlformats.org/officeDocument/2006/relationships/slideLayout" Target="../slideLayouts/slideLayout134.xml"/><Relationship Id="rId5" Type="http://schemas.openxmlformats.org/officeDocument/2006/relationships/slideLayout" Target="../slideLayouts/slideLayout94.xml"/><Relationship Id="rId15" Type="http://schemas.openxmlformats.org/officeDocument/2006/relationships/slideLayout" Target="../slideLayouts/slideLayout104.xml"/><Relationship Id="rId23" Type="http://schemas.openxmlformats.org/officeDocument/2006/relationships/slideLayout" Target="../slideLayouts/slideLayout112.xml"/><Relationship Id="rId28" Type="http://schemas.openxmlformats.org/officeDocument/2006/relationships/slideLayout" Target="../slideLayouts/slideLayout117.xml"/><Relationship Id="rId36" Type="http://schemas.openxmlformats.org/officeDocument/2006/relationships/slideLayout" Target="../slideLayouts/slideLayout125.xml"/><Relationship Id="rId49" Type="http://schemas.openxmlformats.org/officeDocument/2006/relationships/tags" Target="../tags/tag1.xml"/><Relationship Id="rId10" Type="http://schemas.openxmlformats.org/officeDocument/2006/relationships/slideLayout" Target="../slideLayouts/slideLayout99.xml"/><Relationship Id="rId19" Type="http://schemas.openxmlformats.org/officeDocument/2006/relationships/slideLayout" Target="../slideLayouts/slideLayout108.xml"/><Relationship Id="rId31" Type="http://schemas.openxmlformats.org/officeDocument/2006/relationships/slideLayout" Target="../slideLayouts/slideLayout120.xml"/><Relationship Id="rId44" Type="http://schemas.openxmlformats.org/officeDocument/2006/relationships/slideLayout" Target="../slideLayouts/slideLayout133.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 Id="rId22" Type="http://schemas.openxmlformats.org/officeDocument/2006/relationships/slideLayout" Target="../slideLayouts/slideLayout111.xml"/><Relationship Id="rId27" Type="http://schemas.openxmlformats.org/officeDocument/2006/relationships/slideLayout" Target="../slideLayouts/slideLayout116.xml"/><Relationship Id="rId30" Type="http://schemas.openxmlformats.org/officeDocument/2006/relationships/slideLayout" Target="../slideLayouts/slideLayout119.xml"/><Relationship Id="rId35" Type="http://schemas.openxmlformats.org/officeDocument/2006/relationships/slideLayout" Target="../slideLayouts/slideLayout124.xml"/><Relationship Id="rId43" Type="http://schemas.openxmlformats.org/officeDocument/2006/relationships/slideLayout" Target="../slideLayouts/slideLayout132.xml"/><Relationship Id="rId48" Type="http://schemas.openxmlformats.org/officeDocument/2006/relationships/theme" Target="../theme/theme4.xml"/><Relationship Id="rId8" Type="http://schemas.openxmlformats.org/officeDocument/2006/relationships/slideLayout" Target="../slideLayouts/slideLayout97.xml"/><Relationship Id="rId51" Type="http://schemas.openxmlformats.org/officeDocument/2006/relationships/image" Target="../media/image2.png"/><Relationship Id="rId3" Type="http://schemas.openxmlformats.org/officeDocument/2006/relationships/slideLayout" Target="../slideLayouts/slideLayout92.xml"/><Relationship Id="rId12" Type="http://schemas.openxmlformats.org/officeDocument/2006/relationships/slideLayout" Target="../slideLayouts/slideLayout101.xml"/><Relationship Id="rId17" Type="http://schemas.openxmlformats.org/officeDocument/2006/relationships/slideLayout" Target="../slideLayouts/slideLayout106.xml"/><Relationship Id="rId25" Type="http://schemas.openxmlformats.org/officeDocument/2006/relationships/slideLayout" Target="../slideLayouts/slideLayout114.xml"/><Relationship Id="rId33" Type="http://schemas.openxmlformats.org/officeDocument/2006/relationships/slideLayout" Target="../slideLayouts/slideLayout122.xml"/><Relationship Id="rId38" Type="http://schemas.openxmlformats.org/officeDocument/2006/relationships/slideLayout" Target="../slideLayouts/slideLayout127.xml"/><Relationship Id="rId46" Type="http://schemas.openxmlformats.org/officeDocument/2006/relationships/slideLayout" Target="../slideLayouts/slideLayout135.xml"/><Relationship Id="rId20" Type="http://schemas.openxmlformats.org/officeDocument/2006/relationships/slideLayout" Target="../slideLayouts/slideLayout109.xml"/><Relationship Id="rId41" Type="http://schemas.openxmlformats.org/officeDocument/2006/relationships/slideLayout" Target="../slideLayouts/slideLayout130.xml"/><Relationship Id="rId1" Type="http://schemas.openxmlformats.org/officeDocument/2006/relationships/slideLayout" Target="../slideLayouts/slideLayout90.xml"/><Relationship Id="rId6" Type="http://schemas.openxmlformats.org/officeDocument/2006/relationships/slideLayout" Target="../slideLayouts/slideLayout95.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9" Type="http://schemas.openxmlformats.org/officeDocument/2006/relationships/slideLayout" Target="../slideLayouts/slideLayout175.xml"/><Relationship Id="rId21" Type="http://schemas.openxmlformats.org/officeDocument/2006/relationships/slideLayout" Target="../slideLayouts/slideLayout157.xml"/><Relationship Id="rId34" Type="http://schemas.openxmlformats.org/officeDocument/2006/relationships/slideLayout" Target="../slideLayouts/slideLayout170.xml"/><Relationship Id="rId42" Type="http://schemas.openxmlformats.org/officeDocument/2006/relationships/slideLayout" Target="../slideLayouts/slideLayout178.xml"/><Relationship Id="rId47" Type="http://schemas.openxmlformats.org/officeDocument/2006/relationships/slideLayout" Target="../slideLayouts/slideLayout183.xml"/><Relationship Id="rId50" Type="http://schemas.openxmlformats.org/officeDocument/2006/relationships/slideLayout" Target="../slideLayouts/slideLayout186.xml"/><Relationship Id="rId55" Type="http://schemas.openxmlformats.org/officeDocument/2006/relationships/slideLayout" Target="../slideLayouts/slideLayout191.xml"/><Relationship Id="rId7" Type="http://schemas.openxmlformats.org/officeDocument/2006/relationships/slideLayout" Target="../slideLayouts/slideLayout143.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9" Type="http://schemas.openxmlformats.org/officeDocument/2006/relationships/slideLayout" Target="../slideLayouts/slideLayout165.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32" Type="http://schemas.openxmlformats.org/officeDocument/2006/relationships/slideLayout" Target="../slideLayouts/slideLayout168.xml"/><Relationship Id="rId37" Type="http://schemas.openxmlformats.org/officeDocument/2006/relationships/slideLayout" Target="../slideLayouts/slideLayout173.xml"/><Relationship Id="rId40" Type="http://schemas.openxmlformats.org/officeDocument/2006/relationships/slideLayout" Target="../slideLayouts/slideLayout176.xml"/><Relationship Id="rId45" Type="http://schemas.openxmlformats.org/officeDocument/2006/relationships/slideLayout" Target="../slideLayouts/slideLayout181.xml"/><Relationship Id="rId53" Type="http://schemas.openxmlformats.org/officeDocument/2006/relationships/slideLayout" Target="../slideLayouts/slideLayout189.xml"/><Relationship Id="rId58" Type="http://schemas.openxmlformats.org/officeDocument/2006/relationships/image" Target="../media/image1.png"/><Relationship Id="rId5" Type="http://schemas.openxmlformats.org/officeDocument/2006/relationships/slideLayout" Target="../slideLayouts/slideLayout141.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slideLayout" Target="../slideLayouts/slideLayout166.xml"/><Relationship Id="rId35" Type="http://schemas.openxmlformats.org/officeDocument/2006/relationships/slideLayout" Target="../slideLayouts/slideLayout171.xml"/><Relationship Id="rId43" Type="http://schemas.openxmlformats.org/officeDocument/2006/relationships/slideLayout" Target="../slideLayouts/slideLayout179.xml"/><Relationship Id="rId48" Type="http://schemas.openxmlformats.org/officeDocument/2006/relationships/slideLayout" Target="../slideLayouts/slideLayout184.xml"/><Relationship Id="rId56" Type="http://schemas.openxmlformats.org/officeDocument/2006/relationships/slideLayout" Target="../slideLayouts/slideLayout192.xml"/><Relationship Id="rId8" Type="http://schemas.openxmlformats.org/officeDocument/2006/relationships/slideLayout" Target="../slideLayouts/slideLayout144.xml"/><Relationship Id="rId51" Type="http://schemas.openxmlformats.org/officeDocument/2006/relationships/slideLayout" Target="../slideLayouts/slideLayout187.xml"/><Relationship Id="rId3" Type="http://schemas.openxmlformats.org/officeDocument/2006/relationships/slideLayout" Target="../slideLayouts/slideLayout139.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33" Type="http://schemas.openxmlformats.org/officeDocument/2006/relationships/slideLayout" Target="../slideLayouts/slideLayout169.xml"/><Relationship Id="rId38" Type="http://schemas.openxmlformats.org/officeDocument/2006/relationships/slideLayout" Target="../slideLayouts/slideLayout174.xml"/><Relationship Id="rId46" Type="http://schemas.openxmlformats.org/officeDocument/2006/relationships/slideLayout" Target="../slideLayouts/slideLayout182.xml"/><Relationship Id="rId59" Type="http://schemas.openxmlformats.org/officeDocument/2006/relationships/image" Target="../media/image2.png"/><Relationship Id="rId20" Type="http://schemas.openxmlformats.org/officeDocument/2006/relationships/slideLayout" Target="../slideLayouts/slideLayout156.xml"/><Relationship Id="rId41" Type="http://schemas.openxmlformats.org/officeDocument/2006/relationships/slideLayout" Target="../slideLayouts/slideLayout177.xml"/><Relationship Id="rId54" Type="http://schemas.openxmlformats.org/officeDocument/2006/relationships/slideLayout" Target="../slideLayouts/slideLayout190.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slideLayout" Target="../slideLayouts/slideLayout164.xml"/><Relationship Id="rId36" Type="http://schemas.openxmlformats.org/officeDocument/2006/relationships/slideLayout" Target="../slideLayouts/slideLayout172.xml"/><Relationship Id="rId49" Type="http://schemas.openxmlformats.org/officeDocument/2006/relationships/slideLayout" Target="../slideLayouts/slideLayout185.xml"/><Relationship Id="rId57" Type="http://schemas.openxmlformats.org/officeDocument/2006/relationships/theme" Target="../theme/theme5.xml"/><Relationship Id="rId10" Type="http://schemas.openxmlformats.org/officeDocument/2006/relationships/slideLayout" Target="../slideLayouts/slideLayout146.xml"/><Relationship Id="rId31" Type="http://schemas.openxmlformats.org/officeDocument/2006/relationships/slideLayout" Target="../slideLayouts/slideLayout167.xml"/><Relationship Id="rId44" Type="http://schemas.openxmlformats.org/officeDocument/2006/relationships/slideLayout" Target="../slideLayouts/slideLayout180.xml"/><Relationship Id="rId52" Type="http://schemas.openxmlformats.org/officeDocument/2006/relationships/slideLayout" Target="../slideLayouts/slideLayout188.xml"/></Relationships>
</file>

<file path=ppt/slideMasters/_rels/slideMaster6.xml.rels><?xml version="1.0" encoding="UTF-8" standalone="yes"?>
<Relationships xmlns="http://schemas.openxmlformats.org/package/2006/relationships"><Relationship Id="rId13" Type="http://schemas.openxmlformats.org/officeDocument/2006/relationships/slideLayout" Target="../slideLayouts/slideLayout205.xml"/><Relationship Id="rId18" Type="http://schemas.openxmlformats.org/officeDocument/2006/relationships/slideLayout" Target="../slideLayouts/slideLayout210.xml"/><Relationship Id="rId26" Type="http://schemas.openxmlformats.org/officeDocument/2006/relationships/slideLayout" Target="../slideLayouts/slideLayout218.xml"/><Relationship Id="rId39" Type="http://schemas.openxmlformats.org/officeDocument/2006/relationships/slideLayout" Target="../slideLayouts/slideLayout231.xml"/><Relationship Id="rId21" Type="http://schemas.openxmlformats.org/officeDocument/2006/relationships/slideLayout" Target="../slideLayouts/slideLayout213.xml"/><Relationship Id="rId34" Type="http://schemas.openxmlformats.org/officeDocument/2006/relationships/slideLayout" Target="../slideLayouts/slideLayout226.xml"/><Relationship Id="rId42" Type="http://schemas.openxmlformats.org/officeDocument/2006/relationships/slideLayout" Target="../slideLayouts/slideLayout234.xml"/><Relationship Id="rId47" Type="http://schemas.openxmlformats.org/officeDocument/2006/relationships/slideLayout" Target="../slideLayouts/slideLayout239.xml"/><Relationship Id="rId50" Type="http://schemas.openxmlformats.org/officeDocument/2006/relationships/image" Target="../media/image2.png"/><Relationship Id="rId7" Type="http://schemas.openxmlformats.org/officeDocument/2006/relationships/slideLayout" Target="../slideLayouts/slideLayout199.xml"/><Relationship Id="rId2" Type="http://schemas.openxmlformats.org/officeDocument/2006/relationships/slideLayout" Target="../slideLayouts/slideLayout194.xml"/><Relationship Id="rId16" Type="http://schemas.openxmlformats.org/officeDocument/2006/relationships/slideLayout" Target="../slideLayouts/slideLayout208.xml"/><Relationship Id="rId29" Type="http://schemas.openxmlformats.org/officeDocument/2006/relationships/slideLayout" Target="../slideLayouts/slideLayout221.xml"/><Relationship Id="rId11" Type="http://schemas.openxmlformats.org/officeDocument/2006/relationships/slideLayout" Target="../slideLayouts/slideLayout203.xml"/><Relationship Id="rId24" Type="http://schemas.openxmlformats.org/officeDocument/2006/relationships/slideLayout" Target="../slideLayouts/slideLayout216.xml"/><Relationship Id="rId32" Type="http://schemas.openxmlformats.org/officeDocument/2006/relationships/slideLayout" Target="../slideLayouts/slideLayout224.xml"/><Relationship Id="rId37" Type="http://schemas.openxmlformats.org/officeDocument/2006/relationships/slideLayout" Target="../slideLayouts/slideLayout229.xml"/><Relationship Id="rId40" Type="http://schemas.openxmlformats.org/officeDocument/2006/relationships/slideLayout" Target="../slideLayouts/slideLayout232.xml"/><Relationship Id="rId45" Type="http://schemas.openxmlformats.org/officeDocument/2006/relationships/slideLayout" Target="../slideLayouts/slideLayout237.xml"/><Relationship Id="rId5" Type="http://schemas.openxmlformats.org/officeDocument/2006/relationships/slideLayout" Target="../slideLayouts/slideLayout197.xml"/><Relationship Id="rId15" Type="http://schemas.openxmlformats.org/officeDocument/2006/relationships/slideLayout" Target="../slideLayouts/slideLayout207.xml"/><Relationship Id="rId23" Type="http://schemas.openxmlformats.org/officeDocument/2006/relationships/slideLayout" Target="../slideLayouts/slideLayout215.xml"/><Relationship Id="rId28" Type="http://schemas.openxmlformats.org/officeDocument/2006/relationships/slideLayout" Target="../slideLayouts/slideLayout220.xml"/><Relationship Id="rId36" Type="http://schemas.openxmlformats.org/officeDocument/2006/relationships/slideLayout" Target="../slideLayouts/slideLayout228.xml"/><Relationship Id="rId49" Type="http://schemas.openxmlformats.org/officeDocument/2006/relationships/image" Target="../media/image1.png"/><Relationship Id="rId10" Type="http://schemas.openxmlformats.org/officeDocument/2006/relationships/slideLayout" Target="../slideLayouts/slideLayout202.xml"/><Relationship Id="rId19" Type="http://schemas.openxmlformats.org/officeDocument/2006/relationships/slideLayout" Target="../slideLayouts/slideLayout211.xml"/><Relationship Id="rId31" Type="http://schemas.openxmlformats.org/officeDocument/2006/relationships/slideLayout" Target="../slideLayouts/slideLayout223.xml"/><Relationship Id="rId44" Type="http://schemas.openxmlformats.org/officeDocument/2006/relationships/slideLayout" Target="../slideLayouts/slideLayout236.xml"/><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 Id="rId22" Type="http://schemas.openxmlformats.org/officeDocument/2006/relationships/slideLayout" Target="../slideLayouts/slideLayout214.xml"/><Relationship Id="rId27" Type="http://schemas.openxmlformats.org/officeDocument/2006/relationships/slideLayout" Target="../slideLayouts/slideLayout219.xml"/><Relationship Id="rId30" Type="http://schemas.openxmlformats.org/officeDocument/2006/relationships/slideLayout" Target="../slideLayouts/slideLayout222.xml"/><Relationship Id="rId35" Type="http://schemas.openxmlformats.org/officeDocument/2006/relationships/slideLayout" Target="../slideLayouts/slideLayout227.xml"/><Relationship Id="rId43" Type="http://schemas.openxmlformats.org/officeDocument/2006/relationships/slideLayout" Target="../slideLayouts/slideLayout235.xml"/><Relationship Id="rId48" Type="http://schemas.openxmlformats.org/officeDocument/2006/relationships/theme" Target="../theme/theme6.xml"/><Relationship Id="rId8" Type="http://schemas.openxmlformats.org/officeDocument/2006/relationships/slideLayout" Target="../slideLayouts/slideLayout200.xml"/><Relationship Id="rId3" Type="http://schemas.openxmlformats.org/officeDocument/2006/relationships/slideLayout" Target="../slideLayouts/slideLayout195.xml"/><Relationship Id="rId12" Type="http://schemas.openxmlformats.org/officeDocument/2006/relationships/slideLayout" Target="../slideLayouts/slideLayout204.xml"/><Relationship Id="rId17" Type="http://schemas.openxmlformats.org/officeDocument/2006/relationships/slideLayout" Target="../slideLayouts/slideLayout209.xml"/><Relationship Id="rId25" Type="http://schemas.openxmlformats.org/officeDocument/2006/relationships/slideLayout" Target="../slideLayouts/slideLayout217.xml"/><Relationship Id="rId33" Type="http://schemas.openxmlformats.org/officeDocument/2006/relationships/slideLayout" Target="../slideLayouts/slideLayout225.xml"/><Relationship Id="rId38" Type="http://schemas.openxmlformats.org/officeDocument/2006/relationships/slideLayout" Target="../slideLayouts/slideLayout230.xml"/><Relationship Id="rId46" Type="http://schemas.openxmlformats.org/officeDocument/2006/relationships/slideLayout" Target="../slideLayouts/slideLayout238.xml"/><Relationship Id="rId20" Type="http://schemas.openxmlformats.org/officeDocument/2006/relationships/slideLayout" Target="../slideLayouts/slideLayout212.xml"/><Relationship Id="rId41" Type="http://schemas.openxmlformats.org/officeDocument/2006/relationships/slideLayout" Target="../slideLayouts/slideLayout233.xml"/><Relationship Id="rId1" Type="http://schemas.openxmlformats.org/officeDocument/2006/relationships/slideLayout" Target="../slideLayouts/slideLayout193.xml"/><Relationship Id="rId6" Type="http://schemas.openxmlformats.org/officeDocument/2006/relationships/slideLayout" Target="../slideLayouts/slideLayout19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47.xml"/><Relationship Id="rId13" Type="http://schemas.openxmlformats.org/officeDocument/2006/relationships/slideLayout" Target="../slideLayouts/slideLayout252.xml"/><Relationship Id="rId18" Type="http://schemas.openxmlformats.org/officeDocument/2006/relationships/slideLayout" Target="../slideLayouts/slideLayout257.xml"/><Relationship Id="rId3" Type="http://schemas.openxmlformats.org/officeDocument/2006/relationships/slideLayout" Target="../slideLayouts/slideLayout242.xml"/><Relationship Id="rId21" Type="http://schemas.openxmlformats.org/officeDocument/2006/relationships/slideLayout" Target="../slideLayouts/slideLayout260.xml"/><Relationship Id="rId7" Type="http://schemas.openxmlformats.org/officeDocument/2006/relationships/slideLayout" Target="../slideLayouts/slideLayout246.xml"/><Relationship Id="rId12" Type="http://schemas.openxmlformats.org/officeDocument/2006/relationships/slideLayout" Target="../slideLayouts/slideLayout251.xml"/><Relationship Id="rId17" Type="http://schemas.openxmlformats.org/officeDocument/2006/relationships/slideLayout" Target="../slideLayouts/slideLayout256.xml"/><Relationship Id="rId25" Type="http://schemas.openxmlformats.org/officeDocument/2006/relationships/image" Target="../media/image2.png"/><Relationship Id="rId2" Type="http://schemas.openxmlformats.org/officeDocument/2006/relationships/slideLayout" Target="../slideLayouts/slideLayout241.xml"/><Relationship Id="rId16" Type="http://schemas.openxmlformats.org/officeDocument/2006/relationships/slideLayout" Target="../slideLayouts/slideLayout255.xml"/><Relationship Id="rId20" Type="http://schemas.openxmlformats.org/officeDocument/2006/relationships/slideLayout" Target="../slideLayouts/slideLayout259.xml"/><Relationship Id="rId1" Type="http://schemas.openxmlformats.org/officeDocument/2006/relationships/slideLayout" Target="../slideLayouts/slideLayout240.xml"/><Relationship Id="rId6" Type="http://schemas.openxmlformats.org/officeDocument/2006/relationships/slideLayout" Target="../slideLayouts/slideLayout245.xml"/><Relationship Id="rId11" Type="http://schemas.openxmlformats.org/officeDocument/2006/relationships/slideLayout" Target="../slideLayouts/slideLayout250.xml"/><Relationship Id="rId24" Type="http://schemas.openxmlformats.org/officeDocument/2006/relationships/image" Target="../media/image1.png"/><Relationship Id="rId5" Type="http://schemas.openxmlformats.org/officeDocument/2006/relationships/slideLayout" Target="../slideLayouts/slideLayout244.xml"/><Relationship Id="rId15" Type="http://schemas.openxmlformats.org/officeDocument/2006/relationships/slideLayout" Target="../slideLayouts/slideLayout254.xml"/><Relationship Id="rId23" Type="http://schemas.openxmlformats.org/officeDocument/2006/relationships/theme" Target="../theme/theme7.xml"/><Relationship Id="rId10" Type="http://schemas.openxmlformats.org/officeDocument/2006/relationships/slideLayout" Target="../slideLayouts/slideLayout249.xml"/><Relationship Id="rId19" Type="http://schemas.openxmlformats.org/officeDocument/2006/relationships/slideLayout" Target="../slideLayouts/slideLayout258.xml"/><Relationship Id="rId4" Type="http://schemas.openxmlformats.org/officeDocument/2006/relationships/slideLayout" Target="../slideLayouts/slideLayout243.xml"/><Relationship Id="rId9" Type="http://schemas.openxmlformats.org/officeDocument/2006/relationships/slideLayout" Target="../slideLayouts/slideLayout248.xml"/><Relationship Id="rId14" Type="http://schemas.openxmlformats.org/officeDocument/2006/relationships/slideLayout" Target="../slideLayouts/slideLayout253.xml"/><Relationship Id="rId22" Type="http://schemas.openxmlformats.org/officeDocument/2006/relationships/slideLayout" Target="../slideLayouts/slideLayout26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69.xml"/><Relationship Id="rId13" Type="http://schemas.openxmlformats.org/officeDocument/2006/relationships/slideLayout" Target="../slideLayouts/slideLayout274.xml"/><Relationship Id="rId18" Type="http://schemas.openxmlformats.org/officeDocument/2006/relationships/slideLayout" Target="../slideLayouts/slideLayout279.xml"/><Relationship Id="rId3" Type="http://schemas.openxmlformats.org/officeDocument/2006/relationships/slideLayout" Target="../slideLayouts/slideLayout264.xml"/><Relationship Id="rId21" Type="http://schemas.openxmlformats.org/officeDocument/2006/relationships/slideLayout" Target="../slideLayouts/slideLayout282.xml"/><Relationship Id="rId7" Type="http://schemas.openxmlformats.org/officeDocument/2006/relationships/slideLayout" Target="../slideLayouts/slideLayout268.xml"/><Relationship Id="rId12" Type="http://schemas.openxmlformats.org/officeDocument/2006/relationships/slideLayout" Target="../slideLayouts/slideLayout273.xml"/><Relationship Id="rId17" Type="http://schemas.openxmlformats.org/officeDocument/2006/relationships/slideLayout" Target="../slideLayouts/slideLayout278.xml"/><Relationship Id="rId2" Type="http://schemas.openxmlformats.org/officeDocument/2006/relationships/slideLayout" Target="../slideLayouts/slideLayout263.xml"/><Relationship Id="rId16" Type="http://schemas.openxmlformats.org/officeDocument/2006/relationships/slideLayout" Target="../slideLayouts/slideLayout277.xml"/><Relationship Id="rId20" Type="http://schemas.openxmlformats.org/officeDocument/2006/relationships/slideLayout" Target="../slideLayouts/slideLayout281.xml"/><Relationship Id="rId1" Type="http://schemas.openxmlformats.org/officeDocument/2006/relationships/slideLayout" Target="../slideLayouts/slideLayout262.xml"/><Relationship Id="rId6" Type="http://schemas.openxmlformats.org/officeDocument/2006/relationships/slideLayout" Target="../slideLayouts/slideLayout267.xml"/><Relationship Id="rId11" Type="http://schemas.openxmlformats.org/officeDocument/2006/relationships/slideLayout" Target="../slideLayouts/slideLayout272.xml"/><Relationship Id="rId5" Type="http://schemas.openxmlformats.org/officeDocument/2006/relationships/slideLayout" Target="../slideLayouts/slideLayout266.xml"/><Relationship Id="rId15" Type="http://schemas.openxmlformats.org/officeDocument/2006/relationships/slideLayout" Target="../slideLayouts/slideLayout276.xml"/><Relationship Id="rId23" Type="http://schemas.openxmlformats.org/officeDocument/2006/relationships/image" Target="../media/image1.png"/><Relationship Id="rId10" Type="http://schemas.openxmlformats.org/officeDocument/2006/relationships/slideLayout" Target="../slideLayouts/slideLayout271.xml"/><Relationship Id="rId19" Type="http://schemas.openxmlformats.org/officeDocument/2006/relationships/slideLayout" Target="../slideLayouts/slideLayout280.xml"/><Relationship Id="rId4" Type="http://schemas.openxmlformats.org/officeDocument/2006/relationships/slideLayout" Target="../slideLayouts/slideLayout265.xml"/><Relationship Id="rId9" Type="http://schemas.openxmlformats.org/officeDocument/2006/relationships/slideLayout" Target="../slideLayouts/slideLayout270.xml"/><Relationship Id="rId14" Type="http://schemas.openxmlformats.org/officeDocument/2006/relationships/slideLayout" Target="../slideLayouts/slideLayout275.xml"/><Relationship Id="rId22"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2">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grpSp>
        <p:nvGrpSpPr>
          <p:cNvPr id="9" name="Group 8">
            <a:extLst>
              <a:ext uri="{FF2B5EF4-FFF2-40B4-BE49-F238E27FC236}">
                <a16:creationId xmlns:a16="http://schemas.microsoft.com/office/drawing/2014/main" id="{3E4417E6-8A6D-D6BD-5CB5-A68E18C37B90}"/>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265939CF-1E2D-0C85-0BFD-9A83DB763099}"/>
                </a:ext>
              </a:extLst>
            </p:cNvPr>
            <p:cNvPicPr>
              <a:picLocks noChangeAspect="1" noChangeArrowheads="1"/>
            </p:cNvPicPr>
            <p:nvPr userDrawn="1"/>
          </p:nvPicPr>
          <p:blipFill rotWithShape="1">
            <a:blip r:embed="rId23">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CEB888D-2CA7-18F7-2A6E-28EC1DC71662}"/>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1774534981"/>
      </p:ext>
    </p:extLst>
  </p:cSld>
  <p:clrMap bg1="lt1" tx1="dk1" bg2="lt2" tx2="dk2" accent1="accent1" accent2="accent2" accent3="accent3" accent4="accent4" accent5="accent5" accent6="accent6" hlink="hlink" folHlink="folHlink"/>
  <p:sldLayoutIdLst>
    <p:sldLayoutId id="2147486720" r:id="rId1"/>
    <p:sldLayoutId id="2147486721" r:id="rId2"/>
    <p:sldLayoutId id="2147486741" r:id="rId3"/>
    <p:sldLayoutId id="2147486742" r:id="rId4"/>
    <p:sldLayoutId id="2147486743" r:id="rId5"/>
    <p:sldLayoutId id="2147486744" r:id="rId6"/>
    <p:sldLayoutId id="2147486745" r:id="rId7"/>
    <p:sldLayoutId id="2147486747" r:id="rId8"/>
    <p:sldLayoutId id="2147486749" r:id="rId9"/>
    <p:sldLayoutId id="2147486750" r:id="rId10"/>
    <p:sldLayoutId id="2147486751" r:id="rId11"/>
    <p:sldLayoutId id="2147486755" r:id="rId12"/>
    <p:sldLayoutId id="2147486756" r:id="rId13"/>
    <p:sldLayoutId id="2147486757" r:id="rId14"/>
    <p:sldLayoutId id="2147486759" r:id="rId15"/>
    <p:sldLayoutId id="2147486761" r:id="rId16"/>
    <p:sldLayoutId id="2147486762" r:id="rId17"/>
    <p:sldLayoutId id="2147486763" r:id="rId18"/>
    <p:sldLayoutId id="2147486765" r:id="rId19"/>
    <p:sldLayoutId id="2147486929" r:id="rId20"/>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4">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grpSp>
        <p:nvGrpSpPr>
          <p:cNvPr id="7" name="Group 6">
            <a:extLst>
              <a:ext uri="{FF2B5EF4-FFF2-40B4-BE49-F238E27FC236}">
                <a16:creationId xmlns:a16="http://schemas.microsoft.com/office/drawing/2014/main" id="{FDBCD058-336B-CF20-CABA-1BA346E48226}"/>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7D55C9E8-66B0-7ECC-BC9E-9070CF52EECD}"/>
                </a:ext>
              </a:extLst>
            </p:cNvPr>
            <p:cNvPicPr>
              <a:picLocks noChangeAspect="1" noChangeArrowheads="1"/>
            </p:cNvPicPr>
            <p:nvPr userDrawn="1"/>
          </p:nvPicPr>
          <p:blipFill rotWithShape="1">
            <a:blip r:embed="rId25">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2766E81-A923-9AC3-3279-9ADF1CC286EB}"/>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69603779"/>
      </p:ext>
    </p:extLst>
  </p:cSld>
  <p:clrMap bg1="lt1" tx1="dk1" bg2="lt2" tx2="dk2" accent1="accent1" accent2="accent2" accent3="accent3" accent4="accent4" accent5="accent5" accent6="accent6" hlink="hlink" folHlink="folHlink"/>
  <p:sldLayoutIdLst>
    <p:sldLayoutId id="2147486931" r:id="rId1"/>
    <p:sldLayoutId id="2147486932" r:id="rId2"/>
    <p:sldLayoutId id="2147486933" r:id="rId3"/>
    <p:sldLayoutId id="2147486934" r:id="rId4"/>
    <p:sldLayoutId id="2147486935" r:id="rId5"/>
    <p:sldLayoutId id="2147486936" r:id="rId6"/>
    <p:sldLayoutId id="2147486937" r:id="rId7"/>
    <p:sldLayoutId id="2147486938" r:id="rId8"/>
    <p:sldLayoutId id="2147486939" r:id="rId9"/>
    <p:sldLayoutId id="2147486940" r:id="rId10"/>
    <p:sldLayoutId id="2147486941" r:id="rId11"/>
    <p:sldLayoutId id="2147486942" r:id="rId12"/>
    <p:sldLayoutId id="2147486943" r:id="rId13"/>
    <p:sldLayoutId id="2147486944" r:id="rId14"/>
    <p:sldLayoutId id="2147486945" r:id="rId15"/>
    <p:sldLayoutId id="2147486946" r:id="rId16"/>
    <p:sldLayoutId id="2147486947" r:id="rId17"/>
    <p:sldLayoutId id="2147486948" r:id="rId18"/>
    <p:sldLayoutId id="2147486949" r:id="rId19"/>
    <p:sldLayoutId id="2147486951" r:id="rId20"/>
    <p:sldLayoutId id="2147487251" r:id="rId21"/>
    <p:sldLayoutId id="2147487252" r:id="rId2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CC75FE45-E9AF-4DC4-84DB-E3C2A4B2FFFE}"/>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p:nvPicPr>
        <p:blipFill>
          <a:blip r:embed="rId49">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grpSp>
        <p:nvGrpSpPr>
          <p:cNvPr id="9" name="Group 8">
            <a:extLst>
              <a:ext uri="{FF2B5EF4-FFF2-40B4-BE49-F238E27FC236}">
                <a16:creationId xmlns:a16="http://schemas.microsoft.com/office/drawing/2014/main" id="{A676AFCE-264D-73F4-3F45-8D8CF07672AB}"/>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B28AAAB0-44C8-F8FB-5F90-585C5084244E}"/>
                </a:ext>
              </a:extLst>
            </p:cNvPr>
            <p:cNvPicPr>
              <a:picLocks noChangeAspect="1" noChangeArrowheads="1"/>
            </p:cNvPicPr>
            <p:nvPr userDrawn="1"/>
          </p:nvPicPr>
          <p:blipFill rotWithShape="1">
            <a:blip r:embed="rId50">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88A0B18-A282-5AA7-BAAD-F9C13FA8DC28}"/>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321053674"/>
      </p:ext>
    </p:extLst>
  </p:cSld>
  <p:clrMap bg1="lt1" tx1="dk1" bg2="lt2" tx2="dk2" accent1="accent1" accent2="accent2" accent3="accent3" accent4="accent4" accent5="accent5" accent6="accent6" hlink="hlink" folHlink="folHlink"/>
  <p:sldLayoutIdLst>
    <p:sldLayoutId id="2147486997" r:id="rId1"/>
    <p:sldLayoutId id="2147486998" r:id="rId2"/>
    <p:sldLayoutId id="2147486999" r:id="rId3"/>
    <p:sldLayoutId id="2147487000" r:id="rId4"/>
    <p:sldLayoutId id="2147487001" r:id="rId5"/>
    <p:sldLayoutId id="2147487002" r:id="rId6"/>
    <p:sldLayoutId id="2147487003" r:id="rId7"/>
    <p:sldLayoutId id="2147487004" r:id="rId8"/>
    <p:sldLayoutId id="2147487005" r:id="rId9"/>
    <p:sldLayoutId id="2147487006" r:id="rId10"/>
    <p:sldLayoutId id="2147487007" r:id="rId11"/>
    <p:sldLayoutId id="2147487008" r:id="rId12"/>
    <p:sldLayoutId id="2147487009" r:id="rId13"/>
    <p:sldLayoutId id="2147487010" r:id="rId14"/>
    <p:sldLayoutId id="2147487011" r:id="rId15"/>
    <p:sldLayoutId id="2147487012" r:id="rId16"/>
    <p:sldLayoutId id="2147487013" r:id="rId17"/>
    <p:sldLayoutId id="2147487014" r:id="rId18"/>
    <p:sldLayoutId id="2147487015" r:id="rId19"/>
    <p:sldLayoutId id="2147487016" r:id="rId20"/>
    <p:sldLayoutId id="2147487017" r:id="rId21"/>
    <p:sldLayoutId id="2147487018" r:id="rId22"/>
    <p:sldLayoutId id="2147487019" r:id="rId23"/>
    <p:sldLayoutId id="2147487020" r:id="rId24"/>
    <p:sldLayoutId id="2147487021" r:id="rId25"/>
    <p:sldLayoutId id="2147487022" r:id="rId26"/>
    <p:sldLayoutId id="2147487023" r:id="rId27"/>
    <p:sldLayoutId id="2147487024" r:id="rId28"/>
    <p:sldLayoutId id="2147487025" r:id="rId29"/>
    <p:sldLayoutId id="2147487026" r:id="rId30"/>
    <p:sldLayoutId id="2147487027" r:id="rId31"/>
    <p:sldLayoutId id="2147487028" r:id="rId32"/>
    <p:sldLayoutId id="2147487029" r:id="rId33"/>
    <p:sldLayoutId id="2147487030" r:id="rId34"/>
    <p:sldLayoutId id="2147487031" r:id="rId35"/>
    <p:sldLayoutId id="2147487032" r:id="rId36"/>
    <p:sldLayoutId id="2147487033" r:id="rId37"/>
    <p:sldLayoutId id="2147487034" r:id="rId38"/>
    <p:sldLayoutId id="2147487035" r:id="rId39"/>
    <p:sldLayoutId id="2147487036" r:id="rId40"/>
    <p:sldLayoutId id="2147487037" r:id="rId41"/>
    <p:sldLayoutId id="2147487038" r:id="rId42"/>
    <p:sldLayoutId id="2147487039" r:id="rId43"/>
    <p:sldLayoutId id="2147487040" r:id="rId44"/>
    <p:sldLayoutId id="2147487041" r:id="rId45"/>
    <p:sldLayoutId id="2147487042" r:id="rId46"/>
    <p:sldLayoutId id="2147487043" r:id="rId47"/>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2"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6"/>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0">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sp>
        <p:nvSpPr>
          <p:cNvPr id="9" name="Slide Number Placeholder 5">
            <a:extLst>
              <a:ext uri="{FF2B5EF4-FFF2-40B4-BE49-F238E27FC236}">
                <a16:creationId xmlns:a16="http://schemas.microsoft.com/office/drawing/2014/main" id="{36F6D556-95DB-4FBD-B8EC-A8AAE1FE2E33}"/>
              </a:ext>
            </a:extLst>
          </p:cNvPr>
          <p:cNvSpPr txBox="1">
            <a:spLocks/>
          </p:cNvSpPr>
          <p:nvPr userDrawn="1"/>
        </p:nvSpPr>
        <p:spPr>
          <a:xfrm>
            <a:off x="11055111" y="6413253"/>
            <a:ext cx="667527"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grpSp>
        <p:nvGrpSpPr>
          <p:cNvPr id="11" name="Group 10">
            <a:extLst>
              <a:ext uri="{FF2B5EF4-FFF2-40B4-BE49-F238E27FC236}">
                <a16:creationId xmlns:a16="http://schemas.microsoft.com/office/drawing/2014/main" id="{6DA9F735-1DCB-390A-0C0D-726DA4E5202D}"/>
              </a:ext>
            </a:extLst>
          </p:cNvPr>
          <p:cNvGrpSpPr/>
          <p:nvPr userDrawn="1"/>
        </p:nvGrpSpPr>
        <p:grpSpPr>
          <a:xfrm>
            <a:off x="553852" y="6410582"/>
            <a:ext cx="1888781" cy="231909"/>
            <a:chOff x="1730719" y="4747760"/>
            <a:chExt cx="1888781" cy="231909"/>
          </a:xfrm>
        </p:grpSpPr>
        <p:pic>
          <p:nvPicPr>
            <p:cNvPr id="12" name="Picture 2">
              <a:extLst>
                <a:ext uri="{FF2B5EF4-FFF2-40B4-BE49-F238E27FC236}">
                  <a16:creationId xmlns:a16="http://schemas.microsoft.com/office/drawing/2014/main" id="{009CC5DB-51A3-694A-AD70-4EB04EDF1E0A}"/>
                </a:ext>
              </a:extLst>
            </p:cNvPr>
            <p:cNvPicPr>
              <a:picLocks noChangeAspect="1" noChangeArrowheads="1"/>
            </p:cNvPicPr>
            <p:nvPr userDrawn="1"/>
          </p:nvPicPr>
          <p:blipFill rotWithShape="1">
            <a:blip r:embed="rId51">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4B38688-33D0-79B0-F276-EE6C0E03CD00}"/>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custDataLst>
      <p:tags r:id="rId49"/>
    </p:custDataLst>
    <p:extLst>
      <p:ext uri="{BB962C8B-B14F-4D97-AF65-F5344CB8AC3E}">
        <p14:creationId xmlns:p14="http://schemas.microsoft.com/office/powerpoint/2010/main" val="1592205947"/>
      </p:ext>
    </p:extLst>
  </p:cSld>
  <p:clrMap bg1="lt1" tx1="dk1" bg2="lt2" tx2="dk2" accent1="accent1" accent2="accent2" accent3="accent3" accent4="accent4" accent5="accent5" accent6="accent6" hlink="hlink" folHlink="folHlink"/>
  <p:sldLayoutIdLst>
    <p:sldLayoutId id="2147487047" r:id="rId1"/>
    <p:sldLayoutId id="2147487048" r:id="rId2"/>
    <p:sldLayoutId id="2147487049" r:id="rId3"/>
    <p:sldLayoutId id="2147487050" r:id="rId4"/>
    <p:sldLayoutId id="2147487051" r:id="rId5"/>
    <p:sldLayoutId id="2147487052" r:id="rId6"/>
    <p:sldLayoutId id="2147487053" r:id="rId7"/>
    <p:sldLayoutId id="2147487054" r:id="rId8"/>
    <p:sldLayoutId id="2147487055" r:id="rId9"/>
    <p:sldLayoutId id="2147487056" r:id="rId10"/>
    <p:sldLayoutId id="2147487057" r:id="rId11"/>
    <p:sldLayoutId id="2147487058" r:id="rId12"/>
    <p:sldLayoutId id="2147487059" r:id="rId13"/>
    <p:sldLayoutId id="2147487060" r:id="rId14"/>
    <p:sldLayoutId id="2147487061" r:id="rId15"/>
    <p:sldLayoutId id="2147487062" r:id="rId16"/>
    <p:sldLayoutId id="2147487063" r:id="rId17"/>
    <p:sldLayoutId id="2147487064" r:id="rId18"/>
    <p:sldLayoutId id="2147487065" r:id="rId19"/>
    <p:sldLayoutId id="2147487066" r:id="rId20"/>
    <p:sldLayoutId id="2147487067" r:id="rId21"/>
    <p:sldLayoutId id="2147487068" r:id="rId22"/>
    <p:sldLayoutId id="2147487069" r:id="rId23"/>
    <p:sldLayoutId id="2147487070" r:id="rId24"/>
    <p:sldLayoutId id="2147487071" r:id="rId25"/>
    <p:sldLayoutId id="2147487072" r:id="rId26"/>
    <p:sldLayoutId id="2147487073" r:id="rId27"/>
    <p:sldLayoutId id="2147487074" r:id="rId28"/>
    <p:sldLayoutId id="2147487075" r:id="rId29"/>
    <p:sldLayoutId id="2147487076" r:id="rId30"/>
    <p:sldLayoutId id="2147487077" r:id="rId31"/>
    <p:sldLayoutId id="2147487078" r:id="rId32"/>
    <p:sldLayoutId id="2147487079" r:id="rId33"/>
    <p:sldLayoutId id="2147487080" r:id="rId34"/>
    <p:sldLayoutId id="2147487082" r:id="rId35"/>
    <p:sldLayoutId id="2147487083" r:id="rId36"/>
    <p:sldLayoutId id="2147487084" r:id="rId37"/>
    <p:sldLayoutId id="2147487085" r:id="rId38"/>
    <p:sldLayoutId id="2147487086" r:id="rId39"/>
    <p:sldLayoutId id="2147487087" r:id="rId40"/>
    <p:sldLayoutId id="2147487088" r:id="rId41"/>
    <p:sldLayoutId id="2147487089" r:id="rId42"/>
    <p:sldLayoutId id="2147487090" r:id="rId43"/>
    <p:sldLayoutId id="2147487091" r:id="rId44"/>
    <p:sldLayoutId id="2147487092" r:id="rId45"/>
    <p:sldLayoutId id="2147487093" r:id="rId46"/>
    <p:sldLayoutId id="2147487250" r:id="rId47"/>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100000"/>
        </a:lnSpc>
        <a:spcBef>
          <a:spcPct val="0"/>
        </a:spcBef>
        <a:buNone/>
        <a:defRPr sz="3199" b="1" kern="1200">
          <a:solidFill>
            <a:schemeClr val="bg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Font typeface="Arial" panose="020B0604020202020204" pitchFamily="34" charset="0"/>
        <a:buChar char="•"/>
        <a:defRPr sz="1799" b="0" kern="1200">
          <a:solidFill>
            <a:schemeClr val="bg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2"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6"/>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58"/>
          <a:stretch>
            <a:fillRect/>
          </a:stretch>
        </p:blipFill>
        <p:spPr>
          <a:xfrm>
            <a:off x="1"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799" dirty="0"/>
          </a:p>
        </p:txBody>
      </p:sp>
      <p:grpSp>
        <p:nvGrpSpPr>
          <p:cNvPr id="9" name="Group 8">
            <a:extLst>
              <a:ext uri="{FF2B5EF4-FFF2-40B4-BE49-F238E27FC236}">
                <a16:creationId xmlns:a16="http://schemas.microsoft.com/office/drawing/2014/main" id="{E45B01DF-B74F-BDC8-519A-F4069EC53FF6}"/>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54823579-0033-7803-9788-587FD8CB2403}"/>
                </a:ext>
              </a:extLst>
            </p:cNvPr>
            <p:cNvPicPr>
              <a:picLocks noChangeAspect="1" noChangeArrowheads="1"/>
            </p:cNvPicPr>
            <p:nvPr userDrawn="1"/>
          </p:nvPicPr>
          <p:blipFill rotWithShape="1">
            <a:blip r:embed="rId59">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BB5BEC0-7ADA-66F7-4330-E0FE7EE3880C}"/>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3624971056"/>
      </p:ext>
    </p:extLst>
  </p:cSld>
  <p:clrMap bg1="lt1" tx1="dk1" bg2="lt2" tx2="dk2" accent1="accent1" accent2="accent2" accent3="accent3" accent4="accent4" accent5="accent5" accent6="accent6" hlink="hlink" folHlink="folHlink"/>
  <p:sldLayoutIdLst>
    <p:sldLayoutId id="2147487096" r:id="rId1"/>
    <p:sldLayoutId id="2147487097" r:id="rId2"/>
    <p:sldLayoutId id="2147487098" r:id="rId3"/>
    <p:sldLayoutId id="2147487099" r:id="rId4"/>
    <p:sldLayoutId id="2147487100" r:id="rId5"/>
    <p:sldLayoutId id="2147487101" r:id="rId6"/>
    <p:sldLayoutId id="2147487102" r:id="rId7"/>
    <p:sldLayoutId id="2147487103" r:id="rId8"/>
    <p:sldLayoutId id="2147487104" r:id="rId9"/>
    <p:sldLayoutId id="2147487105" r:id="rId10"/>
    <p:sldLayoutId id="2147487106" r:id="rId11"/>
    <p:sldLayoutId id="2147487107" r:id="rId12"/>
    <p:sldLayoutId id="2147487108" r:id="rId13"/>
    <p:sldLayoutId id="2147487109" r:id="rId14"/>
    <p:sldLayoutId id="2147487110" r:id="rId15"/>
    <p:sldLayoutId id="2147487111" r:id="rId16"/>
    <p:sldLayoutId id="2147487112" r:id="rId17"/>
    <p:sldLayoutId id="2147487113" r:id="rId18"/>
    <p:sldLayoutId id="2147487114" r:id="rId19"/>
    <p:sldLayoutId id="2147487115" r:id="rId20"/>
    <p:sldLayoutId id="2147487116" r:id="rId21"/>
    <p:sldLayoutId id="2147487117" r:id="rId22"/>
    <p:sldLayoutId id="2147487118" r:id="rId23"/>
    <p:sldLayoutId id="2147487119" r:id="rId24"/>
    <p:sldLayoutId id="2147487120" r:id="rId25"/>
    <p:sldLayoutId id="2147487121" r:id="rId26"/>
    <p:sldLayoutId id="2147487122" r:id="rId27"/>
    <p:sldLayoutId id="2147487123" r:id="rId28"/>
    <p:sldLayoutId id="2147487124" r:id="rId29"/>
    <p:sldLayoutId id="2147487125" r:id="rId30"/>
    <p:sldLayoutId id="2147487126" r:id="rId31"/>
    <p:sldLayoutId id="2147487127" r:id="rId32"/>
    <p:sldLayoutId id="2147487128" r:id="rId33"/>
    <p:sldLayoutId id="2147487129" r:id="rId34"/>
    <p:sldLayoutId id="2147487130" r:id="rId35"/>
    <p:sldLayoutId id="2147487131" r:id="rId36"/>
    <p:sldLayoutId id="2147487132" r:id="rId37"/>
    <p:sldLayoutId id="2147487133" r:id="rId38"/>
    <p:sldLayoutId id="2147487134" r:id="rId39"/>
    <p:sldLayoutId id="2147487135" r:id="rId40"/>
    <p:sldLayoutId id="2147487136" r:id="rId41"/>
    <p:sldLayoutId id="2147487137" r:id="rId42"/>
    <p:sldLayoutId id="2147487138" r:id="rId43"/>
    <p:sldLayoutId id="2147487139" r:id="rId44"/>
    <p:sldLayoutId id="2147487140" r:id="rId45"/>
    <p:sldLayoutId id="2147487141" r:id="rId46"/>
    <p:sldLayoutId id="2147487143" r:id="rId47"/>
    <p:sldLayoutId id="2147487144" r:id="rId48"/>
    <p:sldLayoutId id="2147487145" r:id="rId49"/>
    <p:sldLayoutId id="2147487146" r:id="rId50"/>
    <p:sldLayoutId id="2147487147" r:id="rId51"/>
    <p:sldLayoutId id="2147487148" r:id="rId52"/>
    <p:sldLayoutId id="2147487149" r:id="rId53"/>
    <p:sldLayoutId id="2147487150" r:id="rId54"/>
    <p:sldLayoutId id="2147487151" r:id="rId55"/>
    <p:sldLayoutId id="2147487152" r:id="rId56"/>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100000"/>
        </a:lnSpc>
        <a:spcBef>
          <a:spcPct val="0"/>
        </a:spcBef>
        <a:buNone/>
        <a:defRPr sz="3199" b="1" kern="1200">
          <a:solidFill>
            <a:schemeClr val="tx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Font typeface="Arial" panose="020B0604020202020204" pitchFamily="34" charset="0"/>
        <a:buChar char="•"/>
        <a:defRPr sz="1799" b="0" kern="1200">
          <a:solidFill>
            <a:schemeClr val="tx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2022 ServiceNow, Inc. All Rights Reserved. Confidential.</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p:nvPicPr>
        <p:blipFill>
          <a:blip r:embed="rId49">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p:nvSpPr>
        <p:spPr>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grpSp>
        <p:nvGrpSpPr>
          <p:cNvPr id="9" name="Group 8">
            <a:extLst>
              <a:ext uri="{FF2B5EF4-FFF2-40B4-BE49-F238E27FC236}">
                <a16:creationId xmlns:a16="http://schemas.microsoft.com/office/drawing/2014/main" id="{261DB393-5A24-CA6F-3344-B697D75573D9}"/>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D692E4DD-6B84-9A56-B372-63FBA2193565}"/>
                </a:ext>
              </a:extLst>
            </p:cNvPr>
            <p:cNvPicPr>
              <a:picLocks noChangeAspect="1" noChangeArrowheads="1"/>
            </p:cNvPicPr>
            <p:nvPr userDrawn="1"/>
          </p:nvPicPr>
          <p:blipFill rotWithShape="1">
            <a:blip r:embed="rId50">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6A1D5F09-2318-B6CD-215E-87C3AA5D2196}"/>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3100041921"/>
      </p:ext>
    </p:extLst>
  </p:cSld>
  <p:clrMap bg1="lt1" tx1="dk1" bg2="lt2" tx2="dk2" accent1="accent1" accent2="accent2" accent3="accent3" accent4="accent4" accent5="accent5" accent6="accent6" hlink="hlink" folHlink="folHlink"/>
  <p:sldLayoutIdLst>
    <p:sldLayoutId id="2147487155" r:id="rId1"/>
    <p:sldLayoutId id="2147487156" r:id="rId2"/>
    <p:sldLayoutId id="2147487157" r:id="rId3"/>
    <p:sldLayoutId id="2147487158" r:id="rId4"/>
    <p:sldLayoutId id="2147487159" r:id="rId5"/>
    <p:sldLayoutId id="2147487160" r:id="rId6"/>
    <p:sldLayoutId id="2147487161" r:id="rId7"/>
    <p:sldLayoutId id="2147487162" r:id="rId8"/>
    <p:sldLayoutId id="2147487163" r:id="rId9"/>
    <p:sldLayoutId id="2147487164" r:id="rId10"/>
    <p:sldLayoutId id="2147487165" r:id="rId11"/>
    <p:sldLayoutId id="2147487166" r:id="rId12"/>
    <p:sldLayoutId id="2147487167" r:id="rId13"/>
    <p:sldLayoutId id="2147487168" r:id="rId14"/>
    <p:sldLayoutId id="2147487169" r:id="rId15"/>
    <p:sldLayoutId id="2147487170" r:id="rId16"/>
    <p:sldLayoutId id="2147487171" r:id="rId17"/>
    <p:sldLayoutId id="2147487172" r:id="rId18"/>
    <p:sldLayoutId id="2147487173" r:id="rId19"/>
    <p:sldLayoutId id="2147487174" r:id="rId20"/>
    <p:sldLayoutId id="2147487175" r:id="rId21"/>
    <p:sldLayoutId id="2147487176" r:id="rId22"/>
    <p:sldLayoutId id="2147487177" r:id="rId23"/>
    <p:sldLayoutId id="2147487178" r:id="rId24"/>
    <p:sldLayoutId id="2147487179" r:id="rId25"/>
    <p:sldLayoutId id="2147487180" r:id="rId26"/>
    <p:sldLayoutId id="2147487181" r:id="rId27"/>
    <p:sldLayoutId id="2147487182" r:id="rId28"/>
    <p:sldLayoutId id="2147487183" r:id="rId29"/>
    <p:sldLayoutId id="2147487184" r:id="rId30"/>
    <p:sldLayoutId id="2147487185" r:id="rId31"/>
    <p:sldLayoutId id="2147487186" r:id="rId32"/>
    <p:sldLayoutId id="2147487187" r:id="rId33"/>
    <p:sldLayoutId id="2147487188" r:id="rId34"/>
    <p:sldLayoutId id="2147487189" r:id="rId35"/>
    <p:sldLayoutId id="2147487190" r:id="rId36"/>
    <p:sldLayoutId id="2147487191" r:id="rId37"/>
    <p:sldLayoutId id="2147487192" r:id="rId38"/>
    <p:sldLayoutId id="2147487193" r:id="rId39"/>
    <p:sldLayoutId id="2147487194" r:id="rId40"/>
    <p:sldLayoutId id="2147487195" r:id="rId41"/>
    <p:sldLayoutId id="2147487196" r:id="rId42"/>
    <p:sldLayoutId id="2147487197" r:id="rId43"/>
    <p:sldLayoutId id="2147487198" r:id="rId44"/>
    <p:sldLayoutId id="2147487199" r:id="rId45"/>
    <p:sldLayoutId id="2147487200" r:id="rId46"/>
    <p:sldLayoutId id="2147487201" r:id="rId47"/>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4">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grpSp>
        <p:nvGrpSpPr>
          <p:cNvPr id="7" name="Group 6">
            <a:extLst>
              <a:ext uri="{FF2B5EF4-FFF2-40B4-BE49-F238E27FC236}">
                <a16:creationId xmlns:a16="http://schemas.microsoft.com/office/drawing/2014/main" id="{F13815F1-D368-61BD-CC99-807E8ACFF63A}"/>
              </a:ext>
            </a:extLst>
          </p:cNvPr>
          <p:cNvGrpSpPr/>
          <p:nvPr userDrawn="1"/>
        </p:nvGrpSpPr>
        <p:grpSpPr>
          <a:xfrm>
            <a:off x="553852" y="6410582"/>
            <a:ext cx="1888781" cy="231909"/>
            <a:chOff x="1730719" y="4747760"/>
            <a:chExt cx="1888781" cy="231909"/>
          </a:xfrm>
        </p:grpSpPr>
        <p:pic>
          <p:nvPicPr>
            <p:cNvPr id="10" name="Picture 2">
              <a:extLst>
                <a:ext uri="{FF2B5EF4-FFF2-40B4-BE49-F238E27FC236}">
                  <a16:creationId xmlns:a16="http://schemas.microsoft.com/office/drawing/2014/main" id="{40728A41-CB5E-EBBF-2DBF-004FF136C96E}"/>
                </a:ext>
              </a:extLst>
            </p:cNvPr>
            <p:cNvPicPr>
              <a:picLocks noChangeAspect="1" noChangeArrowheads="1"/>
            </p:cNvPicPr>
            <p:nvPr userDrawn="1"/>
          </p:nvPicPr>
          <p:blipFill rotWithShape="1">
            <a:blip r:embed="rId25">
              <a:extLst>
                <a:ext uri="{28A0092B-C50C-407E-A947-70E740481C1C}">
                  <a14:useLocalDpi xmlns:a14="http://schemas.microsoft.com/office/drawing/2010/main" val="0"/>
                </a:ext>
              </a:extLst>
            </a:blip>
            <a:srcRect l="15455" t="16091" r="16422"/>
            <a:stretch/>
          </p:blipFill>
          <p:spPr bwMode="auto">
            <a:xfrm>
              <a:off x="1730719" y="4747760"/>
              <a:ext cx="208154" cy="231909"/>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0225F10-693C-64D3-9DD9-F495F64F9D6D}"/>
                </a:ext>
              </a:extLst>
            </p:cNvPr>
            <p:cNvSpPr txBox="1"/>
            <p:nvPr userDrawn="1"/>
          </p:nvSpPr>
          <p:spPr>
            <a:xfrm>
              <a:off x="1909751" y="4749414"/>
              <a:ext cx="1709749" cy="228600"/>
            </a:xfrm>
            <a:prstGeom prst="rect">
              <a:avLst/>
            </a:prstGeom>
            <a:noFill/>
          </p:spPr>
          <p:txBody>
            <a:bodyPr wrap="square" rtlCol="0" anchor="ctr">
              <a:noAutofit/>
            </a:bodyPr>
            <a:lstStyle/>
            <a:p>
              <a:pPr algn="l">
                <a:spcBef>
                  <a:spcPts val="300"/>
                </a:spcBef>
              </a:pPr>
              <a:r>
                <a:rPr lang="en-US" sz="1050" b="0" dirty="0">
                  <a:solidFill>
                    <a:srgbClr val="86EE79"/>
                  </a:solidFill>
                  <a:latin typeface="Poppins" panose="00000500000000000000" pitchFamily="2" charset="0"/>
                  <a:cs typeface="Poppins" panose="00000500000000000000" pitchFamily="2" charset="0"/>
                </a:rPr>
                <a:t>Digital Services Forum</a:t>
              </a:r>
            </a:p>
          </p:txBody>
        </p:sp>
      </p:grpSp>
    </p:spTree>
    <p:extLst>
      <p:ext uri="{BB962C8B-B14F-4D97-AF65-F5344CB8AC3E}">
        <p14:creationId xmlns:p14="http://schemas.microsoft.com/office/powerpoint/2010/main" val="2926435285"/>
      </p:ext>
    </p:extLst>
  </p:cSld>
  <p:clrMap bg1="lt1" tx1="dk1" bg2="lt2" tx2="dk2" accent1="accent1" accent2="accent2" accent3="accent3" accent4="accent4" accent5="accent5" accent6="accent6" hlink="hlink" folHlink="folHlink"/>
  <p:sldLayoutIdLst>
    <p:sldLayoutId id="2147487205" r:id="rId1"/>
    <p:sldLayoutId id="2147487206" r:id="rId2"/>
    <p:sldLayoutId id="2147487207" r:id="rId3"/>
    <p:sldLayoutId id="2147487208" r:id="rId4"/>
    <p:sldLayoutId id="2147487209" r:id="rId5"/>
    <p:sldLayoutId id="2147487210" r:id="rId6"/>
    <p:sldLayoutId id="2147487211" r:id="rId7"/>
    <p:sldLayoutId id="2147487212" r:id="rId8"/>
    <p:sldLayoutId id="2147487213" r:id="rId9"/>
    <p:sldLayoutId id="2147487214" r:id="rId10"/>
    <p:sldLayoutId id="2147487215" r:id="rId11"/>
    <p:sldLayoutId id="2147487216" r:id="rId12"/>
    <p:sldLayoutId id="2147487217" r:id="rId13"/>
    <p:sldLayoutId id="2147487218" r:id="rId14"/>
    <p:sldLayoutId id="2147487219" r:id="rId15"/>
    <p:sldLayoutId id="2147487220" r:id="rId16"/>
    <p:sldLayoutId id="2147487221" r:id="rId17"/>
    <p:sldLayoutId id="2147487222" r:id="rId18"/>
    <p:sldLayoutId id="2147487223" r:id="rId19"/>
    <p:sldLayoutId id="2147487224" r:id="rId20"/>
    <p:sldLayoutId id="2147487225" r:id="rId21"/>
    <p:sldLayoutId id="2147487226" r:id="rId2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23">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userDrawn="1"/>
        </p:nvSpPr>
        <p:spPr bwMode="gray">
          <a:xfrm>
            <a:off x="12095163" y="0"/>
            <a:ext cx="9366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dirty="0"/>
          </a:p>
        </p:txBody>
      </p:sp>
    </p:spTree>
    <p:extLst>
      <p:ext uri="{BB962C8B-B14F-4D97-AF65-F5344CB8AC3E}">
        <p14:creationId xmlns:p14="http://schemas.microsoft.com/office/powerpoint/2010/main" val="754885800"/>
      </p:ext>
    </p:extLst>
  </p:cSld>
  <p:clrMap bg1="lt1" tx1="dk1" bg2="lt2" tx2="dk2" accent1="accent1" accent2="accent2" accent3="accent3" accent4="accent4" accent5="accent5" accent6="accent6" hlink="hlink" folHlink="folHlink"/>
  <p:sldLayoutIdLst>
    <p:sldLayoutId id="2147487228" r:id="rId1"/>
    <p:sldLayoutId id="2147487229" r:id="rId2"/>
    <p:sldLayoutId id="2147487230" r:id="rId3"/>
    <p:sldLayoutId id="2147487231" r:id="rId4"/>
    <p:sldLayoutId id="2147487232" r:id="rId5"/>
    <p:sldLayoutId id="2147487233" r:id="rId6"/>
    <p:sldLayoutId id="2147487234" r:id="rId7"/>
    <p:sldLayoutId id="2147487235" r:id="rId8"/>
    <p:sldLayoutId id="2147487236" r:id="rId9"/>
    <p:sldLayoutId id="2147487237" r:id="rId10"/>
    <p:sldLayoutId id="2147487238" r:id="rId11"/>
    <p:sldLayoutId id="2147487239" r:id="rId12"/>
    <p:sldLayoutId id="2147487240" r:id="rId13"/>
    <p:sldLayoutId id="2147487241" r:id="rId14"/>
    <p:sldLayoutId id="2147487242" r:id="rId15"/>
    <p:sldLayoutId id="2147487243" r:id="rId16"/>
    <p:sldLayoutId id="2147487244" r:id="rId17"/>
    <p:sldLayoutId id="2147487245" r:id="rId18"/>
    <p:sldLayoutId id="2147487246" r:id="rId19"/>
    <p:sldLayoutId id="2147487248" r:id="rId20"/>
    <p:sldLayoutId id="2147487249" r:id="rId21"/>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hyperlink" Target="https://www.servicenow.com/community/digital-services-forum/about-the-digital-services-forum/ba-p/2437605" TargetMode="External"/><Relationship Id="rId2" Type="http://schemas.openxmlformats.org/officeDocument/2006/relationships/notesSlide" Target="../notesSlides/notesSlide2.xml"/><Relationship Id="rId1" Type="http://schemas.openxmlformats.org/officeDocument/2006/relationships/slideLayout" Target="../slideLayouts/slideLayout41.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80C5F-2121-4378-8C96-B930522C79EB}"/>
              </a:ext>
            </a:extLst>
          </p:cNvPr>
          <p:cNvSpPr>
            <a:spLocks noGrp="1"/>
          </p:cNvSpPr>
          <p:nvPr>
            <p:ph type="title"/>
          </p:nvPr>
        </p:nvSpPr>
        <p:spPr>
          <a:xfrm>
            <a:off x="445028" y="1972976"/>
            <a:ext cx="9922935" cy="1325880"/>
          </a:xfrm>
        </p:spPr>
        <p:txBody>
          <a:bodyPr/>
          <a:lstStyle/>
          <a:p>
            <a:r>
              <a:rPr kumimoji="0" lang="en-US" sz="4800" b="1" i="0" u="none" strike="noStrike" kern="0" cap="none" spc="0" normalizeH="0" baseline="0" noProof="0" dirty="0">
                <a:ln>
                  <a:noFill/>
                </a:ln>
                <a:solidFill>
                  <a:srgbClr val="86EE79"/>
                </a:solidFill>
                <a:effectLst/>
                <a:uLnTx/>
                <a:uFillTx/>
                <a:latin typeface="Gilroy-Black"/>
                <a:sym typeface="Gilroy-Black"/>
              </a:rPr>
              <a:t>Digital Services Forum bi-weekly</a:t>
            </a:r>
            <a:endParaRPr lang="en-US" dirty="0"/>
          </a:p>
        </p:txBody>
      </p:sp>
      <p:sp>
        <p:nvSpPr>
          <p:cNvPr id="3" name="Text Placeholder 2">
            <a:extLst>
              <a:ext uri="{FF2B5EF4-FFF2-40B4-BE49-F238E27FC236}">
                <a16:creationId xmlns:a16="http://schemas.microsoft.com/office/drawing/2014/main" id="{8A4FAD83-6770-4E0C-A05D-3F682D2D62CF}"/>
              </a:ext>
            </a:extLst>
          </p:cNvPr>
          <p:cNvSpPr>
            <a:spLocks noGrp="1"/>
          </p:cNvSpPr>
          <p:nvPr>
            <p:ph type="body" sz="quarter" idx="10"/>
          </p:nvPr>
        </p:nvSpPr>
        <p:spPr>
          <a:xfrm>
            <a:off x="441897" y="3405908"/>
            <a:ext cx="9922935" cy="658813"/>
          </a:xfrm>
        </p:spPr>
        <p:txBody>
          <a:bodyPr/>
          <a:lstStyle/>
          <a:p>
            <a:r>
              <a:rPr kumimoji="0" lang="en-US" sz="2000" b="0" i="0" u="none" strike="noStrike" kern="1200" cap="none" spc="0" normalizeH="0" baseline="0" noProof="0" dirty="0">
                <a:ln>
                  <a:noFill/>
                </a:ln>
                <a:solidFill>
                  <a:srgbClr val="86EE79"/>
                </a:solidFill>
                <a:effectLst/>
                <a:uLnTx/>
                <a:uFillTx/>
                <a:latin typeface="Century Gothic" panose="020F0302020204030204"/>
                <a:ea typeface="+mn-ea"/>
                <a:cs typeface="+mn-cs"/>
              </a:rPr>
              <a:t>Business Architecture - A Brief Overview of an Essential Discipline</a:t>
            </a:r>
            <a:endParaRPr lang="en-US" sz="2000" dirty="0"/>
          </a:p>
        </p:txBody>
      </p:sp>
    </p:spTree>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400060-3EB0-4FAC-9A14-075F524468FC}"/>
              </a:ext>
            </a:extLst>
          </p:cNvPr>
          <p:cNvSpPr>
            <a:spLocks noGrp="1"/>
          </p:cNvSpPr>
          <p:nvPr>
            <p:ph type="title"/>
          </p:nvPr>
        </p:nvSpPr>
        <p:spPr>
          <a:ln w="12700">
            <a:miter lim="400000"/>
          </a:ln>
        </p:spPr>
        <p:txBody>
          <a:bodyPr lIns="50800" tIns="50800" rIns="50800" bIns="50800">
            <a:normAutofit/>
          </a:bodyPr>
          <a:lstStyle/>
          <a:p>
            <a:r>
              <a:rPr lang="en-US" sz="3200" dirty="0">
                <a:solidFill>
                  <a:schemeClr val="bg1"/>
                </a:solidFill>
                <a:sym typeface="Gilroy-Black"/>
              </a:rPr>
              <a:t>Welcome New Members !</a:t>
            </a:r>
            <a:endParaRPr lang="en-US" sz="3200" dirty="0">
              <a:solidFill>
                <a:schemeClr val="bg1"/>
              </a:solidFill>
            </a:endParaRPr>
          </a:p>
        </p:txBody>
      </p:sp>
      <p:sp>
        <p:nvSpPr>
          <p:cNvPr id="4" name="Text Placeholder 3">
            <a:extLst>
              <a:ext uri="{FF2B5EF4-FFF2-40B4-BE49-F238E27FC236}">
                <a16:creationId xmlns:a16="http://schemas.microsoft.com/office/drawing/2014/main" id="{90136FB6-0532-43F7-AB41-9EB788C0FDC4}"/>
              </a:ext>
            </a:extLst>
          </p:cNvPr>
          <p:cNvSpPr>
            <a:spLocks noGrp="1"/>
          </p:cNvSpPr>
          <p:nvPr>
            <p:ph type="body" idx="1"/>
          </p:nvPr>
        </p:nvSpPr>
        <p:spPr>
          <a:xfrm>
            <a:off x="449250" y="1286927"/>
            <a:ext cx="11188712" cy="1839451"/>
          </a:xfrm>
          <a:ln w="12700">
            <a:miter lim="400000"/>
          </a:ln>
        </p:spPr>
        <p:txBody>
          <a:bodyPr lIns="50800" tIns="50800" rIns="50800" bIns="50800">
            <a:normAutofit/>
          </a:bodyPr>
          <a:lstStyle/>
          <a:p>
            <a:pPr marL="0" indent="0" algn="ctr">
              <a:lnSpc>
                <a:spcPct val="80000"/>
              </a:lnSpc>
              <a:spcBef>
                <a:spcPts val="0"/>
              </a:spcBef>
              <a:buSzTx/>
              <a:buNone/>
            </a:pPr>
            <a:r>
              <a:rPr lang="en-US" sz="2800" i="1" spc="-85" dirty="0">
                <a:solidFill>
                  <a:schemeClr val="accent3"/>
                </a:solidFill>
              </a:rPr>
              <a:t>If today is your first time with us, please share your name, company and what you do in the chat so you can be welcomed by our members.</a:t>
            </a:r>
            <a:br>
              <a:rPr lang="en-US" sz="2800" i="1" spc="-85" dirty="0">
                <a:solidFill>
                  <a:schemeClr val="accent3"/>
                </a:solidFill>
              </a:rPr>
            </a:br>
            <a:br>
              <a:rPr lang="en-US" sz="2800" i="1" spc="-85" dirty="0">
                <a:solidFill>
                  <a:schemeClr val="accent3"/>
                </a:solidFill>
              </a:rPr>
            </a:br>
            <a:r>
              <a:rPr lang="en-US" sz="2800" i="1" spc="-85" dirty="0">
                <a:solidFill>
                  <a:schemeClr val="accent3"/>
                </a:solidFill>
              </a:rPr>
              <a:t>Welcome to the group!</a:t>
            </a:r>
          </a:p>
        </p:txBody>
      </p:sp>
      <p:pic>
        <p:nvPicPr>
          <p:cNvPr id="5" name="Picture 4">
            <a:hlinkClick r:id="rId3"/>
            <a:extLst>
              <a:ext uri="{FF2B5EF4-FFF2-40B4-BE49-F238E27FC236}">
                <a16:creationId xmlns:a16="http://schemas.microsoft.com/office/drawing/2014/main" id="{38CB9D03-BCB5-2E35-6660-3851B2595815}"/>
              </a:ext>
            </a:extLst>
          </p:cNvPr>
          <p:cNvPicPr>
            <a:picLocks noChangeAspect="1"/>
          </p:cNvPicPr>
          <p:nvPr/>
        </p:nvPicPr>
        <p:blipFill>
          <a:blip r:embed="rId4"/>
          <a:stretch>
            <a:fillRect/>
          </a:stretch>
        </p:blipFill>
        <p:spPr>
          <a:xfrm>
            <a:off x="3675663" y="3221177"/>
            <a:ext cx="4837498" cy="2349896"/>
          </a:xfrm>
          <a:prstGeom prst="rect">
            <a:avLst/>
          </a:prstGeom>
        </p:spPr>
      </p:pic>
      <p:sp>
        <p:nvSpPr>
          <p:cNvPr id="6" name="TextBox 5">
            <a:extLst>
              <a:ext uri="{FF2B5EF4-FFF2-40B4-BE49-F238E27FC236}">
                <a16:creationId xmlns:a16="http://schemas.microsoft.com/office/drawing/2014/main" id="{41323DE8-DFC4-028D-6373-CA56EC3387AF}"/>
              </a:ext>
            </a:extLst>
          </p:cNvPr>
          <p:cNvSpPr txBox="1"/>
          <p:nvPr/>
        </p:nvSpPr>
        <p:spPr>
          <a:xfrm>
            <a:off x="449250" y="5646870"/>
            <a:ext cx="11188711" cy="307777"/>
          </a:xfrm>
          <a:prstGeom prst="rect">
            <a:avLst/>
          </a:prstGeom>
          <a:noFill/>
        </p:spPr>
        <p:txBody>
          <a:bodyPr wrap="square">
            <a:spAutoFit/>
          </a:bodyPr>
          <a:lstStyle/>
          <a:p>
            <a:pPr algn="ctr"/>
            <a:r>
              <a:rPr lang="en-US" sz="1400" dirty="0">
                <a:hlinkClick r:id="rId3"/>
              </a:rPr>
              <a:t>https://www.servicenow.com/community/digital-services-forum/about-the-digital-services-forum/ba-p/2437605</a:t>
            </a:r>
            <a:r>
              <a:rPr lang="en-US" sz="1400" dirty="0"/>
              <a:t> </a:t>
            </a:r>
          </a:p>
        </p:txBody>
      </p:sp>
    </p:spTree>
    <p:extLst>
      <p:ext uri="{BB962C8B-B14F-4D97-AF65-F5344CB8AC3E}">
        <p14:creationId xmlns:p14="http://schemas.microsoft.com/office/powerpoint/2010/main" val="53456380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173EC70-4F89-4EE7-BDC3-6E10B66911D6}"/>
              </a:ext>
            </a:extLst>
          </p:cNvPr>
          <p:cNvSpPr>
            <a:spLocks noGrp="1"/>
          </p:cNvSpPr>
          <p:nvPr>
            <p:ph type="title"/>
          </p:nvPr>
        </p:nvSpPr>
        <p:spPr/>
        <p:txBody>
          <a:bodyPr/>
          <a:lstStyle/>
          <a:p>
            <a:r>
              <a:rPr lang="en-US" dirty="0">
                <a:solidFill>
                  <a:srgbClr val="92D050"/>
                </a:solidFill>
              </a:rPr>
              <a:t>About</a:t>
            </a:r>
            <a:r>
              <a:rPr lang="en-US" dirty="0"/>
              <a:t> the Digital Services Forum</a:t>
            </a:r>
          </a:p>
        </p:txBody>
      </p:sp>
      <p:graphicFrame>
        <p:nvGraphicFramePr>
          <p:cNvPr id="11" name="Content Placeholder 10">
            <a:extLst>
              <a:ext uri="{FF2B5EF4-FFF2-40B4-BE49-F238E27FC236}">
                <a16:creationId xmlns:a16="http://schemas.microsoft.com/office/drawing/2014/main" id="{A56EA452-D2FC-468D-835D-AF7A92218EBB}"/>
              </a:ext>
            </a:extLst>
          </p:cNvPr>
          <p:cNvGraphicFramePr>
            <a:graphicFrameLocks/>
          </p:cNvGraphicFramePr>
          <p:nvPr>
            <p:extLst>
              <p:ext uri="{D42A27DB-BD31-4B8C-83A1-F6EECF244321}">
                <p14:modId xmlns:p14="http://schemas.microsoft.com/office/powerpoint/2010/main" val="2265016011"/>
              </p:ext>
            </p:extLst>
          </p:nvPr>
        </p:nvGraphicFramePr>
        <p:xfrm>
          <a:off x="365945" y="1507260"/>
          <a:ext cx="11272017"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8901455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F4AD889D-B1F1-41DB-ABF8-344DD22D5CA8}"/>
              </a:ext>
            </a:extLst>
          </p:cNvPr>
          <p:cNvSpPr txBox="1">
            <a:spLocks/>
          </p:cNvSpPr>
          <p:nvPr/>
        </p:nvSpPr>
        <p:spPr>
          <a:xfrm>
            <a:off x="441231" y="341807"/>
            <a:ext cx="11207242" cy="668692"/>
          </a:xfrm>
          <a:prstGeom prst="rect">
            <a:avLst/>
          </a:prstGeom>
        </p:spPr>
        <p:txBody>
          <a:bodyPr vert="horz" lIns="91440" tIns="45720" rIns="91440" bIns="45720" rtlCol="0" anchor="t" anchorCtr="0">
            <a:noAutofit/>
          </a:bodyPr>
          <a:lstStyle>
            <a:lvl1pPr algn="l" defTabSz="914126" rtl="0" eaLnBrk="1" latinLnBrk="0" hangingPunct="1">
              <a:lnSpc>
                <a:spcPct val="100000"/>
              </a:lnSpc>
              <a:spcBef>
                <a:spcPct val="0"/>
              </a:spcBef>
              <a:buNone/>
              <a:defRPr sz="3199" b="1" kern="1200">
                <a:solidFill>
                  <a:schemeClr val="bg1"/>
                </a:solidFill>
                <a:latin typeface="+mj-lt"/>
                <a:ea typeface="+mj-ea"/>
                <a:cs typeface="+mj-cs"/>
              </a:defRPr>
            </a:lvl1pPr>
          </a:lstStyle>
          <a:p>
            <a:pPr marL="0" marR="0" lvl="0" indent="0" algn="ctr" defTabSz="914126" rtl="0" eaLnBrk="1" fontAlgn="auto" latinLnBrk="0" hangingPunct="1">
              <a:lnSpc>
                <a:spcPct val="100000"/>
              </a:lnSpc>
              <a:spcBef>
                <a:spcPct val="0"/>
              </a:spcBef>
              <a:spcAft>
                <a:spcPts val="0"/>
              </a:spcAft>
              <a:buClrTx/>
              <a:buSzTx/>
              <a:buFontTx/>
              <a:buNone/>
              <a:tabLst/>
              <a:defRPr/>
            </a:pPr>
            <a:endParaRPr kumimoji="0" lang="en-US" sz="3199" b="1" i="0" u="none" strike="noStrike" kern="1200" cap="none" spc="0" normalizeH="0" baseline="0" noProof="0" dirty="0">
              <a:ln>
                <a:noFill/>
              </a:ln>
              <a:solidFill>
                <a:srgbClr val="FFFFFF"/>
              </a:solidFill>
              <a:effectLst/>
              <a:uLnTx/>
              <a:uFillTx/>
              <a:latin typeface="Century Gothic" panose="020F0302020204030204"/>
              <a:ea typeface="+mj-ea"/>
              <a:cs typeface="+mj-cs"/>
            </a:endParaRPr>
          </a:p>
        </p:txBody>
      </p:sp>
      <p:sp>
        <p:nvSpPr>
          <p:cNvPr id="68" name="Title 67">
            <a:extLst>
              <a:ext uri="{FF2B5EF4-FFF2-40B4-BE49-F238E27FC236}">
                <a16:creationId xmlns:a16="http://schemas.microsoft.com/office/drawing/2014/main" id="{761BC80C-6B1E-4D9E-A29D-B158457C8E1D}"/>
              </a:ext>
            </a:extLst>
          </p:cNvPr>
          <p:cNvSpPr>
            <a:spLocks noGrp="1"/>
          </p:cNvSpPr>
          <p:nvPr>
            <p:ph type="title"/>
          </p:nvPr>
        </p:nvSpPr>
        <p:spPr>
          <a:xfrm>
            <a:off x="441231" y="298870"/>
            <a:ext cx="11188711" cy="668693"/>
          </a:xfrm>
        </p:spPr>
        <p:txBody>
          <a:bodyPr/>
          <a:lstStyle/>
          <a:p>
            <a:r>
              <a:rPr lang="en-US" dirty="0">
                <a:solidFill>
                  <a:schemeClr val="accent1"/>
                </a:solidFill>
              </a:rPr>
              <a:t>Agenda</a:t>
            </a:r>
          </a:p>
        </p:txBody>
      </p:sp>
      <p:grpSp>
        <p:nvGrpSpPr>
          <p:cNvPr id="2" name="Group 1">
            <a:extLst>
              <a:ext uri="{FF2B5EF4-FFF2-40B4-BE49-F238E27FC236}">
                <a16:creationId xmlns:a16="http://schemas.microsoft.com/office/drawing/2014/main" id="{AF07C9A6-23F3-15CE-EE95-874B57C097B0}"/>
              </a:ext>
            </a:extLst>
          </p:cNvPr>
          <p:cNvGrpSpPr/>
          <p:nvPr/>
        </p:nvGrpSpPr>
        <p:grpSpPr>
          <a:xfrm>
            <a:off x="569243" y="1773929"/>
            <a:ext cx="11069599" cy="1371600"/>
            <a:chOff x="559612" y="1297679"/>
            <a:chExt cx="11069599" cy="1199485"/>
          </a:xfrm>
        </p:grpSpPr>
        <p:sp>
          <p:nvSpPr>
            <p:cNvPr id="4" name="Freeform: Shape 3">
              <a:extLst>
                <a:ext uri="{FF2B5EF4-FFF2-40B4-BE49-F238E27FC236}">
                  <a16:creationId xmlns:a16="http://schemas.microsoft.com/office/drawing/2014/main" id="{83ACE65D-1A18-03BD-9A9D-B43EBEA8B120}"/>
                </a:ext>
              </a:extLst>
            </p:cNvPr>
            <p:cNvSpPr/>
            <p:nvPr/>
          </p:nvSpPr>
          <p:spPr>
            <a:xfrm>
              <a:off x="4987451" y="1297679"/>
              <a:ext cx="6641760" cy="1188720"/>
            </a:xfrm>
            <a:custGeom>
              <a:avLst/>
              <a:gdLst>
                <a:gd name="connsiteX0" fmla="*/ 0 w 6641760"/>
                <a:gd name="connsiteY0" fmla="*/ 106277 h 850219"/>
                <a:gd name="connsiteX1" fmla="*/ 6216651 w 6641760"/>
                <a:gd name="connsiteY1" fmla="*/ 106277 h 850219"/>
                <a:gd name="connsiteX2" fmla="*/ 6216651 w 6641760"/>
                <a:gd name="connsiteY2" fmla="*/ 0 h 850219"/>
                <a:gd name="connsiteX3" fmla="*/ 6641760 w 6641760"/>
                <a:gd name="connsiteY3" fmla="*/ 425110 h 850219"/>
                <a:gd name="connsiteX4" fmla="*/ 6216651 w 6641760"/>
                <a:gd name="connsiteY4" fmla="*/ 850219 h 850219"/>
                <a:gd name="connsiteX5" fmla="*/ 6216651 w 6641760"/>
                <a:gd name="connsiteY5" fmla="*/ 743942 h 850219"/>
                <a:gd name="connsiteX6" fmla="*/ 0 w 6641760"/>
                <a:gd name="connsiteY6" fmla="*/ 743942 h 850219"/>
                <a:gd name="connsiteX7" fmla="*/ 0 w 6641760"/>
                <a:gd name="connsiteY7" fmla="*/ 106277 h 85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41760" h="850219">
                  <a:moveTo>
                    <a:pt x="0" y="106277"/>
                  </a:moveTo>
                  <a:lnTo>
                    <a:pt x="6216651" y="106277"/>
                  </a:lnTo>
                  <a:lnTo>
                    <a:pt x="6216651" y="0"/>
                  </a:lnTo>
                  <a:lnTo>
                    <a:pt x="6641760" y="425110"/>
                  </a:lnTo>
                  <a:lnTo>
                    <a:pt x="6216651" y="850219"/>
                  </a:lnTo>
                  <a:lnTo>
                    <a:pt x="6216651" y="743942"/>
                  </a:lnTo>
                  <a:lnTo>
                    <a:pt x="0" y="743942"/>
                  </a:lnTo>
                  <a:lnTo>
                    <a:pt x="0" y="106277"/>
                  </a:lnTo>
                  <a:close/>
                </a:path>
              </a:pathLst>
            </a:custGeom>
            <a:noFill/>
          </p:spPr>
          <p:style>
            <a:lnRef idx="2">
              <a:schemeClr val="accent1">
                <a:alpha val="90000"/>
                <a:hueOff val="0"/>
                <a:satOff val="0"/>
                <a:lumOff val="0"/>
                <a:alphaOff val="0"/>
              </a:schemeClr>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700" tIns="118977" rIns="331532" bIns="118977" numCol="1" spcCol="1270" anchor="ctr" anchorCtr="0">
              <a:noAutofit/>
            </a:bodyPr>
            <a:lstStyle/>
            <a:p>
              <a:pPr marL="0" lvl="1" algn="l" defTabSz="889000">
                <a:lnSpc>
                  <a:spcPct val="90000"/>
                </a:lnSpc>
                <a:spcBef>
                  <a:spcPct val="0"/>
                </a:spcBef>
                <a:spcAft>
                  <a:spcPct val="15000"/>
                </a:spcAft>
              </a:pPr>
              <a:r>
                <a:rPr lang="en-US" sz="1600" b="0" i="0" kern="1200" dirty="0">
                  <a:solidFill>
                    <a:schemeClr val="bg1"/>
                  </a:solidFill>
                </a:rPr>
                <a:t>  John Spirko, ServiceNow</a:t>
              </a:r>
            </a:p>
            <a:p>
              <a:pPr marL="799940" lvl="2" indent="-342900" defTabSz="889000">
                <a:lnSpc>
                  <a:spcPct val="90000"/>
                </a:lnSpc>
                <a:spcBef>
                  <a:spcPct val="0"/>
                </a:spcBef>
                <a:spcAft>
                  <a:spcPct val="15000"/>
                </a:spcAft>
                <a:buFont typeface="Arial" panose="020B0604020202020204" pitchFamily="34" charset="0"/>
                <a:buChar char="•"/>
              </a:pPr>
              <a:r>
                <a:rPr lang="en-US" sz="1600" b="0" i="0" kern="1200" dirty="0">
                  <a:solidFill>
                    <a:schemeClr val="bg1"/>
                  </a:solidFill>
                </a:rPr>
                <a:t>The Design Domain</a:t>
              </a:r>
            </a:p>
          </p:txBody>
        </p:sp>
        <p:sp>
          <p:nvSpPr>
            <p:cNvPr id="5" name="Freeform: Shape 4">
              <a:extLst>
                <a:ext uri="{FF2B5EF4-FFF2-40B4-BE49-F238E27FC236}">
                  <a16:creationId xmlns:a16="http://schemas.microsoft.com/office/drawing/2014/main" id="{016FB68A-0402-AAC0-ABBD-F18C3ADB81D5}"/>
                </a:ext>
              </a:extLst>
            </p:cNvPr>
            <p:cNvSpPr/>
            <p:nvPr/>
          </p:nvSpPr>
          <p:spPr>
            <a:xfrm>
              <a:off x="559612" y="1308444"/>
              <a:ext cx="4427840" cy="1188720"/>
            </a:xfrm>
            <a:custGeom>
              <a:avLst/>
              <a:gdLst>
                <a:gd name="connsiteX0" fmla="*/ 0 w 4427840"/>
                <a:gd name="connsiteY0" fmla="*/ 141706 h 850219"/>
                <a:gd name="connsiteX1" fmla="*/ 141706 w 4427840"/>
                <a:gd name="connsiteY1" fmla="*/ 0 h 850219"/>
                <a:gd name="connsiteX2" fmla="*/ 4286134 w 4427840"/>
                <a:gd name="connsiteY2" fmla="*/ 0 h 850219"/>
                <a:gd name="connsiteX3" fmla="*/ 4427840 w 4427840"/>
                <a:gd name="connsiteY3" fmla="*/ 141706 h 850219"/>
                <a:gd name="connsiteX4" fmla="*/ 4427840 w 4427840"/>
                <a:gd name="connsiteY4" fmla="*/ 708513 h 850219"/>
                <a:gd name="connsiteX5" fmla="*/ 4286134 w 4427840"/>
                <a:gd name="connsiteY5" fmla="*/ 850219 h 850219"/>
                <a:gd name="connsiteX6" fmla="*/ 141706 w 4427840"/>
                <a:gd name="connsiteY6" fmla="*/ 850219 h 850219"/>
                <a:gd name="connsiteX7" fmla="*/ 0 w 4427840"/>
                <a:gd name="connsiteY7" fmla="*/ 708513 h 850219"/>
                <a:gd name="connsiteX8" fmla="*/ 0 w 4427840"/>
                <a:gd name="connsiteY8" fmla="*/ 141706 h 85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7840" h="850219">
                  <a:moveTo>
                    <a:pt x="0" y="141706"/>
                  </a:moveTo>
                  <a:cubicBezTo>
                    <a:pt x="0" y="63444"/>
                    <a:pt x="63444" y="0"/>
                    <a:pt x="141706" y="0"/>
                  </a:cubicBezTo>
                  <a:lnTo>
                    <a:pt x="4286134" y="0"/>
                  </a:lnTo>
                  <a:cubicBezTo>
                    <a:pt x="4364396" y="0"/>
                    <a:pt x="4427840" y="63444"/>
                    <a:pt x="4427840" y="141706"/>
                  </a:cubicBezTo>
                  <a:lnTo>
                    <a:pt x="4427840" y="708513"/>
                  </a:lnTo>
                  <a:cubicBezTo>
                    <a:pt x="4427840" y="786775"/>
                    <a:pt x="4364396" y="850219"/>
                    <a:pt x="4286134" y="850219"/>
                  </a:cubicBezTo>
                  <a:lnTo>
                    <a:pt x="141706" y="850219"/>
                  </a:lnTo>
                  <a:cubicBezTo>
                    <a:pt x="63444" y="850219"/>
                    <a:pt x="0" y="786775"/>
                    <a:pt x="0" y="708513"/>
                  </a:cubicBezTo>
                  <a:lnTo>
                    <a:pt x="0" y="141706"/>
                  </a:lnTo>
                  <a:close/>
                </a:path>
              </a:pathLst>
            </a:custGeom>
            <a:no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17704" tIns="79604" rIns="117704" bIns="79604" numCol="1" spcCol="1270" anchor="ctr" anchorCtr="0">
              <a:noAutofit/>
            </a:bodyPr>
            <a:lstStyle/>
            <a:p>
              <a:pPr marL="0" lvl="0" indent="0" algn="ctr" defTabSz="889000">
                <a:lnSpc>
                  <a:spcPct val="90000"/>
                </a:lnSpc>
                <a:spcBef>
                  <a:spcPct val="0"/>
                </a:spcBef>
                <a:spcAft>
                  <a:spcPct val="35000"/>
                </a:spcAft>
                <a:buFont typeface="Courier New" panose="02070309020205020404" pitchFamily="49" charset="0"/>
                <a:buNone/>
              </a:pPr>
              <a:r>
                <a:rPr lang="en-US" sz="2800" b="0" i="0" kern="1200" dirty="0">
                  <a:solidFill>
                    <a:schemeClr val="bg1"/>
                  </a:solidFill>
                </a:rPr>
                <a:t>CSDM and Business Architecture</a:t>
              </a:r>
              <a:endParaRPr lang="en-US" sz="2800" i="1" kern="1200" dirty="0">
                <a:solidFill>
                  <a:schemeClr val="bg1"/>
                </a:solidFill>
              </a:endParaRPr>
            </a:p>
          </p:txBody>
        </p:sp>
      </p:grpSp>
      <p:grpSp>
        <p:nvGrpSpPr>
          <p:cNvPr id="3" name="Group 2">
            <a:extLst>
              <a:ext uri="{FF2B5EF4-FFF2-40B4-BE49-F238E27FC236}">
                <a16:creationId xmlns:a16="http://schemas.microsoft.com/office/drawing/2014/main" id="{D9A77682-6AF0-E75A-880C-7E82CD93592F}"/>
              </a:ext>
            </a:extLst>
          </p:cNvPr>
          <p:cNvGrpSpPr/>
          <p:nvPr/>
        </p:nvGrpSpPr>
        <p:grpSpPr>
          <a:xfrm>
            <a:off x="569243" y="3370597"/>
            <a:ext cx="11069599" cy="1371600"/>
            <a:chOff x="559612" y="2232920"/>
            <a:chExt cx="11069599" cy="1188720"/>
          </a:xfrm>
        </p:grpSpPr>
        <p:sp>
          <p:nvSpPr>
            <p:cNvPr id="7" name="Freeform: Shape 6">
              <a:extLst>
                <a:ext uri="{FF2B5EF4-FFF2-40B4-BE49-F238E27FC236}">
                  <a16:creationId xmlns:a16="http://schemas.microsoft.com/office/drawing/2014/main" id="{160D8CF6-0F96-3018-EB2C-1C62A1949D77}"/>
                </a:ext>
              </a:extLst>
            </p:cNvPr>
            <p:cNvSpPr/>
            <p:nvPr/>
          </p:nvSpPr>
          <p:spPr>
            <a:xfrm>
              <a:off x="4987451" y="2232920"/>
              <a:ext cx="6641760" cy="1188720"/>
            </a:xfrm>
            <a:custGeom>
              <a:avLst/>
              <a:gdLst>
                <a:gd name="connsiteX0" fmla="*/ 0 w 6641760"/>
                <a:gd name="connsiteY0" fmla="*/ 106277 h 850219"/>
                <a:gd name="connsiteX1" fmla="*/ 6216651 w 6641760"/>
                <a:gd name="connsiteY1" fmla="*/ 106277 h 850219"/>
                <a:gd name="connsiteX2" fmla="*/ 6216651 w 6641760"/>
                <a:gd name="connsiteY2" fmla="*/ 0 h 850219"/>
                <a:gd name="connsiteX3" fmla="*/ 6641760 w 6641760"/>
                <a:gd name="connsiteY3" fmla="*/ 425110 h 850219"/>
                <a:gd name="connsiteX4" fmla="*/ 6216651 w 6641760"/>
                <a:gd name="connsiteY4" fmla="*/ 850219 h 850219"/>
                <a:gd name="connsiteX5" fmla="*/ 6216651 w 6641760"/>
                <a:gd name="connsiteY5" fmla="*/ 743942 h 850219"/>
                <a:gd name="connsiteX6" fmla="*/ 0 w 6641760"/>
                <a:gd name="connsiteY6" fmla="*/ 743942 h 850219"/>
                <a:gd name="connsiteX7" fmla="*/ 0 w 6641760"/>
                <a:gd name="connsiteY7" fmla="*/ 106277 h 85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41760" h="850219">
                  <a:moveTo>
                    <a:pt x="0" y="106277"/>
                  </a:moveTo>
                  <a:lnTo>
                    <a:pt x="6216651" y="106277"/>
                  </a:lnTo>
                  <a:lnTo>
                    <a:pt x="6216651" y="0"/>
                  </a:lnTo>
                  <a:lnTo>
                    <a:pt x="6641760" y="425110"/>
                  </a:lnTo>
                  <a:lnTo>
                    <a:pt x="6216651" y="850219"/>
                  </a:lnTo>
                  <a:lnTo>
                    <a:pt x="6216651" y="743942"/>
                  </a:lnTo>
                  <a:lnTo>
                    <a:pt x="0" y="743942"/>
                  </a:lnTo>
                  <a:lnTo>
                    <a:pt x="0" y="106277"/>
                  </a:lnTo>
                  <a:close/>
                </a:path>
              </a:pathLst>
            </a:custGeom>
            <a:noFill/>
          </p:spPr>
          <p:style>
            <a:lnRef idx="2">
              <a:schemeClr val="accent1">
                <a:alpha val="90000"/>
                <a:hueOff val="0"/>
                <a:satOff val="0"/>
                <a:lumOff val="0"/>
                <a:alphaOff val="0"/>
              </a:schemeClr>
            </a:lnRef>
            <a:fillRef idx="1">
              <a:scrgbClr r="0" g="0" b="0"/>
            </a:fillRef>
            <a:effectRef idx="0">
              <a:schemeClr val="l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335" tIns="119612" rIns="332167" bIns="119612" numCol="1" spcCol="1270" anchor="ctr" anchorCtr="0">
              <a:noAutofit/>
            </a:bodyPr>
            <a:lstStyle/>
            <a:p>
              <a:pPr marL="0" lvl="1" algn="l" defTabSz="933450">
                <a:lnSpc>
                  <a:spcPct val="90000"/>
                </a:lnSpc>
                <a:spcBef>
                  <a:spcPct val="0"/>
                </a:spcBef>
                <a:spcAft>
                  <a:spcPct val="15000"/>
                </a:spcAft>
              </a:pPr>
              <a:r>
                <a:rPr lang="en-US" sz="1800" b="0" i="0" kern="1200" dirty="0">
                  <a:solidFill>
                    <a:schemeClr val="bg1"/>
                  </a:solidFill>
                </a:rPr>
                <a:t>  </a:t>
              </a:r>
              <a:r>
                <a:rPr lang="en-US" sz="1600" b="0" i="0" kern="1200" dirty="0">
                  <a:solidFill>
                    <a:schemeClr val="bg1"/>
                  </a:solidFill>
                </a:rPr>
                <a:t>William Ulrich, Business Architecture Guild</a:t>
              </a:r>
            </a:p>
            <a:p>
              <a:pPr marL="799940" lvl="2" indent="-342900" defTabSz="933450">
                <a:lnSpc>
                  <a:spcPct val="90000"/>
                </a:lnSpc>
                <a:spcBef>
                  <a:spcPct val="0"/>
                </a:spcBef>
                <a:spcAft>
                  <a:spcPct val="15000"/>
                </a:spcAft>
                <a:buFont typeface="Arial" panose="020B0604020202020204" pitchFamily="34" charset="0"/>
                <a:buChar char="•"/>
              </a:pPr>
              <a:r>
                <a:rPr lang="en-US" sz="1600" b="0" i="0" kern="1200" dirty="0">
                  <a:solidFill>
                    <a:schemeClr val="bg1"/>
                  </a:solidFill>
                </a:rPr>
                <a:t>Overview of Business Architecture</a:t>
              </a:r>
            </a:p>
            <a:p>
              <a:pPr marL="799940" lvl="2" indent="-342900" defTabSz="933450">
                <a:lnSpc>
                  <a:spcPct val="90000"/>
                </a:lnSpc>
                <a:spcBef>
                  <a:spcPct val="0"/>
                </a:spcBef>
                <a:spcAft>
                  <a:spcPct val="15000"/>
                </a:spcAft>
                <a:buFont typeface="Arial" panose="020B0604020202020204" pitchFamily="34" charset="0"/>
                <a:buChar char="•"/>
              </a:pPr>
              <a:r>
                <a:rPr lang="en-US" sz="1600" b="0" i="0" kern="1200" dirty="0">
                  <a:solidFill>
                    <a:schemeClr val="bg1"/>
                  </a:solidFill>
                </a:rPr>
                <a:t>How to Crawl, Walk and Run in Business Architecture</a:t>
              </a:r>
            </a:p>
          </p:txBody>
        </p:sp>
        <p:sp>
          <p:nvSpPr>
            <p:cNvPr id="8" name="Freeform: Shape 7">
              <a:extLst>
                <a:ext uri="{FF2B5EF4-FFF2-40B4-BE49-F238E27FC236}">
                  <a16:creationId xmlns:a16="http://schemas.microsoft.com/office/drawing/2014/main" id="{6CE2BE28-CF63-2373-22BB-C9F0BCA60423}"/>
                </a:ext>
              </a:extLst>
            </p:cNvPr>
            <p:cNvSpPr/>
            <p:nvPr/>
          </p:nvSpPr>
          <p:spPr>
            <a:xfrm>
              <a:off x="559612" y="2232920"/>
              <a:ext cx="4427840" cy="1188720"/>
            </a:xfrm>
            <a:custGeom>
              <a:avLst/>
              <a:gdLst>
                <a:gd name="connsiteX0" fmla="*/ 0 w 4427840"/>
                <a:gd name="connsiteY0" fmla="*/ 141706 h 850219"/>
                <a:gd name="connsiteX1" fmla="*/ 141706 w 4427840"/>
                <a:gd name="connsiteY1" fmla="*/ 0 h 850219"/>
                <a:gd name="connsiteX2" fmla="*/ 4286134 w 4427840"/>
                <a:gd name="connsiteY2" fmla="*/ 0 h 850219"/>
                <a:gd name="connsiteX3" fmla="*/ 4427840 w 4427840"/>
                <a:gd name="connsiteY3" fmla="*/ 141706 h 850219"/>
                <a:gd name="connsiteX4" fmla="*/ 4427840 w 4427840"/>
                <a:gd name="connsiteY4" fmla="*/ 708513 h 850219"/>
                <a:gd name="connsiteX5" fmla="*/ 4286134 w 4427840"/>
                <a:gd name="connsiteY5" fmla="*/ 850219 h 850219"/>
                <a:gd name="connsiteX6" fmla="*/ 141706 w 4427840"/>
                <a:gd name="connsiteY6" fmla="*/ 850219 h 850219"/>
                <a:gd name="connsiteX7" fmla="*/ 0 w 4427840"/>
                <a:gd name="connsiteY7" fmla="*/ 708513 h 850219"/>
                <a:gd name="connsiteX8" fmla="*/ 0 w 4427840"/>
                <a:gd name="connsiteY8" fmla="*/ 141706 h 85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27840" h="850219">
                  <a:moveTo>
                    <a:pt x="0" y="141706"/>
                  </a:moveTo>
                  <a:cubicBezTo>
                    <a:pt x="0" y="63444"/>
                    <a:pt x="63444" y="0"/>
                    <a:pt x="141706" y="0"/>
                  </a:cubicBezTo>
                  <a:lnTo>
                    <a:pt x="4286134" y="0"/>
                  </a:lnTo>
                  <a:cubicBezTo>
                    <a:pt x="4364396" y="0"/>
                    <a:pt x="4427840" y="63444"/>
                    <a:pt x="4427840" y="141706"/>
                  </a:cubicBezTo>
                  <a:lnTo>
                    <a:pt x="4427840" y="708513"/>
                  </a:lnTo>
                  <a:cubicBezTo>
                    <a:pt x="4427840" y="786775"/>
                    <a:pt x="4364396" y="850219"/>
                    <a:pt x="4286134" y="850219"/>
                  </a:cubicBezTo>
                  <a:lnTo>
                    <a:pt x="141706" y="850219"/>
                  </a:lnTo>
                  <a:cubicBezTo>
                    <a:pt x="63444" y="850219"/>
                    <a:pt x="0" y="786775"/>
                    <a:pt x="0" y="708513"/>
                  </a:cubicBezTo>
                  <a:lnTo>
                    <a:pt x="0" y="141706"/>
                  </a:lnTo>
                  <a:close/>
                </a:path>
              </a:pathLst>
            </a:custGeom>
            <a:no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205334" tIns="123419" rIns="205334" bIns="123419" numCol="1" spcCol="1270" anchor="ctr" anchorCtr="0">
              <a:noAutofit/>
            </a:bodyPr>
            <a:lstStyle/>
            <a:p>
              <a:pPr marL="0" lvl="0" indent="0" algn="ctr" defTabSz="889000">
                <a:lnSpc>
                  <a:spcPct val="90000"/>
                </a:lnSpc>
                <a:spcBef>
                  <a:spcPct val="0"/>
                </a:spcBef>
                <a:spcAft>
                  <a:spcPct val="35000"/>
                </a:spcAft>
                <a:buFont typeface="Courier New" panose="02070309020205020404" pitchFamily="49" charset="0"/>
                <a:buNone/>
              </a:pPr>
              <a:r>
                <a:rPr lang="en-US" sz="2800" b="0" i="0" kern="1200" dirty="0">
                  <a:solidFill>
                    <a:schemeClr val="bg1"/>
                  </a:solidFill>
                </a:rPr>
                <a:t>A Brief Overview of an Essential Discipline </a:t>
              </a:r>
              <a:endParaRPr lang="en-US" sz="2800" i="1" kern="1200" dirty="0">
                <a:solidFill>
                  <a:schemeClr val="bg1"/>
                </a:solidFill>
              </a:endParaRPr>
            </a:p>
          </p:txBody>
        </p:sp>
      </p:grpSp>
    </p:spTree>
    <p:extLst>
      <p:ext uri="{BB962C8B-B14F-4D97-AF65-F5344CB8AC3E}">
        <p14:creationId xmlns:p14="http://schemas.microsoft.com/office/powerpoint/2010/main" val="34061713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9F57F-47DE-DF9B-BD54-47F86ECD6F70}"/>
              </a:ext>
            </a:extLst>
          </p:cNvPr>
          <p:cNvSpPr>
            <a:spLocks noGrp="1"/>
          </p:cNvSpPr>
          <p:nvPr>
            <p:ph type="title"/>
          </p:nvPr>
        </p:nvSpPr>
        <p:spPr>
          <a:xfrm>
            <a:off x="449251" y="161249"/>
            <a:ext cx="11188711" cy="1195883"/>
          </a:xfrm>
        </p:spPr>
        <p:txBody>
          <a:bodyPr/>
          <a:lstStyle/>
          <a:p>
            <a:r>
              <a:rPr lang="en-US" dirty="0">
                <a:solidFill>
                  <a:schemeClr val="accent1">
                    <a:lumMod val="75000"/>
                  </a:schemeClr>
                </a:solidFill>
              </a:rPr>
              <a:t>The business of information technology</a:t>
            </a:r>
          </a:p>
        </p:txBody>
      </p:sp>
      <p:pic>
        <p:nvPicPr>
          <p:cNvPr id="10" name="Picture 9">
            <a:extLst>
              <a:ext uri="{FF2B5EF4-FFF2-40B4-BE49-F238E27FC236}">
                <a16:creationId xmlns:a16="http://schemas.microsoft.com/office/drawing/2014/main" id="{A7DD720F-8717-BE12-F02D-AA73D5F6E132}"/>
              </a:ext>
            </a:extLst>
          </p:cNvPr>
          <p:cNvPicPr>
            <a:picLocks noChangeAspect="1"/>
          </p:cNvPicPr>
          <p:nvPr/>
        </p:nvPicPr>
        <p:blipFill>
          <a:blip r:embed="rId3"/>
          <a:stretch>
            <a:fillRect/>
          </a:stretch>
        </p:blipFill>
        <p:spPr>
          <a:xfrm>
            <a:off x="1274026" y="983355"/>
            <a:ext cx="9539160" cy="5089303"/>
          </a:xfrm>
          <a:prstGeom prst="rect">
            <a:avLst/>
          </a:prstGeom>
        </p:spPr>
      </p:pic>
      <p:sp>
        <p:nvSpPr>
          <p:cNvPr id="14" name="TextBox 13">
            <a:extLst>
              <a:ext uri="{FF2B5EF4-FFF2-40B4-BE49-F238E27FC236}">
                <a16:creationId xmlns:a16="http://schemas.microsoft.com/office/drawing/2014/main" id="{13363994-B25A-62E5-5D1C-E75C144CD92E}"/>
              </a:ext>
            </a:extLst>
          </p:cNvPr>
          <p:cNvSpPr txBox="1"/>
          <p:nvPr/>
        </p:nvSpPr>
        <p:spPr>
          <a:xfrm>
            <a:off x="6823880" y="1106900"/>
            <a:ext cx="2101755" cy="1169551"/>
          </a:xfrm>
          <a:prstGeom prst="rect">
            <a:avLst/>
          </a:prstGeom>
          <a:noFill/>
        </p:spPr>
        <p:txBody>
          <a:bodyPr wrap="square">
            <a:spAutoFit/>
          </a:bodyPr>
          <a:lstStyle/>
          <a:p>
            <a:pPr algn="ctr"/>
            <a:r>
              <a:rPr lang="en-US" sz="1400" dirty="0"/>
              <a:t>Our organization expresses the need to support consumers and they buy or build  applications to do so</a:t>
            </a:r>
          </a:p>
        </p:txBody>
      </p:sp>
      <p:sp>
        <p:nvSpPr>
          <p:cNvPr id="15" name="TextBox 14">
            <a:extLst>
              <a:ext uri="{FF2B5EF4-FFF2-40B4-BE49-F238E27FC236}">
                <a16:creationId xmlns:a16="http://schemas.microsoft.com/office/drawing/2014/main" id="{8BADA9DE-A8F1-0AB6-9523-77FF72880092}"/>
              </a:ext>
            </a:extLst>
          </p:cNvPr>
          <p:cNvSpPr txBox="1"/>
          <p:nvPr/>
        </p:nvSpPr>
        <p:spPr>
          <a:xfrm>
            <a:off x="4749424" y="1370117"/>
            <a:ext cx="1624084" cy="1169551"/>
          </a:xfrm>
          <a:prstGeom prst="rect">
            <a:avLst/>
          </a:prstGeom>
          <a:noFill/>
        </p:spPr>
        <p:txBody>
          <a:bodyPr wrap="square">
            <a:spAutoFit/>
          </a:bodyPr>
          <a:lstStyle/>
          <a:p>
            <a:pPr algn="ctr"/>
            <a:r>
              <a:rPr lang="en-US" sz="1400" dirty="0"/>
              <a:t>The applications become useful when they’re configured or built</a:t>
            </a:r>
          </a:p>
        </p:txBody>
      </p:sp>
      <p:sp>
        <p:nvSpPr>
          <p:cNvPr id="16" name="TextBox 15">
            <a:extLst>
              <a:ext uri="{FF2B5EF4-FFF2-40B4-BE49-F238E27FC236}">
                <a16:creationId xmlns:a16="http://schemas.microsoft.com/office/drawing/2014/main" id="{A7DAB894-FA56-531C-C71E-0012AB273BB5}"/>
              </a:ext>
            </a:extLst>
          </p:cNvPr>
          <p:cNvSpPr txBox="1"/>
          <p:nvPr/>
        </p:nvSpPr>
        <p:spPr>
          <a:xfrm>
            <a:off x="3207224" y="3361774"/>
            <a:ext cx="2499815" cy="1169551"/>
          </a:xfrm>
          <a:prstGeom prst="rect">
            <a:avLst/>
          </a:prstGeom>
          <a:noFill/>
        </p:spPr>
        <p:txBody>
          <a:bodyPr wrap="square">
            <a:spAutoFit/>
          </a:bodyPr>
          <a:lstStyle/>
          <a:p>
            <a:pPr algn="ctr"/>
            <a:r>
              <a:rPr lang="en-US" sz="1400" dirty="0"/>
              <a:t>Operational environments and infrastructure are required to support the building and running of these business applications</a:t>
            </a:r>
          </a:p>
        </p:txBody>
      </p:sp>
      <p:sp>
        <p:nvSpPr>
          <p:cNvPr id="17" name="TextBox 16">
            <a:extLst>
              <a:ext uri="{FF2B5EF4-FFF2-40B4-BE49-F238E27FC236}">
                <a16:creationId xmlns:a16="http://schemas.microsoft.com/office/drawing/2014/main" id="{D15FCCA8-CD6F-F364-6B37-20B68DA16145}"/>
              </a:ext>
            </a:extLst>
          </p:cNvPr>
          <p:cNvSpPr txBox="1"/>
          <p:nvPr/>
        </p:nvSpPr>
        <p:spPr>
          <a:xfrm>
            <a:off x="7030676" y="2926775"/>
            <a:ext cx="2376985" cy="1384995"/>
          </a:xfrm>
          <a:prstGeom prst="rect">
            <a:avLst/>
          </a:prstGeom>
          <a:noFill/>
        </p:spPr>
        <p:txBody>
          <a:bodyPr wrap="square">
            <a:spAutoFit/>
          </a:bodyPr>
          <a:lstStyle/>
          <a:p>
            <a:pPr algn="ctr"/>
            <a:r>
              <a:rPr lang="en-US" sz="1400" dirty="0"/>
              <a:t>The result of what the organization bought and configured or built must be presented in an easy-to-use format back to the consumers.</a:t>
            </a:r>
          </a:p>
        </p:txBody>
      </p:sp>
      <p:sp>
        <p:nvSpPr>
          <p:cNvPr id="3" name="Rectangle 2">
            <a:extLst>
              <a:ext uri="{FF2B5EF4-FFF2-40B4-BE49-F238E27FC236}">
                <a16:creationId xmlns:a16="http://schemas.microsoft.com/office/drawing/2014/main" id="{608D1CA8-CD1E-2332-CA2C-425E70514FE3}"/>
              </a:ext>
            </a:extLst>
          </p:cNvPr>
          <p:cNvSpPr/>
          <p:nvPr/>
        </p:nvSpPr>
        <p:spPr>
          <a:xfrm>
            <a:off x="6776254" y="992374"/>
            <a:ext cx="2583781" cy="1398602"/>
          </a:xfrm>
          <a:prstGeom prst="rect">
            <a:avLst/>
          </a:prstGeom>
          <a:noFill/>
          <a:ln w="57150">
            <a:solidFill>
              <a:schemeClr val="accent3">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err="1">
              <a:solidFill>
                <a:schemeClr val="tx1"/>
              </a:solidFill>
            </a:endParaRPr>
          </a:p>
        </p:txBody>
      </p:sp>
    </p:spTree>
    <p:extLst>
      <p:ext uri="{BB962C8B-B14F-4D97-AF65-F5344CB8AC3E}">
        <p14:creationId xmlns:p14="http://schemas.microsoft.com/office/powerpoint/2010/main" val="18427143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59F57F-47DE-DF9B-BD54-47F86ECD6F70}"/>
              </a:ext>
            </a:extLst>
          </p:cNvPr>
          <p:cNvSpPr>
            <a:spLocks noGrp="1"/>
          </p:cNvSpPr>
          <p:nvPr>
            <p:ph type="title"/>
          </p:nvPr>
        </p:nvSpPr>
        <p:spPr>
          <a:xfrm>
            <a:off x="449251" y="188545"/>
            <a:ext cx="11188711" cy="1195883"/>
          </a:xfrm>
        </p:spPr>
        <p:txBody>
          <a:bodyPr/>
          <a:lstStyle/>
          <a:p>
            <a:r>
              <a:rPr lang="en-US" dirty="0">
                <a:solidFill>
                  <a:schemeClr val="accent1">
                    <a:lumMod val="75000"/>
                  </a:schemeClr>
                </a:solidFill>
              </a:rPr>
              <a:t>CSDM is a data model for the business of IT</a:t>
            </a:r>
          </a:p>
        </p:txBody>
      </p:sp>
      <p:pic>
        <p:nvPicPr>
          <p:cNvPr id="1026" name="Picture 2" descr="It is time... CSDM 4.0 DRAFT White Paper - CSDM - Common Service Data Model  - Article - ServiceNow Community">
            <a:extLst>
              <a:ext uri="{FF2B5EF4-FFF2-40B4-BE49-F238E27FC236}">
                <a16:creationId xmlns:a16="http://schemas.microsoft.com/office/drawing/2014/main" id="{0F408997-0B06-F9A0-738F-85F08D0698B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294" r="32317"/>
          <a:stretch/>
        </p:blipFill>
        <p:spPr bwMode="auto">
          <a:xfrm>
            <a:off x="1380479" y="971118"/>
            <a:ext cx="9427866" cy="5093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5530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SDM conceptual model">
            <a:extLst>
              <a:ext uri="{FF2B5EF4-FFF2-40B4-BE49-F238E27FC236}">
                <a16:creationId xmlns:a16="http://schemas.microsoft.com/office/drawing/2014/main" id="{64B97287-932C-777D-944D-F9C0F824A0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2590" y="361951"/>
            <a:ext cx="8003644" cy="576262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D49D3885-674B-C38E-CC4F-22409D4CEF48}"/>
              </a:ext>
            </a:extLst>
          </p:cNvPr>
          <p:cNvSpPr/>
          <p:nvPr/>
        </p:nvSpPr>
        <p:spPr>
          <a:xfrm>
            <a:off x="6870582" y="973123"/>
            <a:ext cx="872107" cy="377155"/>
          </a:xfrm>
          <a:prstGeom prst="rect">
            <a:avLst/>
          </a:prstGeom>
          <a:noFill/>
          <a:ln w="57150">
            <a:solidFill>
              <a:schemeClr val="accent3">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err="1">
              <a:solidFill>
                <a:schemeClr val="tx1"/>
              </a:solidFill>
            </a:endParaRPr>
          </a:p>
        </p:txBody>
      </p:sp>
      <p:sp>
        <p:nvSpPr>
          <p:cNvPr id="4" name="Rectangle 3">
            <a:extLst>
              <a:ext uri="{FF2B5EF4-FFF2-40B4-BE49-F238E27FC236}">
                <a16:creationId xmlns:a16="http://schemas.microsoft.com/office/drawing/2014/main" id="{433BC400-B2EC-C88B-0000-C2D60CCA615A}"/>
              </a:ext>
            </a:extLst>
          </p:cNvPr>
          <p:cNvSpPr/>
          <p:nvPr/>
        </p:nvSpPr>
        <p:spPr>
          <a:xfrm>
            <a:off x="9286613" y="974521"/>
            <a:ext cx="792843" cy="377155"/>
          </a:xfrm>
          <a:prstGeom prst="rect">
            <a:avLst/>
          </a:prstGeom>
          <a:noFill/>
          <a:ln w="57150">
            <a:solidFill>
              <a:schemeClr val="accent3">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err="1">
              <a:solidFill>
                <a:schemeClr val="tx1"/>
              </a:solidFill>
            </a:endParaRPr>
          </a:p>
        </p:txBody>
      </p:sp>
      <p:sp>
        <p:nvSpPr>
          <p:cNvPr id="5" name="Rectangle 4">
            <a:extLst>
              <a:ext uri="{FF2B5EF4-FFF2-40B4-BE49-F238E27FC236}">
                <a16:creationId xmlns:a16="http://schemas.microsoft.com/office/drawing/2014/main" id="{7B995C1E-E242-663C-3805-7ADBC1146D63}"/>
              </a:ext>
            </a:extLst>
          </p:cNvPr>
          <p:cNvSpPr/>
          <p:nvPr/>
        </p:nvSpPr>
        <p:spPr>
          <a:xfrm>
            <a:off x="3196206" y="5320019"/>
            <a:ext cx="588277" cy="377155"/>
          </a:xfrm>
          <a:prstGeom prst="rect">
            <a:avLst/>
          </a:prstGeom>
          <a:noFill/>
          <a:ln w="57150">
            <a:solidFill>
              <a:schemeClr val="accent3">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err="1">
              <a:solidFill>
                <a:schemeClr val="tx1"/>
              </a:solidFill>
            </a:endParaRPr>
          </a:p>
        </p:txBody>
      </p:sp>
      <p:sp>
        <p:nvSpPr>
          <p:cNvPr id="6" name="Rectangle 5">
            <a:extLst>
              <a:ext uri="{FF2B5EF4-FFF2-40B4-BE49-F238E27FC236}">
                <a16:creationId xmlns:a16="http://schemas.microsoft.com/office/drawing/2014/main" id="{D45D90B1-4472-D9F9-5DDD-8FC615C3EB7B}"/>
              </a:ext>
            </a:extLst>
          </p:cNvPr>
          <p:cNvSpPr/>
          <p:nvPr/>
        </p:nvSpPr>
        <p:spPr>
          <a:xfrm>
            <a:off x="2256638" y="5150840"/>
            <a:ext cx="671120" cy="377155"/>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solidFill>
                  <a:schemeClr val="tx1"/>
                </a:solidFill>
              </a:rPr>
              <a:t>Value Streams</a:t>
            </a:r>
          </a:p>
        </p:txBody>
      </p:sp>
      <p:sp>
        <p:nvSpPr>
          <p:cNvPr id="7" name="Rectangle 6">
            <a:extLst>
              <a:ext uri="{FF2B5EF4-FFF2-40B4-BE49-F238E27FC236}">
                <a16:creationId xmlns:a16="http://schemas.microsoft.com/office/drawing/2014/main" id="{8C0BD436-3BD6-CD31-F727-197219A9A2CE}"/>
              </a:ext>
            </a:extLst>
          </p:cNvPr>
          <p:cNvSpPr/>
          <p:nvPr/>
        </p:nvSpPr>
        <p:spPr>
          <a:xfrm>
            <a:off x="2191917" y="5089322"/>
            <a:ext cx="802953" cy="514524"/>
          </a:xfrm>
          <a:prstGeom prst="rect">
            <a:avLst/>
          </a:prstGeom>
          <a:noFill/>
          <a:ln w="57150">
            <a:solidFill>
              <a:schemeClr val="accent3">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dirty="0" err="1">
              <a:solidFill>
                <a:schemeClr val="tx1"/>
              </a:solidFill>
            </a:endParaRPr>
          </a:p>
        </p:txBody>
      </p:sp>
      <p:grpSp>
        <p:nvGrpSpPr>
          <p:cNvPr id="9" name="Group 8">
            <a:extLst>
              <a:ext uri="{FF2B5EF4-FFF2-40B4-BE49-F238E27FC236}">
                <a16:creationId xmlns:a16="http://schemas.microsoft.com/office/drawing/2014/main" id="{E2210459-0CB0-53E0-21E6-F3BDB5B87E59}"/>
              </a:ext>
            </a:extLst>
          </p:cNvPr>
          <p:cNvGrpSpPr/>
          <p:nvPr/>
        </p:nvGrpSpPr>
        <p:grpSpPr>
          <a:xfrm>
            <a:off x="229088" y="361951"/>
            <a:ext cx="2622907" cy="2747775"/>
            <a:chOff x="371963" y="361951"/>
            <a:chExt cx="2622907" cy="2747775"/>
          </a:xfrm>
        </p:grpSpPr>
        <p:pic>
          <p:nvPicPr>
            <p:cNvPr id="8" name="Picture 2">
              <a:extLst>
                <a:ext uri="{FF2B5EF4-FFF2-40B4-BE49-F238E27FC236}">
                  <a16:creationId xmlns:a16="http://schemas.microsoft.com/office/drawing/2014/main" id="{37270C83-2328-E44F-F2E6-64E79CB09A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963" y="361951"/>
              <a:ext cx="2622907" cy="237062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54783D6-BF9C-A8EC-B6AF-B4882254EBC5}"/>
                </a:ext>
              </a:extLst>
            </p:cNvPr>
            <p:cNvSpPr/>
            <p:nvPr/>
          </p:nvSpPr>
          <p:spPr>
            <a:xfrm>
              <a:off x="371963" y="2713934"/>
              <a:ext cx="2622907" cy="3957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effectLst/>
                  <a:latin typeface="Calibri" panose="020F0502020204030204" pitchFamily="34" charset="0"/>
                  <a:ea typeface="Calibri" panose="020F0502020204030204" pitchFamily="34" charset="0"/>
                </a:rPr>
                <a:t>“Source: Business Architecture Guild: BIZBOK® Guide v12, Part 1 - Introduction”</a:t>
              </a:r>
              <a:endParaRPr lang="en-US" sz="900" dirty="0">
                <a:solidFill>
                  <a:schemeClr val="tx1"/>
                </a:solidFill>
              </a:endParaRPr>
            </a:p>
          </p:txBody>
        </p:sp>
      </p:grpSp>
      <p:cxnSp>
        <p:nvCxnSpPr>
          <p:cNvPr id="13" name="Straight Arrow Connector 12">
            <a:extLst>
              <a:ext uri="{FF2B5EF4-FFF2-40B4-BE49-F238E27FC236}">
                <a16:creationId xmlns:a16="http://schemas.microsoft.com/office/drawing/2014/main" id="{801AF85B-504B-5E46-E906-36D3B0157329}"/>
              </a:ext>
            </a:extLst>
          </p:cNvPr>
          <p:cNvCxnSpPr>
            <a:endCxn id="3" idx="1"/>
          </p:cNvCxnSpPr>
          <p:nvPr/>
        </p:nvCxnSpPr>
        <p:spPr>
          <a:xfrm>
            <a:off x="1963024" y="1161700"/>
            <a:ext cx="4907558" cy="1"/>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8944E41C-8074-EA78-4C42-3DF94CB79261}"/>
              </a:ext>
            </a:extLst>
          </p:cNvPr>
          <p:cNvCxnSpPr>
            <a:cxnSpLocks/>
            <a:endCxn id="7" idx="0"/>
          </p:cNvCxnSpPr>
          <p:nvPr/>
        </p:nvCxnSpPr>
        <p:spPr>
          <a:xfrm>
            <a:off x="1683416" y="1947136"/>
            <a:ext cx="909978" cy="3142186"/>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128DEF41-E67A-E0B7-0344-E1F07C4864AE}"/>
              </a:ext>
            </a:extLst>
          </p:cNvPr>
          <p:cNvCxnSpPr>
            <a:cxnSpLocks/>
          </p:cNvCxnSpPr>
          <p:nvPr/>
        </p:nvCxnSpPr>
        <p:spPr>
          <a:xfrm>
            <a:off x="1551963" y="1538855"/>
            <a:ext cx="6325299" cy="3781164"/>
          </a:xfrm>
          <a:prstGeom prst="straightConnector1">
            <a:avLst/>
          </a:prstGeom>
          <a:ln w="57150">
            <a:solidFill>
              <a:schemeClr val="accent3">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38380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B2DB468-E64C-479A-B251-3CEE1CE4D4BC}"/>
              </a:ext>
            </a:extLst>
          </p:cNvPr>
          <p:cNvSpPr>
            <a:spLocks noGrp="1"/>
          </p:cNvSpPr>
          <p:nvPr>
            <p:ph type="title"/>
          </p:nvPr>
        </p:nvSpPr>
        <p:spPr/>
        <p:txBody>
          <a:bodyPr/>
          <a:lstStyle/>
          <a:p>
            <a:r>
              <a:rPr lang="en-US" dirty="0"/>
              <a:t>Thank you</a:t>
            </a:r>
          </a:p>
        </p:txBody>
      </p:sp>
      <p:sp>
        <p:nvSpPr>
          <p:cNvPr id="9" name="Text Placeholder 8">
            <a:extLst>
              <a:ext uri="{FF2B5EF4-FFF2-40B4-BE49-F238E27FC236}">
                <a16:creationId xmlns:a16="http://schemas.microsoft.com/office/drawing/2014/main" id="{E4FBE490-1B5E-40B8-A06D-AF32019B7F8D}"/>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1448500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3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emeS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ThemeSN" id="{B4152656-252B-BC48-B995-967470A464FA}" vid="{58E16A55-B77D-A940-BACF-B71981C7A2A6}"/>
    </a:ext>
  </a:extLst>
</a:theme>
</file>

<file path=ppt/theme/theme4.xml><?xml version="1.0" encoding="utf-8"?>
<a:theme xmlns:a="http://schemas.openxmlformats.org/drawingml/2006/main" name="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ThemeS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ThemeSN" id="{B4152656-252B-BC48-B995-967470A464FA}" vid="{58E16A55-B77D-A940-BACF-B71981C7A2A6}"/>
    </a:ext>
  </a:extLst>
</a:theme>
</file>

<file path=ppt/theme/theme7.xml><?xml version="1.0" encoding="utf-8"?>
<a:theme xmlns:a="http://schemas.openxmlformats.org/drawingml/2006/main" name="5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6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CBE1E881254BF4FB70D92E15900A5A0" ma:contentTypeVersion="15" ma:contentTypeDescription="Create a new document." ma:contentTypeScope="" ma:versionID="4a62a051c6fc4947b4ee6b150f1acc5c">
  <xsd:schema xmlns:xsd="http://www.w3.org/2001/XMLSchema" xmlns:xs="http://www.w3.org/2001/XMLSchema" xmlns:p="http://schemas.microsoft.com/office/2006/metadata/properties" xmlns:ns3="0a3c6081-2aeb-4d51-8697-134ca78f0512" xmlns:ns4="a3bf6b94-ae6b-4faa-9e8c-4d6e50999937" targetNamespace="http://schemas.microsoft.com/office/2006/metadata/properties" ma:root="true" ma:fieldsID="24398baa8575476e346e829adc4174fe" ns3:_="" ns4:_="">
    <xsd:import namespace="0a3c6081-2aeb-4d51-8697-134ca78f0512"/>
    <xsd:import namespace="a3bf6b94-ae6b-4faa-9e8c-4d6e50999937"/>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element ref="ns4:MediaLengthInSeconds" minOccurs="0"/>
                <xsd:element ref="ns4: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3c6081-2aeb-4d51-8697-134ca78f051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3bf6b94-ae6b-4faa-9e8c-4d6e50999937"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0a3c6081-2aeb-4d51-8697-134ca78f0512">
      <UserInfo>
        <DisplayName>YLO001\_spocrwl_770_18561</DisplayName>
        <AccountId>11</AccountId>
        <AccountType/>
      </UserInfo>
      <UserInfo>
        <DisplayName>SharingLinks.c87ab5b9-eb0d-48a0-b1ad-920301fa1a6c.Flexible.cfaf438c-1d6e-414d-b757-d72153abf8ad</DisplayName>
        <AccountId>16</AccountId>
        <AccountType/>
      </UserInfo>
      <UserInfo>
        <DisplayName>SharingLinks.4f4d1bd8-ca2a-4e46-8a9d-c95b2490824e.Flexible.1a1c4019-4ca6-4873-9b36-d46301cee0e4</DisplayName>
        <AccountId>44</AccountId>
        <AccountType/>
      </UserInfo>
      <UserInfo>
        <DisplayName>Enrico Reggi</DisplayName>
        <AccountId>30</AccountId>
        <AccountType/>
      </UserInfo>
      <UserInfo>
        <DisplayName>Raluca-Adriana Ionescu</DisplayName>
        <AccountId>52</AccountId>
        <AccountType/>
      </UserInfo>
      <UserInfo>
        <DisplayName>Limited Access System Group</DisplayName>
        <AccountId>17</AccountId>
        <AccountType/>
      </UserInfo>
      <UserInfo>
        <DisplayName>Stephen Johnson ADM</DisplayName>
        <AccountId>13</AccountId>
        <AccountType/>
      </UserInfo>
      <UserInfo>
        <DisplayName>Luca Torchetti</DisplayName>
        <AccountId>29</AccountId>
        <AccountType/>
      </UserInfo>
      <UserInfo>
        <DisplayName>Joseph Chavadiyil</DisplayName>
        <AccountId>79</AccountId>
        <AccountType/>
      </UserInfo>
      <UserInfo>
        <DisplayName>Federica Felli</DisplayName>
        <AccountId>80</AccountId>
        <AccountType/>
      </UserInfo>
      <UserInfo>
        <DisplayName>Luca Tschabold</DisplayName>
        <AccountId>81</AccountId>
        <AccountType/>
      </UserInfo>
      <UserInfo>
        <DisplayName>Emmanuel Adeyemi</DisplayName>
        <AccountId>83</AccountId>
        <AccountType/>
      </UserInfo>
      <UserInfo>
        <DisplayName>Peter Andermann</DisplayName>
        <AccountId>438</AccountId>
        <AccountType/>
      </UserInfo>
    </SharedWithUsers>
    <_activity xmlns="a3bf6b94-ae6b-4faa-9e8c-4d6e50999937" xsi:nil="true"/>
  </documentManagement>
</p:properties>
</file>

<file path=customXml/itemProps1.xml><?xml version="1.0" encoding="utf-8"?>
<ds:datastoreItem xmlns:ds="http://schemas.openxmlformats.org/officeDocument/2006/customXml" ds:itemID="{C1E086BA-C653-4E04-9683-9D3F670B9B8F}">
  <ds:schemaRefs>
    <ds:schemaRef ds:uri="http://schemas.microsoft.com/sharepoint/v3/contenttype/forms"/>
  </ds:schemaRefs>
</ds:datastoreItem>
</file>

<file path=customXml/itemProps2.xml><?xml version="1.0" encoding="utf-8"?>
<ds:datastoreItem xmlns:ds="http://schemas.openxmlformats.org/officeDocument/2006/customXml" ds:itemID="{CFDBB6A5-9C57-4D88-87F1-D43D265CC4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a3c6081-2aeb-4d51-8697-134ca78f0512"/>
    <ds:schemaRef ds:uri="a3bf6b94-ae6b-4faa-9e8c-4d6e509999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37B1E31-BE7B-4287-8BB9-766CF63FA9CA}">
  <ds:schemaRefs>
    <ds:schemaRef ds:uri="0a3c6081-2aeb-4d51-8697-134ca78f0512"/>
    <ds:schemaRef ds:uri="a3bf6b94-ae6b-4faa-9e8c-4d6e50999937"/>
    <ds:schemaRef ds:uri="http://schemas.microsoft.com/office/infopath/2007/PartnerControls"/>
    <ds:schemaRef ds:uri="http://purl.org/dc/elements/1.1/"/>
    <ds:schemaRef ds:uri="http://purl.org/dc/dcmitype/"/>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33168</TotalTime>
  <Words>404</Words>
  <Application>Microsoft Office PowerPoint</Application>
  <PresentationFormat>Custom</PresentationFormat>
  <Paragraphs>42</Paragraphs>
  <Slides>8</Slides>
  <Notes>6</Notes>
  <HiddenSlides>0</HiddenSlides>
  <MMClips>0</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8</vt:i4>
      </vt:variant>
    </vt:vector>
  </HeadingPairs>
  <TitlesOfParts>
    <vt:vector size="22" baseType="lpstr">
      <vt:lpstr>Arial</vt:lpstr>
      <vt:lpstr>Calibri</vt:lpstr>
      <vt:lpstr>Century Gothic</vt:lpstr>
      <vt:lpstr>Courier New</vt:lpstr>
      <vt:lpstr>Gilroy-Black</vt:lpstr>
      <vt:lpstr>Poppins</vt:lpstr>
      <vt:lpstr>3_Custom Design</vt:lpstr>
      <vt:lpstr>4_Custom Design</vt:lpstr>
      <vt:lpstr>ThemeSN</vt:lpstr>
      <vt:lpstr>Custom Design</vt:lpstr>
      <vt:lpstr>1_Custom Design</vt:lpstr>
      <vt:lpstr>1_ThemeSN</vt:lpstr>
      <vt:lpstr>5_Custom Design</vt:lpstr>
      <vt:lpstr>6_Custom Design</vt:lpstr>
      <vt:lpstr>Digital Services Forum bi-weekly</vt:lpstr>
      <vt:lpstr>Welcome New Members !</vt:lpstr>
      <vt:lpstr>About the Digital Services Forum</vt:lpstr>
      <vt:lpstr>Agenda</vt:lpstr>
      <vt:lpstr>The business of information technology</vt:lpstr>
      <vt:lpstr>CSDM is a data model for the business of IT</vt:lpstr>
      <vt:lpstr>PowerPoint Presentation</vt:lpstr>
      <vt:lpstr>Thank you</vt:lpstr>
    </vt:vector>
  </TitlesOfParts>
  <Manager/>
  <Company>ServiceNow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Capabilities - Quebec release</dc:title>
  <dc:subject/>
  <dc:creator>Luca Morlupi</dc:creator>
  <cp:keywords/>
  <dc:description/>
  <cp:lastModifiedBy>John Spirko</cp:lastModifiedBy>
  <cp:revision>23</cp:revision>
  <cp:lastPrinted>2019-06-03T22:01:18Z</cp:lastPrinted>
  <dcterms:created xsi:type="dcterms:W3CDTF">2021-03-16T16:03:41Z</dcterms:created>
  <dcterms:modified xsi:type="dcterms:W3CDTF">2023-06-08T15:12:39Z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0x0101008CBE1E881254BF4FB70D92E15900A5A0</vt:lpwstr>
  </property>
</Properties>
</file>