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2.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3.xml" ContentType="application/vnd.openxmlformats-officedocument.theme+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469" r:id="rId4"/>
    <p:sldMasterId id="2147484552" r:id="rId5"/>
    <p:sldMasterId id="2147484603" r:id="rId6"/>
    <p:sldMasterId id="2147484626" r:id="rId7"/>
  </p:sldMasterIdLst>
  <p:notesMasterIdLst>
    <p:notesMasterId r:id="rId23"/>
  </p:notesMasterIdLst>
  <p:handoutMasterIdLst>
    <p:handoutMasterId r:id="rId24"/>
  </p:handoutMasterIdLst>
  <p:sldIdLst>
    <p:sldId id="2147374885" r:id="rId8"/>
    <p:sldId id="2147471676" r:id="rId9"/>
    <p:sldId id="2147471675" r:id="rId10"/>
    <p:sldId id="2147471678" r:id="rId11"/>
    <p:sldId id="2147471677" r:id="rId12"/>
    <p:sldId id="2147471673" r:id="rId13"/>
    <p:sldId id="2147470117" r:id="rId14"/>
    <p:sldId id="2147470124" r:id="rId15"/>
    <p:sldId id="2147470118" r:id="rId16"/>
    <p:sldId id="2147471674" r:id="rId17"/>
    <p:sldId id="2147470027" r:id="rId18"/>
    <p:sldId id="2147195931" r:id="rId19"/>
    <p:sldId id="2147470030" r:id="rId20"/>
    <p:sldId id="2147470031" r:id="rId21"/>
    <p:sldId id="2147470032" r:id="rId22"/>
  </p:sldIdLst>
  <p:sldSz cx="12188825" cy="6858000"/>
  <p:notesSz cx="7010400" cy="9236075"/>
  <p:defaultTex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p:defaultTextStyle>
  <p:extLst>
    <p:ext uri="{521415D9-36F7-43E2-AB2F-B90AF26B5E84}">
      <p14:sectionLst xmlns:p14="http://schemas.microsoft.com/office/powerpoint/2010/main">
        <p14:section name="Title Slide" id="{F2E3E5D0-D227-40C5-B10C-68846DD92E2C}">
          <p14:sldIdLst>
            <p14:sldId id="2147374885"/>
            <p14:sldId id="2147471676"/>
            <p14:sldId id="2147471675"/>
            <p14:sldId id="2147471678"/>
            <p14:sldId id="2147471677"/>
            <p14:sldId id="2147471673"/>
            <p14:sldId id="2147470117"/>
            <p14:sldId id="2147470124"/>
            <p14:sldId id="2147470118"/>
            <p14:sldId id="2147471674"/>
            <p14:sldId id="2147470027"/>
            <p14:sldId id="2147195931"/>
            <p14:sldId id="2147470030"/>
            <p14:sldId id="2147470031"/>
            <p14:sldId id="2147470032"/>
          </p14:sldIdLst>
        </p14:section>
      </p14:sectionLst>
    </p:ext>
    <p:ext uri="{EFAFB233-063F-42B5-8137-9DF3F51BA10A}">
      <p15:sldGuideLst xmlns:p15="http://schemas.microsoft.com/office/powerpoint/2012/main">
        <p15:guide id="2" pos="3839">
          <p15:clr>
            <a:srgbClr val="A4A3A4"/>
          </p15:clr>
        </p15:guide>
        <p15:guide id="3" orient="horz" pos="2160" userDrawn="1">
          <p15:clr>
            <a:srgbClr val="A4A3A4"/>
          </p15:clr>
        </p15:guide>
      </p15:sldGuideLst>
    </p:ext>
    <p:ext uri="{2D200454-40CA-4A62-9FC3-DE9A4176ACB9}">
      <p15:notesGuideLst xmlns:p15="http://schemas.microsoft.com/office/powerpoint/2012/main">
        <p15:guide id="1" orient="horz" pos="429" userDrawn="1">
          <p15:clr>
            <a:srgbClr val="A4A3A4"/>
          </p15:clr>
        </p15:guide>
        <p15:guide id="2" pos="263"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milie Doolittle" initials="ED [7]" lastIdx="1" clrIdx="0"/>
  <p:cmAuthor id="2" name="Emilie Doolittle" initials="ED [8]" lastIdx="1" clrIdx="1"/>
  <p:cmAuthor id="3" name="Emilie Doolittle" initials="ED [9]" lastIdx="1" clrIdx="2"/>
  <p:cmAuthor id="4" name="Emilie Doolittle" initials="ED [10]" lastIdx="1" clrIdx="3"/>
  <p:cmAuthor id="5" name="Emilie Doolittle" initials="ED [11]" lastIdx="1" clrIdx="4"/>
  <p:cmAuthor id="6" name="Emilie Doolittle" initials="ED [12]" lastIdx="1" clrIdx="5"/>
  <p:cmAuthor id="7" name="Emilie Doolittle" initials="ED [13]" lastIdx="1" clrIdx="6"/>
  <p:cmAuthor id="8" name="Emilie Doolittle" initials="ED" lastIdx="1" clrIdx="7"/>
  <p:cmAuthor id="9" name="Emilie Doolittle" initials="ED [2]" lastIdx="1" clrIdx="8"/>
  <p:cmAuthor id="10" name="Emilie Doolittle" initials="ED [3]" lastIdx="1" clrIdx="9"/>
  <p:cmAuthor id="11" name="Emilie Doolittle" initials="ED [4]" lastIdx="1" clrIdx="10"/>
  <p:cmAuthor id="12" name="Emilie Doolittle" initials="ED [5]" lastIdx="1" clrIdx="11"/>
  <p:cmAuthor id="13" name="Emilie Doolittle" initials="ED [6]" lastIdx="1" clrIdx="12"/>
  <p:cmAuthor id="14" name="Emilie Doolittle" initials="ED [14]" lastIdx="1" clrIdx="13"/>
  <p:cmAuthor id="15" name="Emilie Doolittle" initials="ED [15]" lastIdx="1" clrIdx="14"/>
  <p:cmAuthor id="16" name="Emilie Doolittle" initials="ED [16]" lastIdx="1" clrIdx="15"/>
  <p:cmAuthor id="17" name="Emilie Doolittle" initials="ED [17]" lastIdx="1" clrIdx="16"/>
  <p:cmAuthor id="18" name="John Reed" initials="JR" lastIdx="1" clrIdx="17">
    <p:extLst>
      <p:ext uri="{19B8F6BF-5375-455C-9EA6-DF929625EA0E}">
        <p15:presenceInfo xmlns:p15="http://schemas.microsoft.com/office/powerpoint/2012/main" userId="1e13c43c9d9f057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2D84E"/>
    <a:srgbClr val="90CCD3"/>
    <a:srgbClr val="379099"/>
    <a:srgbClr val="1A5D68"/>
    <a:srgbClr val="DBDBDB"/>
    <a:srgbClr val="5274FF"/>
    <a:srgbClr val="009156"/>
    <a:srgbClr val="FCA822"/>
    <a:srgbClr val="FC7786"/>
    <a:srgbClr val="4F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0A6D8C5-45C0-4E2A-8245-61D05342EC11}" v="4" dt="2023-12-21T15:53:50.446"/>
  </p1510:revLst>
</p1510:revInfo>
</file>

<file path=ppt/tableStyles.xml><?xml version="1.0" encoding="utf-8"?>
<a:tblStyleLst xmlns:a="http://schemas.openxmlformats.org/drawingml/2006/main" def="{9D7B26C5-4107-4FEC-AEDC-1716B250A1EF}">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687" autoAdjust="0"/>
  </p:normalViewPr>
  <p:slideViewPr>
    <p:cSldViewPr snapToGrid="0">
      <p:cViewPr varScale="1">
        <p:scale>
          <a:sx n="50" d="100"/>
          <a:sy n="50" d="100"/>
        </p:scale>
        <p:origin x="1260" y="28"/>
      </p:cViewPr>
      <p:guideLst>
        <p:guide pos="3839"/>
        <p:guide orient="horz" pos="2160"/>
      </p:guideLst>
    </p:cSldViewPr>
  </p:slideViewPr>
  <p:notesTextViewPr>
    <p:cViewPr>
      <p:scale>
        <a:sx n="1" d="1"/>
        <a:sy n="1" d="1"/>
      </p:scale>
      <p:origin x="0" y="0"/>
    </p:cViewPr>
  </p:notesTextViewPr>
  <p:notesViewPr>
    <p:cSldViewPr snapToGrid="0">
      <p:cViewPr>
        <p:scale>
          <a:sx n="1" d="2"/>
          <a:sy n="1" d="2"/>
        </p:scale>
        <p:origin x="0" y="0"/>
      </p:cViewPr>
      <p:guideLst>
        <p:guide orient="horz" pos="429"/>
        <p:guide pos="263"/>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viewProps" Target="viewProps.xml"/><Relationship Id="rId30" Type="http://schemas.microsoft.com/office/2015/10/relationships/revisionInfo" Target="revisionInfo.xml"/></Relationships>
</file>

<file path=ppt/diagrams/_rels/data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hyperlink" Target="https://www.youtube.com/playlist?list=PLkGSnjw5y2U5bshRSZTQKElcOupZFDwNp" TargetMode="External"/><Relationship Id="rId1" Type="http://schemas.openxmlformats.org/officeDocument/2006/relationships/hyperlink" Target="https://community.servicenow.com/community?id=community_forum&amp;sys_id=5bb998e61bc309d0a59033f2cd4bcbec" TargetMode="External"/><Relationship Id="rId5" Type="http://schemas.openxmlformats.org/officeDocument/2006/relationships/image" Target="../media/image38.png"/><Relationship Id="rId4" Type="http://schemas.openxmlformats.org/officeDocument/2006/relationships/image" Target="../media/image37.png"/></Relationships>
</file>

<file path=ppt/diagrams/_rels/drawing1.xml.rels><?xml version="1.0" encoding="UTF-8" standalone="yes"?>
<Relationships xmlns="http://schemas.openxmlformats.org/package/2006/relationships"><Relationship Id="rId3" Type="http://schemas.openxmlformats.org/officeDocument/2006/relationships/hyperlink" Target="https://community.servicenow.com/community?id=community_forum&amp;sys_id=5bb998e61bc309d0a59033f2cd4bcbec" TargetMode="External"/><Relationship Id="rId2" Type="http://schemas.openxmlformats.org/officeDocument/2006/relationships/image" Target="../media/image36.png"/><Relationship Id="rId1" Type="http://schemas.openxmlformats.org/officeDocument/2006/relationships/hyperlink" Target="https://www.youtube.com/playlist?list=PLkGSnjw5y2U5bshRSZTQKElcOupZFDwNp" TargetMode="External"/><Relationship Id="rId5" Type="http://schemas.openxmlformats.org/officeDocument/2006/relationships/image" Target="../media/image38.png"/><Relationship Id="rId4" Type="http://schemas.openxmlformats.org/officeDocument/2006/relationships/image" Target="../media/image37.png"/></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16F622D-8942-4D0D-AA2D-984E6C7C7B72}" type="doc">
      <dgm:prSet loTypeId="urn:microsoft.com/office/officeart/2005/8/layout/vList4" loCatId="list" qsTypeId="urn:microsoft.com/office/officeart/2005/8/quickstyle/simple1" qsCatId="simple" csTypeId="urn:microsoft.com/office/officeart/2005/8/colors/accent1_1" csCatId="accent1" phldr="1"/>
      <dgm:spPr/>
      <dgm:t>
        <a:bodyPr/>
        <a:lstStyle/>
        <a:p>
          <a:endParaRPr lang="en-US"/>
        </a:p>
      </dgm:t>
    </dgm:pt>
    <dgm:pt modelId="{296107CA-1929-4377-8856-19F87C12DD02}">
      <dgm:prSet phldrT="[Text]"/>
      <dgm:spPr>
        <a:noFill/>
      </dgm:spPr>
      <dgm:t>
        <a:bodyPr/>
        <a:lstStyle/>
        <a:p>
          <a:r>
            <a:rPr lang="en-US">
              <a:solidFill>
                <a:schemeClr val="accent1"/>
              </a:solidFill>
            </a:rPr>
            <a:t>Now Community Forum</a:t>
          </a:r>
        </a:p>
      </dgm:t>
    </dgm:pt>
    <dgm:pt modelId="{59366B23-92BA-42D9-890D-F1966CC30186}" type="parTrans" cxnId="{FD497EB6-0D60-4B0D-BE02-8009169F3C71}">
      <dgm:prSet/>
      <dgm:spPr/>
      <dgm:t>
        <a:bodyPr/>
        <a:lstStyle/>
        <a:p>
          <a:endParaRPr lang="en-US"/>
        </a:p>
      </dgm:t>
    </dgm:pt>
    <dgm:pt modelId="{0BFCC2A6-44A5-4232-83B3-0804E76B8834}" type="sibTrans" cxnId="{FD497EB6-0D60-4B0D-BE02-8009169F3C71}">
      <dgm:prSet/>
      <dgm:spPr/>
      <dgm:t>
        <a:bodyPr/>
        <a:lstStyle/>
        <a:p>
          <a:endParaRPr lang="en-US"/>
        </a:p>
      </dgm:t>
    </dgm:pt>
    <dgm:pt modelId="{527BE347-8A16-49CE-A5A7-E4560048EFB1}">
      <dgm:prSet phldrT="[Text]"/>
      <dgm:spPr>
        <a:noFill/>
      </dgm:spPr>
      <dgm:t>
        <a:bodyPr/>
        <a:lstStyle/>
        <a:p>
          <a:endParaRPr lang="en-US">
            <a:solidFill>
              <a:schemeClr val="bg1"/>
            </a:solidFill>
          </a:endParaRPr>
        </a:p>
      </dgm:t>
    </dgm:pt>
    <dgm:pt modelId="{FFFE92CB-1771-4712-A96D-857FEA708245}" type="parTrans" cxnId="{CD3DC82E-86F0-450F-8105-80AE1AC78254}">
      <dgm:prSet/>
      <dgm:spPr/>
      <dgm:t>
        <a:bodyPr/>
        <a:lstStyle/>
        <a:p>
          <a:endParaRPr lang="en-US"/>
        </a:p>
      </dgm:t>
    </dgm:pt>
    <dgm:pt modelId="{BE2184C1-D062-40E4-96A2-A4936C3D9346}" type="sibTrans" cxnId="{CD3DC82E-86F0-450F-8105-80AE1AC78254}">
      <dgm:prSet/>
      <dgm:spPr/>
      <dgm:t>
        <a:bodyPr/>
        <a:lstStyle/>
        <a:p>
          <a:endParaRPr lang="en-US"/>
        </a:p>
      </dgm:t>
    </dgm:pt>
    <dgm:pt modelId="{8FD01E97-6922-424C-8EB4-481819D9E6C7}">
      <dgm:prSet phldrT="[Text]"/>
      <dgm:spPr>
        <a:noFill/>
      </dgm:spPr>
      <dgm:t>
        <a:bodyPr/>
        <a:lstStyle/>
        <a:p>
          <a:r>
            <a:rPr lang="en-US">
              <a:solidFill>
                <a:schemeClr val="bg1"/>
              </a:solidFill>
              <a:hlinkClick xmlns:r="http://schemas.openxmlformats.org/officeDocument/2006/relationships" r:id="rId1">
                <a:extLst>
                  <a:ext uri="{A12FA001-AC4F-418D-AE19-62706E023703}">
                    <ahyp:hlinkClr xmlns:ahyp="http://schemas.microsoft.com/office/drawing/2018/hyperlinkcolor" val="tx"/>
                  </a:ext>
                </a:extLst>
              </a:hlinkClick>
            </a:rPr>
            <a:t>Link to Community Forum</a:t>
          </a:r>
          <a:endParaRPr lang="en-US">
            <a:solidFill>
              <a:schemeClr val="bg1"/>
            </a:solidFill>
          </a:endParaRPr>
        </a:p>
      </dgm:t>
    </dgm:pt>
    <dgm:pt modelId="{805117C1-D762-4819-85A8-0C23723815B5}" type="parTrans" cxnId="{DF6D08B9-9274-4F74-A23D-B5B598F76981}">
      <dgm:prSet/>
      <dgm:spPr/>
      <dgm:t>
        <a:bodyPr/>
        <a:lstStyle/>
        <a:p>
          <a:endParaRPr lang="en-US"/>
        </a:p>
      </dgm:t>
    </dgm:pt>
    <dgm:pt modelId="{163CFAC7-1223-416E-BB87-9FF9163FE365}" type="sibTrans" cxnId="{DF6D08B9-9274-4F74-A23D-B5B598F76981}">
      <dgm:prSet/>
      <dgm:spPr/>
      <dgm:t>
        <a:bodyPr/>
        <a:lstStyle/>
        <a:p>
          <a:endParaRPr lang="en-US"/>
        </a:p>
      </dgm:t>
    </dgm:pt>
    <dgm:pt modelId="{90644310-EA86-4FD8-81BC-76777FAEF1D0}">
      <dgm:prSet phldrT="[Text]"/>
      <dgm:spPr>
        <a:noFill/>
      </dgm:spPr>
      <dgm:t>
        <a:bodyPr/>
        <a:lstStyle/>
        <a:p>
          <a:r>
            <a:rPr lang="en-US">
              <a:solidFill>
                <a:schemeClr val="accent1"/>
              </a:solidFill>
            </a:rPr>
            <a:t>Playlist on ServiceNow Community</a:t>
          </a:r>
        </a:p>
      </dgm:t>
    </dgm:pt>
    <dgm:pt modelId="{06C6DCF3-FE65-44F4-9781-D1725F34F2B1}" type="parTrans" cxnId="{B61F88BB-013F-4D94-9585-378533CB320E}">
      <dgm:prSet/>
      <dgm:spPr/>
      <dgm:t>
        <a:bodyPr/>
        <a:lstStyle/>
        <a:p>
          <a:endParaRPr lang="en-US"/>
        </a:p>
      </dgm:t>
    </dgm:pt>
    <dgm:pt modelId="{9D4EFDE7-9BE0-4F7F-9417-B48E77263077}" type="sibTrans" cxnId="{B61F88BB-013F-4D94-9585-378533CB320E}">
      <dgm:prSet/>
      <dgm:spPr/>
      <dgm:t>
        <a:bodyPr/>
        <a:lstStyle/>
        <a:p>
          <a:endParaRPr lang="en-US"/>
        </a:p>
      </dgm:t>
    </dgm:pt>
    <dgm:pt modelId="{AC85B131-CE46-4840-B448-4EC2BABB3556}">
      <dgm:prSet phldrT="[Text]"/>
      <dgm:spPr>
        <a:noFill/>
      </dgm:spPr>
      <dgm:t>
        <a:bodyPr/>
        <a:lstStyle/>
        <a:p>
          <a:r>
            <a:rPr lang="en-US">
              <a:solidFill>
                <a:schemeClr val="bg1"/>
              </a:solidFill>
              <a:hlinkClick xmlns:r="http://schemas.openxmlformats.org/officeDocument/2006/relationships" r:id="rId2">
                <a:extLst>
                  <a:ext uri="{A12FA001-AC4F-418D-AE19-62706E023703}">
                    <ahyp:hlinkClr xmlns:ahyp="http://schemas.microsoft.com/office/drawing/2018/hyperlinkcolor" val="tx"/>
                  </a:ext>
                </a:extLst>
              </a:hlinkClick>
            </a:rPr>
            <a:t>Link to YouTube Playlist</a:t>
          </a:r>
          <a:endParaRPr lang="en-US">
            <a:solidFill>
              <a:schemeClr val="bg1"/>
            </a:solidFill>
          </a:endParaRPr>
        </a:p>
      </dgm:t>
    </dgm:pt>
    <dgm:pt modelId="{ED27F631-B51C-4CFA-A334-2E1FA7C05B68}" type="parTrans" cxnId="{CD83B11F-544D-4A72-964D-26C18713AD9E}">
      <dgm:prSet/>
      <dgm:spPr/>
      <dgm:t>
        <a:bodyPr/>
        <a:lstStyle/>
        <a:p>
          <a:endParaRPr lang="en-US"/>
        </a:p>
      </dgm:t>
    </dgm:pt>
    <dgm:pt modelId="{63966E68-90AF-441D-AE5A-4858A6055162}" type="sibTrans" cxnId="{CD83B11F-544D-4A72-964D-26C18713AD9E}">
      <dgm:prSet/>
      <dgm:spPr/>
      <dgm:t>
        <a:bodyPr/>
        <a:lstStyle/>
        <a:p>
          <a:endParaRPr lang="en-US"/>
        </a:p>
      </dgm:t>
    </dgm:pt>
    <dgm:pt modelId="{5DC607F3-14F1-4647-97F3-AB8E75BFD751}">
      <dgm:prSet phldrT="[Text]"/>
      <dgm:spPr>
        <a:noFill/>
      </dgm:spPr>
      <dgm:t>
        <a:bodyPr/>
        <a:lstStyle/>
        <a:p>
          <a:r>
            <a:rPr lang="en-US">
              <a:solidFill>
                <a:schemeClr val="accent1"/>
              </a:solidFill>
            </a:rPr>
            <a:t>Bi-weekly Events Posted on Forum</a:t>
          </a:r>
        </a:p>
      </dgm:t>
    </dgm:pt>
    <dgm:pt modelId="{28C582C9-6834-4D93-A13A-57C5993EE57C}" type="parTrans" cxnId="{A85B28FC-984B-4E51-8B8C-26B75EABA809}">
      <dgm:prSet/>
      <dgm:spPr/>
      <dgm:t>
        <a:bodyPr/>
        <a:lstStyle/>
        <a:p>
          <a:endParaRPr lang="en-US"/>
        </a:p>
      </dgm:t>
    </dgm:pt>
    <dgm:pt modelId="{B993EB6B-DAAB-41CF-83CC-25FA8A0DC95D}" type="sibTrans" cxnId="{A85B28FC-984B-4E51-8B8C-26B75EABA809}">
      <dgm:prSet/>
      <dgm:spPr/>
      <dgm:t>
        <a:bodyPr/>
        <a:lstStyle/>
        <a:p>
          <a:endParaRPr lang="en-US"/>
        </a:p>
      </dgm:t>
    </dgm:pt>
    <dgm:pt modelId="{A35FBA7E-DB69-440B-8B4B-D3D6A3B6EE49}">
      <dgm:prSet phldrT="[Text]"/>
      <dgm:spPr>
        <a:noFill/>
      </dgm:spPr>
      <dgm:t>
        <a:bodyPr/>
        <a:lstStyle/>
        <a:p>
          <a:r>
            <a:rPr lang="en-US">
              <a:solidFill>
                <a:schemeClr val="bg1"/>
              </a:solidFill>
              <a:hlinkClick xmlns:r="http://schemas.openxmlformats.org/officeDocument/2006/relationships" r:id="rId1">
                <a:extLst>
                  <a:ext uri="{A12FA001-AC4F-418D-AE19-62706E023703}">
                    <ahyp:hlinkClr xmlns:ahyp="http://schemas.microsoft.com/office/drawing/2018/hyperlinkcolor" val="tx"/>
                  </a:ext>
                </a:extLst>
              </a:hlinkClick>
            </a:rPr>
            <a:t>Link to upcoming meetings</a:t>
          </a:r>
          <a:endParaRPr lang="en-US">
            <a:solidFill>
              <a:schemeClr val="bg1"/>
            </a:solidFill>
          </a:endParaRPr>
        </a:p>
      </dgm:t>
    </dgm:pt>
    <dgm:pt modelId="{FBE05A76-F545-4B6B-906C-C8BF95015999}" type="parTrans" cxnId="{9A461365-A1D4-424B-9AF2-7283CB5550A7}">
      <dgm:prSet/>
      <dgm:spPr/>
      <dgm:t>
        <a:bodyPr/>
        <a:lstStyle/>
        <a:p>
          <a:endParaRPr lang="en-US"/>
        </a:p>
      </dgm:t>
    </dgm:pt>
    <dgm:pt modelId="{02016CD4-E8FF-4F66-BFD7-0BA1B6B300EF}" type="sibTrans" cxnId="{9A461365-A1D4-424B-9AF2-7283CB5550A7}">
      <dgm:prSet/>
      <dgm:spPr/>
      <dgm:t>
        <a:bodyPr/>
        <a:lstStyle/>
        <a:p>
          <a:endParaRPr lang="en-US"/>
        </a:p>
      </dgm:t>
    </dgm:pt>
    <dgm:pt modelId="{A1E070E7-0596-4ACB-BE54-AD5C0145F210}" type="pres">
      <dgm:prSet presAssocID="{816F622D-8942-4D0D-AA2D-984E6C7C7B72}" presName="linear" presStyleCnt="0">
        <dgm:presLayoutVars>
          <dgm:dir/>
          <dgm:resizeHandles val="exact"/>
        </dgm:presLayoutVars>
      </dgm:prSet>
      <dgm:spPr/>
    </dgm:pt>
    <dgm:pt modelId="{53A685BE-C16D-42B6-B699-E95EAA356859}" type="pres">
      <dgm:prSet presAssocID="{90644310-EA86-4FD8-81BC-76777FAEF1D0}" presName="comp" presStyleCnt="0"/>
      <dgm:spPr/>
    </dgm:pt>
    <dgm:pt modelId="{8DBFC9F2-DCCC-473A-9999-8564C75974C0}" type="pres">
      <dgm:prSet presAssocID="{90644310-EA86-4FD8-81BC-76777FAEF1D0}" presName="box" presStyleLbl="node1" presStyleIdx="0" presStyleCnt="3"/>
      <dgm:spPr/>
    </dgm:pt>
    <dgm:pt modelId="{3884C69A-A7E3-44BA-9844-822387B7B732}" type="pres">
      <dgm:prSet presAssocID="{90644310-EA86-4FD8-81BC-76777FAEF1D0}" presName="img" presStyleLbl="fgImgPlace1" presStyleIdx="0"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t="-3000" b="-3000"/>
          </a:stretch>
        </a:blipFill>
      </dgm:spPr>
    </dgm:pt>
    <dgm:pt modelId="{22920043-BC18-4285-9178-D06F37B4DB2C}" type="pres">
      <dgm:prSet presAssocID="{90644310-EA86-4FD8-81BC-76777FAEF1D0}" presName="text" presStyleLbl="node1" presStyleIdx="0" presStyleCnt="3">
        <dgm:presLayoutVars>
          <dgm:bulletEnabled val="1"/>
        </dgm:presLayoutVars>
      </dgm:prSet>
      <dgm:spPr/>
    </dgm:pt>
    <dgm:pt modelId="{B18D78A5-29D1-4F33-8E99-12B340B7B657}" type="pres">
      <dgm:prSet presAssocID="{9D4EFDE7-9BE0-4F7F-9417-B48E77263077}" presName="spacer" presStyleCnt="0"/>
      <dgm:spPr/>
    </dgm:pt>
    <dgm:pt modelId="{80B5384F-A014-409D-9E03-6E3DE6F634E9}" type="pres">
      <dgm:prSet presAssocID="{296107CA-1929-4377-8856-19F87C12DD02}" presName="comp" presStyleCnt="0"/>
      <dgm:spPr/>
    </dgm:pt>
    <dgm:pt modelId="{A87DC7E3-E701-47E2-BBAB-E0B0A49857EC}" type="pres">
      <dgm:prSet presAssocID="{296107CA-1929-4377-8856-19F87C12DD02}" presName="box" presStyleLbl="node1" presStyleIdx="1" presStyleCnt="3"/>
      <dgm:spPr/>
    </dgm:pt>
    <dgm:pt modelId="{2AAECE95-BA5D-4031-83B9-58DEA386A647}" type="pres">
      <dgm:prSet presAssocID="{296107CA-1929-4377-8856-19F87C12DD02}" presName="img" presStyleLbl="fgImgPlace1" presStyleIdx="1" presStyleCnt="3"/>
      <dgm:spPr>
        <a:blipFill>
          <a:blip xmlns:r="http://schemas.openxmlformats.org/officeDocument/2006/relationships" r:embed="rId4"/>
          <a:srcRect/>
          <a:stretch>
            <a:fillRect l="-2000" r="-2000"/>
          </a:stretch>
        </a:blipFill>
      </dgm:spPr>
    </dgm:pt>
    <dgm:pt modelId="{78ABA36D-CE84-4509-9ACB-FE6AF6EF8279}" type="pres">
      <dgm:prSet presAssocID="{296107CA-1929-4377-8856-19F87C12DD02}" presName="text" presStyleLbl="node1" presStyleIdx="1" presStyleCnt="3">
        <dgm:presLayoutVars>
          <dgm:bulletEnabled val="1"/>
        </dgm:presLayoutVars>
      </dgm:prSet>
      <dgm:spPr/>
    </dgm:pt>
    <dgm:pt modelId="{922C9276-9C42-41FE-8C8B-A5AD4FE31DF3}" type="pres">
      <dgm:prSet presAssocID="{0BFCC2A6-44A5-4232-83B3-0804E76B8834}" presName="spacer" presStyleCnt="0"/>
      <dgm:spPr/>
    </dgm:pt>
    <dgm:pt modelId="{60451432-DA4D-4B83-9F7E-B62A2255A709}" type="pres">
      <dgm:prSet presAssocID="{5DC607F3-14F1-4647-97F3-AB8E75BFD751}" presName="comp" presStyleCnt="0"/>
      <dgm:spPr/>
    </dgm:pt>
    <dgm:pt modelId="{51FDB311-730F-4DD8-B1D8-7FC011C99912}" type="pres">
      <dgm:prSet presAssocID="{5DC607F3-14F1-4647-97F3-AB8E75BFD751}" presName="box" presStyleLbl="node1" presStyleIdx="2" presStyleCnt="3"/>
      <dgm:spPr/>
    </dgm:pt>
    <dgm:pt modelId="{1384CBEC-71E2-49B9-827A-A546E2E73D4F}" type="pres">
      <dgm:prSet presAssocID="{5DC607F3-14F1-4647-97F3-AB8E75BFD751}" presName="img" presStyleLbl="fgImgPlace1" presStyleIdx="2" presStyleCnt="3"/>
      <dgm:spPr>
        <a:blipFill>
          <a:blip xmlns:r="http://schemas.openxmlformats.org/officeDocument/2006/relationships" r:embed="rId5">
            <a:extLst>
              <a:ext uri="{28A0092B-C50C-407E-A947-70E740481C1C}">
                <a14:useLocalDpi xmlns:a14="http://schemas.microsoft.com/office/drawing/2010/main" val="0"/>
              </a:ext>
            </a:extLst>
          </a:blip>
          <a:srcRect/>
          <a:stretch>
            <a:fillRect t="-6000" b="-6000"/>
          </a:stretch>
        </a:blipFill>
      </dgm:spPr>
    </dgm:pt>
    <dgm:pt modelId="{A0F73D3B-BA68-4804-A8A2-284BDA62F68B}" type="pres">
      <dgm:prSet presAssocID="{5DC607F3-14F1-4647-97F3-AB8E75BFD751}" presName="text" presStyleLbl="node1" presStyleIdx="2" presStyleCnt="3">
        <dgm:presLayoutVars>
          <dgm:bulletEnabled val="1"/>
        </dgm:presLayoutVars>
      </dgm:prSet>
      <dgm:spPr/>
    </dgm:pt>
  </dgm:ptLst>
  <dgm:cxnLst>
    <dgm:cxn modelId="{F02DFF12-1E77-45CE-9662-D4354332DCDC}" type="presOf" srcId="{296107CA-1929-4377-8856-19F87C12DD02}" destId="{78ABA36D-CE84-4509-9ACB-FE6AF6EF8279}" srcOrd="1" destOrd="0" presId="urn:microsoft.com/office/officeart/2005/8/layout/vList4"/>
    <dgm:cxn modelId="{148BF415-BBFE-4334-BDE8-D4F7E4182746}" type="presOf" srcId="{AC85B131-CE46-4840-B448-4EC2BABB3556}" destId="{22920043-BC18-4285-9178-D06F37B4DB2C}" srcOrd="1" destOrd="1" presId="urn:microsoft.com/office/officeart/2005/8/layout/vList4"/>
    <dgm:cxn modelId="{CD83B11F-544D-4A72-964D-26C18713AD9E}" srcId="{90644310-EA86-4FD8-81BC-76777FAEF1D0}" destId="{AC85B131-CE46-4840-B448-4EC2BABB3556}" srcOrd="0" destOrd="0" parTransId="{ED27F631-B51C-4CFA-A334-2E1FA7C05B68}" sibTransId="{63966E68-90AF-441D-AE5A-4858A6055162}"/>
    <dgm:cxn modelId="{EEB6ED1F-A9BF-4DF9-AA8A-B0267F89631E}" type="presOf" srcId="{527BE347-8A16-49CE-A5A7-E4560048EFB1}" destId="{78ABA36D-CE84-4509-9ACB-FE6AF6EF8279}" srcOrd="1" destOrd="2" presId="urn:microsoft.com/office/officeart/2005/8/layout/vList4"/>
    <dgm:cxn modelId="{F427A426-69A3-45DB-81DF-C123595B5DAC}" type="presOf" srcId="{90644310-EA86-4FD8-81BC-76777FAEF1D0}" destId="{8DBFC9F2-DCCC-473A-9999-8564C75974C0}" srcOrd="0" destOrd="0" presId="urn:microsoft.com/office/officeart/2005/8/layout/vList4"/>
    <dgm:cxn modelId="{CD3DC82E-86F0-450F-8105-80AE1AC78254}" srcId="{296107CA-1929-4377-8856-19F87C12DD02}" destId="{527BE347-8A16-49CE-A5A7-E4560048EFB1}" srcOrd="1" destOrd="0" parTransId="{FFFE92CB-1771-4712-A96D-857FEA708245}" sibTransId="{BE2184C1-D062-40E4-96A2-A4936C3D9346}"/>
    <dgm:cxn modelId="{1C272736-7E27-4464-A325-4D1ECB1093E1}" type="presOf" srcId="{90644310-EA86-4FD8-81BC-76777FAEF1D0}" destId="{22920043-BC18-4285-9178-D06F37B4DB2C}" srcOrd="1" destOrd="0" presId="urn:microsoft.com/office/officeart/2005/8/layout/vList4"/>
    <dgm:cxn modelId="{69A9013D-0D1C-49C4-AE1F-FF1E2432CCC9}" type="presOf" srcId="{AC85B131-CE46-4840-B448-4EC2BABB3556}" destId="{8DBFC9F2-DCCC-473A-9999-8564C75974C0}" srcOrd="0" destOrd="1" presId="urn:microsoft.com/office/officeart/2005/8/layout/vList4"/>
    <dgm:cxn modelId="{9A461365-A1D4-424B-9AF2-7283CB5550A7}" srcId="{5DC607F3-14F1-4647-97F3-AB8E75BFD751}" destId="{A35FBA7E-DB69-440B-8B4B-D3D6A3B6EE49}" srcOrd="0" destOrd="0" parTransId="{FBE05A76-F545-4B6B-906C-C8BF95015999}" sibTransId="{02016CD4-E8FF-4F66-BFD7-0BA1B6B300EF}"/>
    <dgm:cxn modelId="{16796C47-A099-41DD-96A5-8871FA5B3B22}" type="presOf" srcId="{527BE347-8A16-49CE-A5A7-E4560048EFB1}" destId="{A87DC7E3-E701-47E2-BBAB-E0B0A49857EC}" srcOrd="0" destOrd="2" presId="urn:microsoft.com/office/officeart/2005/8/layout/vList4"/>
    <dgm:cxn modelId="{CF3E914F-1A0A-40F3-BA9F-8ACF14DF67E5}" type="presOf" srcId="{8FD01E97-6922-424C-8EB4-481819D9E6C7}" destId="{78ABA36D-CE84-4509-9ACB-FE6AF6EF8279}" srcOrd="1" destOrd="1" presId="urn:microsoft.com/office/officeart/2005/8/layout/vList4"/>
    <dgm:cxn modelId="{B9612781-538D-4BC2-883F-BE9D92DFD873}" type="presOf" srcId="{5DC607F3-14F1-4647-97F3-AB8E75BFD751}" destId="{51FDB311-730F-4DD8-B1D8-7FC011C99912}" srcOrd="0" destOrd="0" presId="urn:microsoft.com/office/officeart/2005/8/layout/vList4"/>
    <dgm:cxn modelId="{D41DB0A2-D3D5-43EF-BAB5-0A93C571E828}" type="presOf" srcId="{5DC607F3-14F1-4647-97F3-AB8E75BFD751}" destId="{A0F73D3B-BA68-4804-A8A2-284BDA62F68B}" srcOrd="1" destOrd="0" presId="urn:microsoft.com/office/officeart/2005/8/layout/vList4"/>
    <dgm:cxn modelId="{FD497EB6-0D60-4B0D-BE02-8009169F3C71}" srcId="{816F622D-8942-4D0D-AA2D-984E6C7C7B72}" destId="{296107CA-1929-4377-8856-19F87C12DD02}" srcOrd="1" destOrd="0" parTransId="{59366B23-92BA-42D9-890D-F1966CC30186}" sibTransId="{0BFCC2A6-44A5-4232-83B3-0804E76B8834}"/>
    <dgm:cxn modelId="{DF6D08B9-9274-4F74-A23D-B5B598F76981}" srcId="{296107CA-1929-4377-8856-19F87C12DD02}" destId="{8FD01E97-6922-424C-8EB4-481819D9E6C7}" srcOrd="0" destOrd="0" parTransId="{805117C1-D762-4819-85A8-0C23723815B5}" sibTransId="{163CFAC7-1223-416E-BB87-9FF9163FE365}"/>
    <dgm:cxn modelId="{B61F88BB-013F-4D94-9585-378533CB320E}" srcId="{816F622D-8942-4D0D-AA2D-984E6C7C7B72}" destId="{90644310-EA86-4FD8-81BC-76777FAEF1D0}" srcOrd="0" destOrd="0" parTransId="{06C6DCF3-FE65-44F4-9781-D1725F34F2B1}" sibTransId="{9D4EFDE7-9BE0-4F7F-9417-B48E77263077}"/>
    <dgm:cxn modelId="{E74877C2-1A80-4067-8E60-CCA3E16773AB}" type="presOf" srcId="{8FD01E97-6922-424C-8EB4-481819D9E6C7}" destId="{A87DC7E3-E701-47E2-BBAB-E0B0A49857EC}" srcOrd="0" destOrd="1" presId="urn:microsoft.com/office/officeart/2005/8/layout/vList4"/>
    <dgm:cxn modelId="{B178EBCD-DC91-4C2F-BF8D-36419643C560}" type="presOf" srcId="{A35FBA7E-DB69-440B-8B4B-D3D6A3B6EE49}" destId="{51FDB311-730F-4DD8-B1D8-7FC011C99912}" srcOrd="0" destOrd="1" presId="urn:microsoft.com/office/officeart/2005/8/layout/vList4"/>
    <dgm:cxn modelId="{82630CDD-488B-4615-BC76-344A89DE5608}" type="presOf" srcId="{296107CA-1929-4377-8856-19F87C12DD02}" destId="{A87DC7E3-E701-47E2-BBAB-E0B0A49857EC}" srcOrd="0" destOrd="0" presId="urn:microsoft.com/office/officeart/2005/8/layout/vList4"/>
    <dgm:cxn modelId="{91B259DF-02CD-4CC1-A897-4C34CA15A995}" type="presOf" srcId="{A35FBA7E-DB69-440B-8B4B-D3D6A3B6EE49}" destId="{A0F73D3B-BA68-4804-A8A2-284BDA62F68B}" srcOrd="1" destOrd="1" presId="urn:microsoft.com/office/officeart/2005/8/layout/vList4"/>
    <dgm:cxn modelId="{5AB3A9E3-9AAA-4D24-8E19-0F69ADF9307A}" type="presOf" srcId="{816F622D-8942-4D0D-AA2D-984E6C7C7B72}" destId="{A1E070E7-0596-4ACB-BE54-AD5C0145F210}" srcOrd="0" destOrd="0" presId="urn:microsoft.com/office/officeart/2005/8/layout/vList4"/>
    <dgm:cxn modelId="{A85B28FC-984B-4E51-8B8C-26B75EABA809}" srcId="{816F622D-8942-4D0D-AA2D-984E6C7C7B72}" destId="{5DC607F3-14F1-4647-97F3-AB8E75BFD751}" srcOrd="2" destOrd="0" parTransId="{28C582C9-6834-4D93-A13A-57C5993EE57C}" sibTransId="{B993EB6B-DAAB-41CF-83CC-25FA8A0DC95D}"/>
    <dgm:cxn modelId="{A9BB3659-2895-4D9B-919E-FF72D1F64F47}" type="presParOf" srcId="{A1E070E7-0596-4ACB-BE54-AD5C0145F210}" destId="{53A685BE-C16D-42B6-B699-E95EAA356859}" srcOrd="0" destOrd="0" presId="urn:microsoft.com/office/officeart/2005/8/layout/vList4"/>
    <dgm:cxn modelId="{859B724C-AFCB-41D2-9213-4978271ED6F1}" type="presParOf" srcId="{53A685BE-C16D-42B6-B699-E95EAA356859}" destId="{8DBFC9F2-DCCC-473A-9999-8564C75974C0}" srcOrd="0" destOrd="0" presId="urn:microsoft.com/office/officeart/2005/8/layout/vList4"/>
    <dgm:cxn modelId="{1B95CF2E-BB43-4994-AF9D-D19005C697A6}" type="presParOf" srcId="{53A685BE-C16D-42B6-B699-E95EAA356859}" destId="{3884C69A-A7E3-44BA-9844-822387B7B732}" srcOrd="1" destOrd="0" presId="urn:microsoft.com/office/officeart/2005/8/layout/vList4"/>
    <dgm:cxn modelId="{E211200A-2012-4FC4-A021-F15319B50ED3}" type="presParOf" srcId="{53A685BE-C16D-42B6-B699-E95EAA356859}" destId="{22920043-BC18-4285-9178-D06F37B4DB2C}" srcOrd="2" destOrd="0" presId="urn:microsoft.com/office/officeart/2005/8/layout/vList4"/>
    <dgm:cxn modelId="{DB265B9F-AF0C-4B0D-8779-7615C0C8FA61}" type="presParOf" srcId="{A1E070E7-0596-4ACB-BE54-AD5C0145F210}" destId="{B18D78A5-29D1-4F33-8E99-12B340B7B657}" srcOrd="1" destOrd="0" presId="urn:microsoft.com/office/officeart/2005/8/layout/vList4"/>
    <dgm:cxn modelId="{07C5F1E7-2500-47C4-87CA-1F0EFC92C05B}" type="presParOf" srcId="{A1E070E7-0596-4ACB-BE54-AD5C0145F210}" destId="{80B5384F-A014-409D-9E03-6E3DE6F634E9}" srcOrd="2" destOrd="0" presId="urn:microsoft.com/office/officeart/2005/8/layout/vList4"/>
    <dgm:cxn modelId="{4256EAD7-716D-4666-832F-D05D5E34D2F5}" type="presParOf" srcId="{80B5384F-A014-409D-9E03-6E3DE6F634E9}" destId="{A87DC7E3-E701-47E2-BBAB-E0B0A49857EC}" srcOrd="0" destOrd="0" presId="urn:microsoft.com/office/officeart/2005/8/layout/vList4"/>
    <dgm:cxn modelId="{3F0DDB34-856E-4B47-8222-80B2DB9C9F9F}" type="presParOf" srcId="{80B5384F-A014-409D-9E03-6E3DE6F634E9}" destId="{2AAECE95-BA5D-4031-83B9-58DEA386A647}" srcOrd="1" destOrd="0" presId="urn:microsoft.com/office/officeart/2005/8/layout/vList4"/>
    <dgm:cxn modelId="{326F2A6C-188B-4979-AC7F-C98715C97E04}" type="presParOf" srcId="{80B5384F-A014-409D-9E03-6E3DE6F634E9}" destId="{78ABA36D-CE84-4509-9ACB-FE6AF6EF8279}" srcOrd="2" destOrd="0" presId="urn:microsoft.com/office/officeart/2005/8/layout/vList4"/>
    <dgm:cxn modelId="{03059719-F685-49E5-9DA4-6D1E930E9B54}" type="presParOf" srcId="{A1E070E7-0596-4ACB-BE54-AD5C0145F210}" destId="{922C9276-9C42-41FE-8C8B-A5AD4FE31DF3}" srcOrd="3" destOrd="0" presId="urn:microsoft.com/office/officeart/2005/8/layout/vList4"/>
    <dgm:cxn modelId="{76DC9FCD-EF71-4AF1-9DD6-491006FC6E11}" type="presParOf" srcId="{A1E070E7-0596-4ACB-BE54-AD5C0145F210}" destId="{60451432-DA4D-4B83-9F7E-B62A2255A709}" srcOrd="4" destOrd="0" presId="urn:microsoft.com/office/officeart/2005/8/layout/vList4"/>
    <dgm:cxn modelId="{9EBC04F0-94CF-45AB-8364-B14DA603F1C1}" type="presParOf" srcId="{60451432-DA4D-4B83-9F7E-B62A2255A709}" destId="{51FDB311-730F-4DD8-B1D8-7FC011C99912}" srcOrd="0" destOrd="0" presId="urn:microsoft.com/office/officeart/2005/8/layout/vList4"/>
    <dgm:cxn modelId="{0C01656F-59EA-4BEA-8A3E-21FDEB9CC001}" type="presParOf" srcId="{60451432-DA4D-4B83-9F7E-B62A2255A709}" destId="{1384CBEC-71E2-49B9-827A-A546E2E73D4F}" srcOrd="1" destOrd="0" presId="urn:microsoft.com/office/officeart/2005/8/layout/vList4"/>
    <dgm:cxn modelId="{0614CAF6-1691-4FB8-B666-E79C997AD921}" type="presParOf" srcId="{60451432-DA4D-4B83-9F7E-B62A2255A709}" destId="{A0F73D3B-BA68-4804-A8A2-284BDA62F68B}"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BFC9F2-DCCC-473A-9999-8564C75974C0}">
      <dsp:nvSpPr>
        <dsp:cNvPr id="0" name=""/>
        <dsp:cNvSpPr/>
      </dsp:nvSpPr>
      <dsp:spPr>
        <a:xfrm>
          <a:off x="0" y="0"/>
          <a:ext cx="9258129" cy="1593292"/>
        </a:xfrm>
        <a:prstGeom prst="roundRect">
          <a:avLst>
            <a:gd name="adj" fmla="val 10000"/>
          </a:avLst>
        </a:pr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a:solidFill>
                <a:schemeClr val="accent1"/>
              </a:solidFill>
            </a:rPr>
            <a:t>Playlist on ServiceNow Community</a:t>
          </a:r>
        </a:p>
        <a:p>
          <a:pPr marL="228600" lvl="1" indent="-228600" algn="l" defTabSz="1111250">
            <a:lnSpc>
              <a:spcPct val="90000"/>
            </a:lnSpc>
            <a:spcBef>
              <a:spcPct val="0"/>
            </a:spcBef>
            <a:spcAft>
              <a:spcPct val="15000"/>
            </a:spcAft>
            <a:buChar char="•"/>
          </a:pPr>
          <a:r>
            <a:rPr lang="en-US" sz="2500" kern="1200">
              <a:solidFill>
                <a:schemeClr val="bg1"/>
              </a:solidFill>
              <a:hlinkClick xmlns:r="http://schemas.openxmlformats.org/officeDocument/2006/relationships" r:id="rId1">
                <a:extLst>
                  <a:ext uri="{A12FA001-AC4F-418D-AE19-62706E023703}">
                    <ahyp:hlinkClr xmlns:ahyp="http://schemas.microsoft.com/office/drawing/2018/hyperlinkcolor" val="tx"/>
                  </a:ext>
                </a:extLst>
              </a:hlinkClick>
            </a:rPr>
            <a:t>Link to YouTube Playlist</a:t>
          </a:r>
          <a:endParaRPr lang="en-US" sz="2500" kern="1200">
            <a:solidFill>
              <a:schemeClr val="bg1"/>
            </a:solidFill>
          </a:endParaRPr>
        </a:p>
      </dsp:txBody>
      <dsp:txXfrm>
        <a:off x="2010955" y="0"/>
        <a:ext cx="7247173" cy="1593292"/>
      </dsp:txXfrm>
    </dsp:sp>
    <dsp:sp modelId="{3884C69A-A7E3-44BA-9844-822387B7B732}">
      <dsp:nvSpPr>
        <dsp:cNvPr id="0" name=""/>
        <dsp:cNvSpPr/>
      </dsp:nvSpPr>
      <dsp:spPr>
        <a:xfrm>
          <a:off x="159329" y="159329"/>
          <a:ext cx="1851625" cy="1274634"/>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3000" b="-3000"/>
          </a:stretch>
        </a:blip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87DC7E3-E701-47E2-BBAB-E0B0A49857EC}">
      <dsp:nvSpPr>
        <dsp:cNvPr id="0" name=""/>
        <dsp:cNvSpPr/>
      </dsp:nvSpPr>
      <dsp:spPr>
        <a:xfrm>
          <a:off x="0" y="1752622"/>
          <a:ext cx="9258129" cy="1593292"/>
        </a:xfrm>
        <a:prstGeom prst="roundRect">
          <a:avLst>
            <a:gd name="adj" fmla="val 10000"/>
          </a:avLst>
        </a:pr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a:solidFill>
                <a:schemeClr val="accent1"/>
              </a:solidFill>
            </a:rPr>
            <a:t>Now Community Forum</a:t>
          </a:r>
        </a:p>
        <a:p>
          <a:pPr marL="228600" lvl="1" indent="-228600" algn="l" defTabSz="1111250">
            <a:lnSpc>
              <a:spcPct val="90000"/>
            </a:lnSpc>
            <a:spcBef>
              <a:spcPct val="0"/>
            </a:spcBef>
            <a:spcAft>
              <a:spcPct val="15000"/>
            </a:spcAft>
            <a:buChar char="•"/>
          </a:pPr>
          <a:r>
            <a:rPr lang="en-US" sz="2500" kern="1200">
              <a:solidFill>
                <a:schemeClr val="bg1"/>
              </a:solidFill>
              <a:hlinkClick xmlns:r="http://schemas.openxmlformats.org/officeDocument/2006/relationships" r:id="rId3">
                <a:extLst>
                  <a:ext uri="{A12FA001-AC4F-418D-AE19-62706E023703}">
                    <ahyp:hlinkClr xmlns:ahyp="http://schemas.microsoft.com/office/drawing/2018/hyperlinkcolor" val="tx"/>
                  </a:ext>
                </a:extLst>
              </a:hlinkClick>
            </a:rPr>
            <a:t>Link to Community Forum</a:t>
          </a:r>
          <a:endParaRPr lang="en-US" sz="2500" kern="1200">
            <a:solidFill>
              <a:schemeClr val="bg1"/>
            </a:solidFill>
          </a:endParaRPr>
        </a:p>
        <a:p>
          <a:pPr marL="228600" lvl="1" indent="-228600" algn="l" defTabSz="1111250">
            <a:lnSpc>
              <a:spcPct val="90000"/>
            </a:lnSpc>
            <a:spcBef>
              <a:spcPct val="0"/>
            </a:spcBef>
            <a:spcAft>
              <a:spcPct val="15000"/>
            </a:spcAft>
            <a:buChar char="•"/>
          </a:pPr>
          <a:endParaRPr lang="en-US" sz="2500" kern="1200">
            <a:solidFill>
              <a:schemeClr val="bg1"/>
            </a:solidFill>
          </a:endParaRPr>
        </a:p>
      </dsp:txBody>
      <dsp:txXfrm>
        <a:off x="2010955" y="1752622"/>
        <a:ext cx="7247173" cy="1593292"/>
      </dsp:txXfrm>
    </dsp:sp>
    <dsp:sp modelId="{2AAECE95-BA5D-4031-83B9-58DEA386A647}">
      <dsp:nvSpPr>
        <dsp:cNvPr id="0" name=""/>
        <dsp:cNvSpPr/>
      </dsp:nvSpPr>
      <dsp:spPr>
        <a:xfrm>
          <a:off x="159329" y="1911951"/>
          <a:ext cx="1851625" cy="1274634"/>
        </a:xfrm>
        <a:prstGeom prst="roundRect">
          <a:avLst>
            <a:gd name="adj" fmla="val 10000"/>
          </a:avLst>
        </a:prstGeom>
        <a:blipFill>
          <a:blip xmlns:r="http://schemas.openxmlformats.org/officeDocument/2006/relationships" r:embed="rId4"/>
          <a:srcRect/>
          <a:stretch>
            <a:fillRect l="-2000" r="-2000"/>
          </a:stretch>
        </a:blip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1FDB311-730F-4DD8-B1D8-7FC011C99912}">
      <dsp:nvSpPr>
        <dsp:cNvPr id="0" name=""/>
        <dsp:cNvSpPr/>
      </dsp:nvSpPr>
      <dsp:spPr>
        <a:xfrm>
          <a:off x="0" y="3505244"/>
          <a:ext cx="9258129" cy="1593292"/>
        </a:xfrm>
        <a:prstGeom prst="roundRect">
          <a:avLst>
            <a:gd name="adj" fmla="val 10000"/>
          </a:avLst>
        </a:pr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a:solidFill>
                <a:schemeClr val="accent1"/>
              </a:solidFill>
            </a:rPr>
            <a:t>Bi-weekly Events Posted on Forum</a:t>
          </a:r>
        </a:p>
        <a:p>
          <a:pPr marL="228600" lvl="1" indent="-228600" algn="l" defTabSz="1111250">
            <a:lnSpc>
              <a:spcPct val="90000"/>
            </a:lnSpc>
            <a:spcBef>
              <a:spcPct val="0"/>
            </a:spcBef>
            <a:spcAft>
              <a:spcPct val="15000"/>
            </a:spcAft>
            <a:buChar char="•"/>
          </a:pPr>
          <a:r>
            <a:rPr lang="en-US" sz="2500" kern="1200">
              <a:solidFill>
                <a:schemeClr val="bg1"/>
              </a:solidFill>
              <a:hlinkClick xmlns:r="http://schemas.openxmlformats.org/officeDocument/2006/relationships" r:id="rId3">
                <a:extLst>
                  <a:ext uri="{A12FA001-AC4F-418D-AE19-62706E023703}">
                    <ahyp:hlinkClr xmlns:ahyp="http://schemas.microsoft.com/office/drawing/2018/hyperlinkcolor" val="tx"/>
                  </a:ext>
                </a:extLst>
              </a:hlinkClick>
            </a:rPr>
            <a:t>Link to upcoming meetings</a:t>
          </a:r>
          <a:endParaRPr lang="en-US" sz="2500" kern="1200">
            <a:solidFill>
              <a:schemeClr val="bg1"/>
            </a:solidFill>
          </a:endParaRPr>
        </a:p>
      </dsp:txBody>
      <dsp:txXfrm>
        <a:off x="2010955" y="3505244"/>
        <a:ext cx="7247173" cy="1593292"/>
      </dsp:txXfrm>
    </dsp:sp>
    <dsp:sp modelId="{1384CBEC-71E2-49B9-827A-A546E2E73D4F}">
      <dsp:nvSpPr>
        <dsp:cNvPr id="0" name=""/>
        <dsp:cNvSpPr/>
      </dsp:nvSpPr>
      <dsp:spPr>
        <a:xfrm>
          <a:off x="159329" y="3664573"/>
          <a:ext cx="1851625" cy="1274634"/>
        </a:xfrm>
        <a:prstGeom prst="roundRect">
          <a:avLst>
            <a:gd name="adj" fmla="val 10000"/>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t="-6000" b="-6000"/>
          </a:stretch>
        </a:blip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125770"/>
            <a:ext cx="3037840" cy="461804"/>
          </a:xfrm>
          <a:prstGeom prst="rect">
            <a:avLst/>
          </a:prstGeom>
        </p:spPr>
        <p:txBody>
          <a:bodyPr vert="horz" lIns="93387" tIns="46695" rIns="93387" bIns="46695" rtlCol="0"/>
          <a:lstStyle>
            <a:lvl1pPr algn="l">
              <a:defRPr sz="1200"/>
            </a:lvl1pPr>
          </a:lstStyle>
          <a:p>
            <a:endParaRPr lang="en-US">
              <a:latin typeface="+mj-lt"/>
            </a:endParaRPr>
          </a:p>
        </p:txBody>
      </p:sp>
      <p:sp>
        <p:nvSpPr>
          <p:cNvPr id="3" name="Date Placeholder 2"/>
          <p:cNvSpPr>
            <a:spLocks noGrp="1"/>
          </p:cNvSpPr>
          <p:nvPr>
            <p:ph type="dt" sz="quarter" idx="1"/>
          </p:nvPr>
        </p:nvSpPr>
        <p:spPr>
          <a:xfrm>
            <a:off x="3970942" y="125770"/>
            <a:ext cx="3037840" cy="461804"/>
          </a:xfrm>
          <a:prstGeom prst="rect">
            <a:avLst/>
          </a:prstGeom>
        </p:spPr>
        <p:txBody>
          <a:bodyPr vert="horz" lIns="93387" tIns="46695" rIns="93387" bIns="46695" rtlCol="0"/>
          <a:lstStyle>
            <a:lvl1pPr algn="r">
              <a:defRPr sz="1200"/>
            </a:lvl1pPr>
          </a:lstStyle>
          <a:p>
            <a:fld id="{E17B2DBE-960A-614B-B965-BE0EA04CC77A}" type="datetimeFigureOut">
              <a:rPr lang="en-US" smtClean="0">
                <a:latin typeface="+mj-lt"/>
              </a:rPr>
              <a:pPr/>
              <a:t>12/22/2023</a:t>
            </a:fld>
            <a:endParaRPr lang="en-US">
              <a:latin typeface="+mj-lt"/>
            </a:endParaRPr>
          </a:p>
        </p:txBody>
      </p:sp>
      <p:sp>
        <p:nvSpPr>
          <p:cNvPr id="4" name="Footer Placeholder 3"/>
          <p:cNvSpPr>
            <a:spLocks noGrp="1"/>
          </p:cNvSpPr>
          <p:nvPr>
            <p:ph type="ftr" sz="quarter" idx="2"/>
          </p:nvPr>
        </p:nvSpPr>
        <p:spPr>
          <a:xfrm>
            <a:off x="3" y="8701316"/>
            <a:ext cx="3037840" cy="461804"/>
          </a:xfrm>
          <a:prstGeom prst="rect">
            <a:avLst/>
          </a:prstGeom>
        </p:spPr>
        <p:txBody>
          <a:bodyPr vert="horz" lIns="93387" tIns="46695" rIns="93387" bIns="46695" rtlCol="0" anchor="b"/>
          <a:lstStyle>
            <a:lvl1pPr algn="l">
              <a:defRPr sz="1200"/>
            </a:lvl1pPr>
          </a:lstStyle>
          <a:p>
            <a:endParaRPr lang="en-US">
              <a:latin typeface="+mj-lt"/>
            </a:endParaRPr>
          </a:p>
        </p:txBody>
      </p:sp>
      <p:sp>
        <p:nvSpPr>
          <p:cNvPr id="5" name="Slide Number Placeholder 4"/>
          <p:cNvSpPr>
            <a:spLocks noGrp="1"/>
          </p:cNvSpPr>
          <p:nvPr>
            <p:ph type="sldNum" sz="quarter" idx="3"/>
          </p:nvPr>
        </p:nvSpPr>
        <p:spPr>
          <a:xfrm>
            <a:off x="3970942" y="8701316"/>
            <a:ext cx="3037840" cy="461804"/>
          </a:xfrm>
          <a:prstGeom prst="rect">
            <a:avLst/>
          </a:prstGeom>
        </p:spPr>
        <p:txBody>
          <a:bodyPr vert="horz" lIns="93387" tIns="46695" rIns="93387" bIns="46695" rtlCol="0" anchor="b"/>
          <a:lstStyle>
            <a:lvl1pPr algn="r">
              <a:defRPr sz="1200"/>
            </a:lvl1pPr>
          </a:lstStyle>
          <a:p>
            <a:fld id="{1339C423-F22A-3B4E-A9CE-1A814546B4AA}" type="slidenum">
              <a:rPr lang="en-US" smtClean="0">
                <a:latin typeface="+mj-lt"/>
              </a:rPr>
              <a:pPr/>
              <a:t>‹#›</a:t>
            </a:fld>
            <a:endParaRPr lang="en-US">
              <a:latin typeface="+mj-lt"/>
            </a:endParaRPr>
          </a:p>
        </p:txBody>
      </p:sp>
      <p:pic>
        <p:nvPicPr>
          <p:cNvPr id="35" name="Picture 34">
            <a:extLst>
              <a:ext uri="{FF2B5EF4-FFF2-40B4-BE49-F238E27FC236}">
                <a16:creationId xmlns:a16="http://schemas.microsoft.com/office/drawing/2014/main" id="{4A211A8A-C369-4D94-B82B-7F72C8DB385F}"/>
              </a:ext>
            </a:extLst>
          </p:cNvPr>
          <p:cNvPicPr>
            <a:picLocks noChangeAspect="1"/>
          </p:cNvPicPr>
          <p:nvPr/>
        </p:nvPicPr>
        <p:blipFill>
          <a:blip r:embed="rId2"/>
          <a:stretch>
            <a:fillRect/>
          </a:stretch>
        </p:blipFill>
        <p:spPr>
          <a:xfrm>
            <a:off x="2799086" y="8816101"/>
            <a:ext cx="1372537" cy="394946"/>
          </a:xfrm>
          <a:prstGeom prst="rect">
            <a:avLst/>
          </a:prstGeom>
        </p:spPr>
      </p:pic>
    </p:spTree>
    <p:extLst>
      <p:ext uri="{BB962C8B-B14F-4D97-AF65-F5344CB8AC3E}">
        <p14:creationId xmlns:p14="http://schemas.microsoft.com/office/powerpoint/2010/main" val="201849686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3037840" cy="461804"/>
          </a:xfrm>
          <a:prstGeom prst="rect">
            <a:avLst/>
          </a:prstGeom>
        </p:spPr>
        <p:txBody>
          <a:bodyPr vert="horz" lIns="93387" tIns="46695" rIns="93387" bIns="46695" rtlCol="0"/>
          <a:lstStyle>
            <a:lvl1pPr algn="l">
              <a:defRPr sz="1200">
                <a:latin typeface="+mj-lt"/>
              </a:defRPr>
            </a:lvl1pPr>
          </a:lstStyle>
          <a:p>
            <a:endParaRPr lang="en-US"/>
          </a:p>
        </p:txBody>
      </p:sp>
      <p:sp>
        <p:nvSpPr>
          <p:cNvPr id="3" name="Date Placeholder 2"/>
          <p:cNvSpPr>
            <a:spLocks noGrp="1"/>
          </p:cNvSpPr>
          <p:nvPr>
            <p:ph type="dt" idx="1"/>
          </p:nvPr>
        </p:nvSpPr>
        <p:spPr>
          <a:xfrm>
            <a:off x="3970942" y="0"/>
            <a:ext cx="3037840" cy="461804"/>
          </a:xfrm>
          <a:prstGeom prst="rect">
            <a:avLst/>
          </a:prstGeom>
        </p:spPr>
        <p:txBody>
          <a:bodyPr vert="horz" lIns="93387" tIns="46695" rIns="93387" bIns="46695" rtlCol="0"/>
          <a:lstStyle>
            <a:lvl1pPr algn="r">
              <a:defRPr sz="1200">
                <a:latin typeface="+mj-lt"/>
              </a:defRPr>
            </a:lvl1pPr>
          </a:lstStyle>
          <a:p>
            <a:fld id="{546148A2-A49E-4B44-80FB-1D231F249F30}" type="datetimeFigureOut">
              <a:rPr lang="en-US" smtClean="0"/>
              <a:pPr/>
              <a:t>12/22/2023</a:t>
            </a:fld>
            <a:endParaRPr lang="en-US"/>
          </a:p>
        </p:txBody>
      </p:sp>
      <p:sp>
        <p:nvSpPr>
          <p:cNvPr id="4" name="Slide Image Placeholder 3"/>
          <p:cNvSpPr>
            <a:spLocks noGrp="1" noRot="1" noChangeAspect="1"/>
          </p:cNvSpPr>
          <p:nvPr>
            <p:ph type="sldImg" idx="2"/>
          </p:nvPr>
        </p:nvSpPr>
        <p:spPr>
          <a:xfrm>
            <a:off x="428625" y="692150"/>
            <a:ext cx="6153150" cy="3462338"/>
          </a:xfrm>
          <a:prstGeom prst="rect">
            <a:avLst/>
          </a:prstGeom>
          <a:noFill/>
          <a:ln w="12700">
            <a:solidFill>
              <a:prstClr val="black"/>
            </a:solidFill>
          </a:ln>
        </p:spPr>
        <p:txBody>
          <a:bodyPr vert="horz" lIns="93387" tIns="46695" rIns="93387" bIns="46695" rtlCol="0" anchor="ctr"/>
          <a:lstStyle/>
          <a:p>
            <a:endParaRPr lang="en-US"/>
          </a:p>
        </p:txBody>
      </p:sp>
      <p:sp>
        <p:nvSpPr>
          <p:cNvPr id="5" name="Notes Placeholder 4"/>
          <p:cNvSpPr>
            <a:spLocks noGrp="1"/>
          </p:cNvSpPr>
          <p:nvPr>
            <p:ph type="body" sz="quarter" idx="3"/>
          </p:nvPr>
        </p:nvSpPr>
        <p:spPr>
          <a:xfrm>
            <a:off x="438151" y="4387136"/>
            <a:ext cx="6134100" cy="4156234"/>
          </a:xfrm>
          <a:prstGeom prst="rect">
            <a:avLst/>
          </a:prstGeom>
        </p:spPr>
        <p:txBody>
          <a:bodyPr vert="horz" lIns="93387" tIns="46695" rIns="93387" bIns="46695" rtlCol="0"/>
          <a:lstStyle/>
          <a:p>
            <a:pPr lvl="0"/>
            <a:r>
              <a:rPr lang="en-US"/>
              <a:t>Click to edit Master text styles</a:t>
            </a:r>
          </a:p>
          <a:p>
            <a:pPr lvl="1"/>
            <a:r>
              <a:rPr lang="en-US"/>
              <a:t>Second level</a:t>
            </a:r>
          </a:p>
        </p:txBody>
      </p:sp>
      <p:sp>
        <p:nvSpPr>
          <p:cNvPr id="6" name="Footer Placeholder 5"/>
          <p:cNvSpPr>
            <a:spLocks noGrp="1"/>
          </p:cNvSpPr>
          <p:nvPr>
            <p:ph type="ftr" sz="quarter" idx="4"/>
          </p:nvPr>
        </p:nvSpPr>
        <p:spPr>
          <a:xfrm>
            <a:off x="3" y="8728227"/>
            <a:ext cx="3037840" cy="461804"/>
          </a:xfrm>
          <a:prstGeom prst="rect">
            <a:avLst/>
          </a:prstGeom>
        </p:spPr>
        <p:txBody>
          <a:bodyPr vert="horz" lIns="93387" tIns="46695" rIns="93387" bIns="46695" rtlCol="0" anchor="b"/>
          <a:lstStyle>
            <a:lvl1pPr algn="l">
              <a:defRPr sz="1200">
                <a:latin typeface="+mj-lt"/>
              </a:defRPr>
            </a:lvl1pPr>
          </a:lstStyle>
          <a:p>
            <a:endParaRPr lang="en-US"/>
          </a:p>
        </p:txBody>
      </p:sp>
      <p:sp>
        <p:nvSpPr>
          <p:cNvPr id="7" name="Slide Number Placeholder 6"/>
          <p:cNvSpPr>
            <a:spLocks noGrp="1"/>
          </p:cNvSpPr>
          <p:nvPr>
            <p:ph type="sldNum" sz="quarter" idx="5"/>
          </p:nvPr>
        </p:nvSpPr>
        <p:spPr>
          <a:xfrm>
            <a:off x="3970942" y="8728227"/>
            <a:ext cx="3037840" cy="461804"/>
          </a:xfrm>
          <a:prstGeom prst="rect">
            <a:avLst/>
          </a:prstGeom>
        </p:spPr>
        <p:txBody>
          <a:bodyPr vert="horz" lIns="93387" tIns="46695" rIns="93387" bIns="46695" rtlCol="0" anchor="b"/>
          <a:lstStyle>
            <a:lvl1pPr algn="r">
              <a:defRPr sz="1200">
                <a:latin typeface="+mj-lt"/>
              </a:defRPr>
            </a:lvl1pPr>
          </a:lstStyle>
          <a:p>
            <a:fld id="{074299CD-3469-7241-AD37-C0E01E3A61D2}" type="slidenum">
              <a:rPr lang="en-US" smtClean="0"/>
              <a:pPr/>
              <a:t>‹#›</a:t>
            </a:fld>
            <a:endParaRPr lang="en-US"/>
          </a:p>
        </p:txBody>
      </p:sp>
      <p:pic>
        <p:nvPicPr>
          <p:cNvPr id="35" name="Picture 34">
            <a:extLst>
              <a:ext uri="{FF2B5EF4-FFF2-40B4-BE49-F238E27FC236}">
                <a16:creationId xmlns:a16="http://schemas.microsoft.com/office/drawing/2014/main" id="{AF8886D2-769E-403B-933D-6CB77F4C4F92}"/>
              </a:ext>
            </a:extLst>
          </p:cNvPr>
          <p:cNvPicPr>
            <a:picLocks noChangeAspect="1"/>
          </p:cNvPicPr>
          <p:nvPr/>
        </p:nvPicPr>
        <p:blipFill>
          <a:blip r:embed="rId2"/>
          <a:stretch>
            <a:fillRect/>
          </a:stretch>
        </p:blipFill>
        <p:spPr>
          <a:xfrm>
            <a:off x="2799086" y="8816101"/>
            <a:ext cx="1372537" cy="394946"/>
          </a:xfrm>
          <a:prstGeom prst="rect">
            <a:avLst/>
          </a:prstGeom>
        </p:spPr>
      </p:pic>
    </p:spTree>
    <p:extLst>
      <p:ext uri="{BB962C8B-B14F-4D97-AF65-F5344CB8AC3E}">
        <p14:creationId xmlns:p14="http://schemas.microsoft.com/office/powerpoint/2010/main" val="22557597"/>
      </p:ext>
    </p:extLst>
  </p:cSld>
  <p:clrMap bg1="lt1" tx1="dk1" bg2="lt2" tx2="dk2" accent1="accent1" accent2="accent2" accent3="accent3" accent4="accent4" accent5="accent5" accent6="accent6" hlink="hlink" folHlink="folHlink"/>
  <p:hf hdr="0" ftr="0" dt="0"/>
  <p:notesStyle>
    <a:lvl1pPr marL="171450" indent="-171450" algn="l" defTabSz="457040" rtl="0" eaLnBrk="1" latinLnBrk="0" hangingPunct="1">
      <a:lnSpc>
        <a:spcPct val="95000"/>
      </a:lnSpc>
      <a:spcAft>
        <a:spcPts val="600"/>
      </a:spcAft>
      <a:buFont typeface="Arial" panose="020B0604020202020204" pitchFamily="34" charset="0"/>
      <a:buChar char="•"/>
      <a:defRPr sz="1200" kern="1200">
        <a:solidFill>
          <a:schemeClr val="tx1"/>
        </a:solidFill>
        <a:latin typeface="+mj-lt"/>
        <a:ea typeface="+mn-ea"/>
        <a:cs typeface="+mn-cs"/>
      </a:defRPr>
    </a:lvl1pPr>
    <a:lvl2pPr marL="398384" indent="-171450" algn="l" defTabSz="457040" rtl="0" eaLnBrk="1" latinLnBrk="0" hangingPunct="1">
      <a:lnSpc>
        <a:spcPct val="95000"/>
      </a:lnSpc>
      <a:spcAft>
        <a:spcPts val="600"/>
      </a:spcAft>
      <a:buFont typeface="Arial" panose="020B0604020202020204" pitchFamily="34" charset="0"/>
      <a:buChar char="•"/>
      <a:defRPr sz="1100" kern="1200">
        <a:solidFill>
          <a:schemeClr val="tx1"/>
        </a:solidFill>
        <a:latin typeface="+mj-lt"/>
        <a:ea typeface="+mn-ea"/>
        <a:cs typeface="+mn-cs"/>
      </a:defRPr>
    </a:lvl2pPr>
    <a:lvl3pPr marL="914080" algn="l" defTabSz="457040" rtl="0" eaLnBrk="1" latinLnBrk="0" hangingPunct="1">
      <a:defRPr sz="1200" kern="1200">
        <a:solidFill>
          <a:schemeClr val="tx1"/>
        </a:solidFill>
        <a:latin typeface="+mn-lt"/>
        <a:ea typeface="+mn-ea"/>
        <a:cs typeface="+mn-cs"/>
      </a:defRPr>
    </a:lvl3pPr>
    <a:lvl4pPr marL="1371120" algn="l" defTabSz="457040" rtl="0" eaLnBrk="1" latinLnBrk="0" hangingPunct="1">
      <a:defRPr sz="1200" kern="1200">
        <a:solidFill>
          <a:schemeClr val="tx1"/>
        </a:solidFill>
        <a:latin typeface="+mn-lt"/>
        <a:ea typeface="+mn-ea"/>
        <a:cs typeface="+mn-cs"/>
      </a:defRPr>
    </a:lvl4pPr>
    <a:lvl5pPr marL="1828160" algn="l" defTabSz="457040" rtl="0" eaLnBrk="1" latinLnBrk="0" hangingPunct="1">
      <a:defRPr sz="1200" kern="1200">
        <a:solidFill>
          <a:schemeClr val="tx1"/>
        </a:solidFill>
        <a:latin typeface="+mn-lt"/>
        <a:ea typeface="+mn-ea"/>
        <a:cs typeface="+mn-cs"/>
      </a:defRPr>
    </a:lvl5pPr>
    <a:lvl6pPr marL="2285200" algn="l" defTabSz="457040" rtl="0" eaLnBrk="1" latinLnBrk="0" hangingPunct="1">
      <a:defRPr sz="1200" kern="1200">
        <a:solidFill>
          <a:schemeClr val="tx1"/>
        </a:solidFill>
        <a:latin typeface="+mn-lt"/>
        <a:ea typeface="+mn-ea"/>
        <a:cs typeface="+mn-cs"/>
      </a:defRPr>
    </a:lvl6pPr>
    <a:lvl7pPr marL="2742240" algn="l" defTabSz="457040" rtl="0" eaLnBrk="1" latinLnBrk="0" hangingPunct="1">
      <a:defRPr sz="1200" kern="1200">
        <a:solidFill>
          <a:schemeClr val="tx1"/>
        </a:solidFill>
        <a:latin typeface="+mn-lt"/>
        <a:ea typeface="+mn-ea"/>
        <a:cs typeface="+mn-cs"/>
      </a:defRPr>
    </a:lvl7pPr>
    <a:lvl8pPr marL="3199280" algn="l" defTabSz="457040" rtl="0" eaLnBrk="1" latinLnBrk="0" hangingPunct="1">
      <a:defRPr sz="1200" kern="1200">
        <a:solidFill>
          <a:schemeClr val="tx1"/>
        </a:solidFill>
        <a:latin typeface="+mn-lt"/>
        <a:ea typeface="+mn-ea"/>
        <a:cs typeface="+mn-cs"/>
      </a:defRPr>
    </a:lvl8pPr>
    <a:lvl9pPr marL="3656320" algn="l" defTabSz="45704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Team</a:t>
            </a:r>
          </a:p>
          <a:p>
            <a:r>
              <a:rPr lang="en-US"/>
              <a:t>Alignment to businesses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FB0A36-A64F-FA49-A760-8268D3869BE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779915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5992928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How can we contribute</a:t>
            </a: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2480682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Master" Target="../slideMasters/slideMaster4.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Master" Target="../slideMasters/slideMaster4.xml"/></Relationships>
</file>

<file path=ppt/slideLayouts/_rels/slideLayout1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4.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4.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3.jpeg"/><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_1">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8" y="2872136"/>
            <a:ext cx="9922935"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8" y="4223467"/>
            <a:ext cx="992293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6" y="5729747"/>
            <a:ext cx="9911866"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7" y="6077917"/>
            <a:ext cx="9923631"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03218173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7"/>
            <a:ext cx="3355106"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a:t>01</a:t>
            </a:r>
          </a:p>
        </p:txBody>
      </p:sp>
      <p:sp>
        <p:nvSpPr>
          <p:cNvPr id="22" name="Text Placeholder 24">
            <a:extLst>
              <a:ext uri="{FF2B5EF4-FFF2-40B4-BE49-F238E27FC236}">
                <a16:creationId xmlns:a16="http://schemas.microsoft.com/office/drawing/2014/main" id="{D7B3D0DB-2EA9-49C1-88C4-F55FD4E33E62}"/>
              </a:ext>
            </a:extLst>
          </p:cNvPr>
          <p:cNvSpPr>
            <a:spLocks noGrp="1"/>
          </p:cNvSpPr>
          <p:nvPr>
            <p:ph type="body" sz="quarter" idx="15"/>
          </p:nvPr>
        </p:nvSpPr>
        <p:spPr>
          <a:xfrm>
            <a:off x="3964966"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23" name="Straight Connector 22">
            <a:extLst>
              <a:ext uri="{FF2B5EF4-FFF2-40B4-BE49-F238E27FC236}">
                <a16:creationId xmlns:a16="http://schemas.microsoft.com/office/drawing/2014/main" id="{96A3B837-23DB-4327-B614-EF560D51698F}"/>
              </a:ext>
            </a:extLst>
          </p:cNvPr>
          <p:cNvCxnSpPr/>
          <p:nvPr userDrawn="1"/>
        </p:nvCxnSpPr>
        <p:spPr>
          <a:xfrm>
            <a:off x="4067598"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4C12A34-72F3-4954-BE69-BD4660B366D6}"/>
              </a:ext>
            </a:extLst>
          </p:cNvPr>
          <p:cNvCxnSpPr/>
          <p:nvPr userDrawn="1"/>
        </p:nvCxnSpPr>
        <p:spPr>
          <a:xfrm>
            <a:off x="4067598"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p:nvPr>
        </p:nvSpPr>
        <p:spPr>
          <a:xfrm>
            <a:off x="3958613" y="3298877"/>
            <a:ext cx="3355106"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Box 25">
            <a:extLst>
              <a:ext uri="{FF2B5EF4-FFF2-40B4-BE49-F238E27FC236}">
                <a16:creationId xmlns:a16="http://schemas.microsoft.com/office/drawing/2014/main" id="{9A005C46-9AA9-4FE7-A3B8-8F94A2774839}"/>
              </a:ext>
            </a:extLst>
          </p:cNvPr>
          <p:cNvSpPr txBox="1"/>
          <p:nvPr userDrawn="1"/>
        </p:nvSpPr>
        <p:spPr>
          <a:xfrm>
            <a:off x="3971124" y="1867003"/>
            <a:ext cx="357790" cy="276999"/>
          </a:xfrm>
          <a:prstGeom prst="rect">
            <a:avLst/>
          </a:prstGeom>
          <a:noFill/>
        </p:spPr>
        <p:txBody>
          <a:bodyPr wrap="none" rtlCol="0">
            <a:spAutoFit/>
          </a:bodyPr>
          <a:lstStyle/>
          <a:p>
            <a:pPr algn="l"/>
            <a:r>
              <a:rPr lang="en-US" sz="1200" b="1"/>
              <a:t>02</a:t>
            </a:r>
          </a:p>
        </p:txBody>
      </p:sp>
      <p:sp>
        <p:nvSpPr>
          <p:cNvPr id="27" name="Text Placeholder 24">
            <a:extLst>
              <a:ext uri="{FF2B5EF4-FFF2-40B4-BE49-F238E27FC236}">
                <a16:creationId xmlns:a16="http://schemas.microsoft.com/office/drawing/2014/main" id="{56437212-975C-442C-B415-339DBB038579}"/>
              </a:ext>
            </a:extLst>
          </p:cNvPr>
          <p:cNvSpPr>
            <a:spLocks noGrp="1"/>
          </p:cNvSpPr>
          <p:nvPr>
            <p:ph type="body" sz="quarter" idx="17"/>
          </p:nvPr>
        </p:nvSpPr>
        <p:spPr>
          <a:xfrm>
            <a:off x="7467215"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28" name="Straight Connector 27">
            <a:extLst>
              <a:ext uri="{FF2B5EF4-FFF2-40B4-BE49-F238E27FC236}">
                <a16:creationId xmlns:a16="http://schemas.microsoft.com/office/drawing/2014/main" id="{5C9E2048-3D9A-4D10-B4D3-55885C5C4A16}"/>
              </a:ext>
            </a:extLst>
          </p:cNvPr>
          <p:cNvCxnSpPr/>
          <p:nvPr userDrawn="1"/>
        </p:nvCxnSpPr>
        <p:spPr>
          <a:xfrm>
            <a:off x="7569847"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21BED94-D114-4634-8456-103C4CFAF80E}"/>
              </a:ext>
            </a:extLst>
          </p:cNvPr>
          <p:cNvCxnSpPr/>
          <p:nvPr userDrawn="1"/>
        </p:nvCxnSpPr>
        <p:spPr>
          <a:xfrm>
            <a:off x="7569847"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p:nvPr>
        </p:nvSpPr>
        <p:spPr>
          <a:xfrm>
            <a:off x="7460862" y="3298877"/>
            <a:ext cx="3355106"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Box 30">
            <a:extLst>
              <a:ext uri="{FF2B5EF4-FFF2-40B4-BE49-F238E27FC236}">
                <a16:creationId xmlns:a16="http://schemas.microsoft.com/office/drawing/2014/main" id="{CE135130-1BC5-4C60-BE93-18D4142CE74D}"/>
              </a:ext>
            </a:extLst>
          </p:cNvPr>
          <p:cNvSpPr txBox="1"/>
          <p:nvPr userDrawn="1"/>
        </p:nvSpPr>
        <p:spPr>
          <a:xfrm>
            <a:off x="7473373" y="1867003"/>
            <a:ext cx="357790" cy="276999"/>
          </a:xfrm>
          <a:prstGeom prst="rect">
            <a:avLst/>
          </a:prstGeom>
          <a:noFill/>
        </p:spPr>
        <p:txBody>
          <a:bodyPr wrap="none" rtlCol="0">
            <a:spAutoFit/>
          </a:bodyPr>
          <a:lstStyle/>
          <a:p>
            <a:pPr algn="l"/>
            <a:r>
              <a:rPr lang="en-US" sz="1200" b="1"/>
              <a:t>03</a:t>
            </a:r>
          </a:p>
        </p:txBody>
      </p:sp>
    </p:spTree>
    <p:extLst>
      <p:ext uri="{BB962C8B-B14F-4D97-AF65-F5344CB8AC3E}">
        <p14:creationId xmlns:p14="http://schemas.microsoft.com/office/powerpoint/2010/main" val="10362115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itle Only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p:nvPr>
        </p:nvSpPr>
        <p:spPr/>
        <p:txBody>
          <a:bodyPr>
            <a:noAutofit/>
          </a:bodyPr>
          <a:lstStyle/>
          <a:p>
            <a:r>
              <a:rPr lang="en-US"/>
              <a:t>Click to edit Master title style</a:t>
            </a:r>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p:nvPr>
        </p:nvSpPr>
        <p:spPr>
          <a:xfrm>
            <a:off x="448056" y="1655064"/>
            <a:ext cx="11192256" cy="361154"/>
          </a:xfrm>
        </p:spPr>
        <p:txBody>
          <a:bodyPr>
            <a:noAutofit/>
          </a:bodyPr>
          <a:lstStyle>
            <a:lvl1pPr marL="0" indent="0">
              <a:buFontTx/>
              <a:buNone/>
              <a:defRPr sz="2000"/>
            </a:lvl1pPr>
          </a:lstStyle>
          <a:p>
            <a:pPr lvl="0"/>
            <a:r>
              <a:rPr lang="en-US"/>
              <a:t>Click to edit Master text styles</a:t>
            </a:r>
          </a:p>
        </p:txBody>
      </p:sp>
    </p:spTree>
    <p:extLst>
      <p:ext uri="{BB962C8B-B14F-4D97-AF65-F5344CB8AC3E}">
        <p14:creationId xmlns:p14="http://schemas.microsoft.com/office/powerpoint/2010/main" val="164965769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For Tabl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100" y="2265362"/>
            <a:ext cx="11091861" cy="3903663"/>
          </a:xfrm>
        </p:spPr>
        <p:txBody>
          <a:bodyPr>
            <a:noAutofit/>
          </a:bodyPr>
          <a:lstStyle/>
          <a:p>
            <a:endParaRPr lang="en-US"/>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056" y="1655064"/>
            <a:ext cx="11192256" cy="365760"/>
          </a:xfrm>
        </p:spPr>
        <p:txBody>
          <a:bodyPr vert="horz" lIns="91440" tIns="45720" rIns="91440" bIns="45720" rtlCol="0">
            <a:noAutofit/>
          </a:bodyPr>
          <a:lstStyle>
            <a:lvl1pPr>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24510789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For Char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379357444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 Blank slide for charts, screensho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7672" y="6400800"/>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231170797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1_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351" y="3307721"/>
            <a:ext cx="3602736"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8836" y="168566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2483"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0956" y="3307721"/>
            <a:ext cx="3602736"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1479" y="168566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5126"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3599" y="3307721"/>
            <a:ext cx="3602736"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201102987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800" b="1" spc="-150" baseline="0">
                <a:solidFill>
                  <a:schemeClr val="bg1"/>
                </a:solidFill>
              </a:rPr>
              <a:t>Our work makes </a:t>
            </a:r>
            <a:br>
              <a:rPr lang="en-US" sz="6800" b="1" spc="-150" baseline="0">
                <a:solidFill>
                  <a:schemeClr val="bg1"/>
                </a:solidFill>
              </a:rPr>
            </a:br>
            <a:r>
              <a:rPr lang="en-US" sz="6800" b="1" spc="-150" baseline="0">
                <a:solidFill>
                  <a:schemeClr val="bg1"/>
                </a:solidFill>
              </a:rPr>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61337"/>
            <a:ext cx="4213225" cy="4321175"/>
          </a:xfrm>
        </p:spPr>
        <p:txBody>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7628314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1_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800" b="1" spc="-150" baseline="0">
                <a:solidFill>
                  <a:schemeClr val="bg1"/>
                </a:solidFill>
              </a:rPr>
              <a:t>Our work makes </a:t>
            </a:r>
            <a:br>
              <a:rPr lang="en-US" sz="6800" b="1" spc="-150" baseline="0">
                <a:solidFill>
                  <a:schemeClr val="bg1"/>
                </a:solidFill>
              </a:rPr>
            </a:br>
            <a:r>
              <a:rPr lang="en-US" sz="6800" b="1" spc="-150" baseline="0">
                <a:solidFill>
                  <a:schemeClr val="bg1"/>
                </a:solidFill>
              </a:rPr>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61337"/>
            <a:ext cx="4213225" cy="4321175"/>
          </a:xfrm>
        </p:spPr>
        <p:txBody>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9951924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Safe Harbo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0EBC5-C1B7-3348-B361-FA551838318D}"/>
              </a:ext>
            </a:extLst>
          </p:cNvPr>
          <p:cNvSpPr>
            <a:spLocks noGrp="1"/>
          </p:cNvSpPr>
          <p:nvPr>
            <p:ph type="title" hasCustomPrompt="1"/>
          </p:nvPr>
        </p:nvSpPr>
        <p:spPr/>
        <p:txBody>
          <a:bodyPr>
            <a:noAutofit/>
          </a:bodyPr>
          <a:lstStyle/>
          <a:p>
            <a:r>
              <a:rPr lang="en-US"/>
              <a:t>Safe harbor notice for forward-looking statements</a:t>
            </a:r>
          </a:p>
        </p:txBody>
      </p:sp>
      <p:sp>
        <p:nvSpPr>
          <p:cNvPr id="6" name="Rectangle 5">
            <a:extLst>
              <a:ext uri="{FF2B5EF4-FFF2-40B4-BE49-F238E27FC236}">
                <a16:creationId xmlns:a16="http://schemas.microsoft.com/office/drawing/2014/main" id="{71B59950-F9CA-420D-B99E-96F53F448F55}"/>
              </a:ext>
            </a:extLst>
          </p:cNvPr>
          <p:cNvSpPr/>
          <p:nvPr userDrawn="1"/>
        </p:nvSpPr>
        <p:spPr bwMode="auto">
          <a:xfrm>
            <a:off x="456746" y="1521309"/>
            <a:ext cx="10161969" cy="4104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00000"/>
              </a:lnSpc>
            </a:pPr>
            <a:r>
              <a:rPr lang="en-US" sz="1600">
                <a:solidFill>
                  <a:schemeClr val="bg1"/>
                </a:solidFill>
              </a:rPr>
              <a:t>This presentation may contain “forward-looking” statements that are based on our beliefs and assumptions and on information currently available to us only as of the date of this presentation. Forward‑looking statements involve known and unknown risks, uncertainties, and other factors that may cause actual results to differ materially from those expected or implied by the forward‑looking statements. Further information on these and other factors that could cause or contribute to such differences include, but are not limited to, those discussed in the section titled “Risk Factors,” set forth in our most recent Annual Report on Form 10-K and Quarterly Report on Form 10-Q and in our other Securities and Exchange Commission filings. We cannot guarantee that we will achieve the plans, intentions, or expectations disclosed in our forward‐looking statements, and you should not place undue reliance on our forward‐looking statements. The information on new products, features, or functionality is intended to outline our general product direction and should not be relied upon in making a purchasing decision, is for informational purposes only, and shall not be incorporated into any contract, and is not a commitment, promise, or legal obligation to deliver any material, code, </a:t>
            </a:r>
            <a:br>
              <a:rPr lang="en-US" sz="1600">
                <a:solidFill>
                  <a:schemeClr val="bg1"/>
                </a:solidFill>
              </a:rPr>
            </a:br>
            <a:r>
              <a:rPr lang="en-US" sz="1600">
                <a:solidFill>
                  <a:schemeClr val="bg1"/>
                </a:solidFill>
              </a:rPr>
              <a:t>or functionality. The development, release, and timing of any features or functionality described </a:t>
            </a:r>
            <a:br>
              <a:rPr lang="en-US" sz="1600">
                <a:solidFill>
                  <a:schemeClr val="bg1"/>
                </a:solidFill>
              </a:rPr>
            </a:br>
            <a:r>
              <a:rPr lang="en-US" sz="1600">
                <a:solidFill>
                  <a:schemeClr val="bg1"/>
                </a:solidFill>
              </a:rPr>
              <a:t>for our products remains at our sole discretion. We undertake no obligation, and do not intend, </a:t>
            </a:r>
            <a:br>
              <a:rPr lang="en-US" sz="1600">
                <a:solidFill>
                  <a:schemeClr val="bg1"/>
                </a:solidFill>
              </a:rPr>
            </a:br>
            <a:r>
              <a:rPr lang="en-US" sz="1600">
                <a:solidFill>
                  <a:schemeClr val="bg1"/>
                </a:solidFill>
              </a:rPr>
              <a:t>to update the forward‑looking statements.</a:t>
            </a:r>
          </a:p>
        </p:txBody>
      </p:sp>
    </p:spTree>
    <p:extLst>
      <p:ext uri="{BB962C8B-B14F-4D97-AF65-F5344CB8AC3E}">
        <p14:creationId xmlns:p14="http://schemas.microsoft.com/office/powerpoint/2010/main" val="18133337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 picture full bleed-White tex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0" y="0"/>
            <a:ext cx="12188825" cy="6858000"/>
          </a:xfrm>
          <a:solidFill>
            <a:schemeClr val="bg1">
              <a:lumMod val="95000"/>
            </a:schemeClr>
          </a:solidFill>
        </p:spPr>
        <p:txBody>
          <a:bodyPr anchor="ctr" anchorCtr="0"/>
          <a:lstStyle>
            <a:lvl1pPr>
              <a:defRPr>
                <a:solidFill>
                  <a:schemeClr val="tx1"/>
                </a:solidFill>
              </a:defRPr>
            </a:lvl1pPr>
          </a:lstStyle>
          <a:p>
            <a:endParaRPr lang="en-US"/>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a:xfrm>
            <a:off x="449252" y="311377"/>
            <a:ext cx="5573724" cy="1195883"/>
          </a:xfrm>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350703429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Ad Layout 1">
    <p:spTree>
      <p:nvGrpSpPr>
        <p:cNvPr id="1" name=""/>
        <p:cNvGrpSpPr/>
        <p:nvPr/>
      </p:nvGrpSpPr>
      <p:grpSpPr>
        <a:xfrm>
          <a:off x="0" y="0"/>
          <a:ext cx="0" cy="0"/>
          <a:chOff x="0" y="0"/>
          <a:chExt cx="0" cy="0"/>
        </a:xfrm>
      </p:grpSpPr>
      <p:pic>
        <p:nvPicPr>
          <p:cNvPr id="4" name="Picture 3" descr="A person sitting at a table using a computer&#10;&#10;Description automatically generated with medium confidence">
            <a:extLst>
              <a:ext uri="{FF2B5EF4-FFF2-40B4-BE49-F238E27FC236}">
                <a16:creationId xmlns:a16="http://schemas.microsoft.com/office/drawing/2014/main" id="{81A9889E-197B-4057-9837-18A19B69C608}"/>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a:xfrm>
            <a:off x="0" y="0"/>
            <a:ext cx="12188384" cy="6881853"/>
          </a:xfrm>
          <a:prstGeom prst="rect">
            <a:avLst/>
          </a:prstGeom>
        </p:spPr>
      </p:pic>
      <p:pic>
        <p:nvPicPr>
          <p:cNvPr id="3" name="Picture 2">
            <a:extLst>
              <a:ext uri="{FF2B5EF4-FFF2-40B4-BE49-F238E27FC236}">
                <a16:creationId xmlns:a16="http://schemas.microsoft.com/office/drawing/2014/main" id="{08662E4F-C755-458D-AE73-00B00DF60C1B}"/>
              </a:ext>
            </a:extLst>
          </p:cNvPr>
          <p:cNvPicPr>
            <a:picLocks noChangeAspect="1"/>
          </p:cNvPicPr>
          <p:nvPr userDrawn="1"/>
        </p:nvPicPr>
        <p:blipFill>
          <a:blip r:embed="rId3"/>
          <a:stretch>
            <a:fillRect/>
          </a:stretch>
        </p:blipFill>
        <p:spPr>
          <a:xfrm>
            <a:off x="47707" y="1763587"/>
            <a:ext cx="5836258" cy="5118266"/>
          </a:xfrm>
          <a:prstGeom prst="rect">
            <a:avLst/>
          </a:prstGeom>
        </p:spPr>
      </p:pic>
    </p:spTree>
    <p:extLst>
      <p:ext uri="{BB962C8B-B14F-4D97-AF65-F5344CB8AC3E}">
        <p14:creationId xmlns:p14="http://schemas.microsoft.com/office/powerpoint/2010/main" val="427123170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7"/>
            <a:ext cx="3355106"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a:t>01</a:t>
            </a:r>
          </a:p>
        </p:txBody>
      </p:sp>
      <p:sp>
        <p:nvSpPr>
          <p:cNvPr id="22" name="Text Placeholder 24">
            <a:extLst>
              <a:ext uri="{FF2B5EF4-FFF2-40B4-BE49-F238E27FC236}">
                <a16:creationId xmlns:a16="http://schemas.microsoft.com/office/drawing/2014/main" id="{D7B3D0DB-2EA9-49C1-88C4-F55FD4E33E62}"/>
              </a:ext>
            </a:extLst>
          </p:cNvPr>
          <p:cNvSpPr>
            <a:spLocks noGrp="1"/>
          </p:cNvSpPr>
          <p:nvPr>
            <p:ph type="body" sz="quarter" idx="15"/>
          </p:nvPr>
        </p:nvSpPr>
        <p:spPr>
          <a:xfrm>
            <a:off x="3964966"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23" name="Straight Connector 22">
            <a:extLst>
              <a:ext uri="{FF2B5EF4-FFF2-40B4-BE49-F238E27FC236}">
                <a16:creationId xmlns:a16="http://schemas.microsoft.com/office/drawing/2014/main" id="{96A3B837-23DB-4327-B614-EF560D51698F}"/>
              </a:ext>
            </a:extLst>
          </p:cNvPr>
          <p:cNvCxnSpPr/>
          <p:nvPr userDrawn="1"/>
        </p:nvCxnSpPr>
        <p:spPr>
          <a:xfrm>
            <a:off x="4067598"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4C12A34-72F3-4954-BE69-BD4660B366D6}"/>
              </a:ext>
            </a:extLst>
          </p:cNvPr>
          <p:cNvCxnSpPr/>
          <p:nvPr userDrawn="1"/>
        </p:nvCxnSpPr>
        <p:spPr>
          <a:xfrm>
            <a:off x="4067598"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p:nvPr>
        </p:nvSpPr>
        <p:spPr>
          <a:xfrm>
            <a:off x="3958613" y="3298877"/>
            <a:ext cx="3355106"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Box 25">
            <a:extLst>
              <a:ext uri="{FF2B5EF4-FFF2-40B4-BE49-F238E27FC236}">
                <a16:creationId xmlns:a16="http://schemas.microsoft.com/office/drawing/2014/main" id="{9A005C46-9AA9-4FE7-A3B8-8F94A2774839}"/>
              </a:ext>
            </a:extLst>
          </p:cNvPr>
          <p:cNvSpPr txBox="1"/>
          <p:nvPr userDrawn="1"/>
        </p:nvSpPr>
        <p:spPr>
          <a:xfrm>
            <a:off x="3971124" y="1867003"/>
            <a:ext cx="357790" cy="276999"/>
          </a:xfrm>
          <a:prstGeom prst="rect">
            <a:avLst/>
          </a:prstGeom>
          <a:noFill/>
        </p:spPr>
        <p:txBody>
          <a:bodyPr wrap="none" rtlCol="0">
            <a:spAutoFit/>
          </a:bodyPr>
          <a:lstStyle/>
          <a:p>
            <a:pPr algn="l"/>
            <a:r>
              <a:rPr lang="en-US" sz="1200" b="1"/>
              <a:t>02</a:t>
            </a:r>
          </a:p>
        </p:txBody>
      </p:sp>
      <p:sp>
        <p:nvSpPr>
          <p:cNvPr id="27" name="Text Placeholder 24">
            <a:extLst>
              <a:ext uri="{FF2B5EF4-FFF2-40B4-BE49-F238E27FC236}">
                <a16:creationId xmlns:a16="http://schemas.microsoft.com/office/drawing/2014/main" id="{56437212-975C-442C-B415-339DBB038579}"/>
              </a:ext>
            </a:extLst>
          </p:cNvPr>
          <p:cNvSpPr>
            <a:spLocks noGrp="1"/>
          </p:cNvSpPr>
          <p:nvPr>
            <p:ph type="body" sz="quarter" idx="17"/>
          </p:nvPr>
        </p:nvSpPr>
        <p:spPr>
          <a:xfrm>
            <a:off x="7467215"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28" name="Straight Connector 27">
            <a:extLst>
              <a:ext uri="{FF2B5EF4-FFF2-40B4-BE49-F238E27FC236}">
                <a16:creationId xmlns:a16="http://schemas.microsoft.com/office/drawing/2014/main" id="{5C9E2048-3D9A-4D10-B4D3-55885C5C4A16}"/>
              </a:ext>
            </a:extLst>
          </p:cNvPr>
          <p:cNvCxnSpPr/>
          <p:nvPr userDrawn="1"/>
        </p:nvCxnSpPr>
        <p:spPr>
          <a:xfrm>
            <a:off x="7569847"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21BED94-D114-4634-8456-103C4CFAF80E}"/>
              </a:ext>
            </a:extLst>
          </p:cNvPr>
          <p:cNvCxnSpPr/>
          <p:nvPr userDrawn="1"/>
        </p:nvCxnSpPr>
        <p:spPr>
          <a:xfrm>
            <a:off x="7569847"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p:nvPr>
        </p:nvSpPr>
        <p:spPr>
          <a:xfrm>
            <a:off x="7460862" y="3298877"/>
            <a:ext cx="3355106"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Box 30">
            <a:extLst>
              <a:ext uri="{FF2B5EF4-FFF2-40B4-BE49-F238E27FC236}">
                <a16:creationId xmlns:a16="http://schemas.microsoft.com/office/drawing/2014/main" id="{CE135130-1BC5-4C60-BE93-18D4142CE74D}"/>
              </a:ext>
            </a:extLst>
          </p:cNvPr>
          <p:cNvSpPr txBox="1"/>
          <p:nvPr userDrawn="1"/>
        </p:nvSpPr>
        <p:spPr>
          <a:xfrm>
            <a:off x="7473373" y="1867003"/>
            <a:ext cx="357790" cy="276999"/>
          </a:xfrm>
          <a:prstGeom prst="rect">
            <a:avLst/>
          </a:prstGeom>
          <a:noFill/>
        </p:spPr>
        <p:txBody>
          <a:bodyPr wrap="none" rtlCol="0">
            <a:spAutoFit/>
          </a:bodyPr>
          <a:lstStyle/>
          <a:p>
            <a:pPr algn="l"/>
            <a:r>
              <a:rPr lang="en-US" sz="1200" b="1"/>
              <a:t>03</a:t>
            </a:r>
          </a:p>
        </p:txBody>
      </p:sp>
    </p:spTree>
    <p:extLst>
      <p:ext uri="{BB962C8B-B14F-4D97-AF65-F5344CB8AC3E}">
        <p14:creationId xmlns:p14="http://schemas.microsoft.com/office/powerpoint/2010/main" val="422392247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Ad Layout 2">
    <p:spTree>
      <p:nvGrpSpPr>
        <p:cNvPr id="1" name=""/>
        <p:cNvGrpSpPr/>
        <p:nvPr/>
      </p:nvGrpSpPr>
      <p:grpSpPr>
        <a:xfrm>
          <a:off x="0" y="0"/>
          <a:ext cx="0" cy="0"/>
          <a:chOff x="0" y="0"/>
          <a:chExt cx="0" cy="0"/>
        </a:xfrm>
      </p:grpSpPr>
      <p:pic>
        <p:nvPicPr>
          <p:cNvPr id="5" name="Picture 4" descr="A group of people sitting outside&#10;&#10;Description automatically generated with medium confidence">
            <a:extLst>
              <a:ext uri="{FF2B5EF4-FFF2-40B4-BE49-F238E27FC236}">
                <a16:creationId xmlns:a16="http://schemas.microsoft.com/office/drawing/2014/main" id="{937CEDB3-4DA4-4653-A1FB-1E7C8EEDAD33}"/>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a:xfrm>
            <a:off x="192" y="0"/>
            <a:ext cx="12227511" cy="6880894"/>
          </a:xfrm>
          <a:prstGeom prst="rect">
            <a:avLst/>
          </a:prstGeom>
        </p:spPr>
      </p:pic>
      <p:pic>
        <p:nvPicPr>
          <p:cNvPr id="3" name="Picture 2">
            <a:extLst>
              <a:ext uri="{FF2B5EF4-FFF2-40B4-BE49-F238E27FC236}">
                <a16:creationId xmlns:a16="http://schemas.microsoft.com/office/drawing/2014/main" id="{8E9EF136-4FFD-4B10-ABC7-9EBC07473C85}"/>
              </a:ext>
            </a:extLst>
          </p:cNvPr>
          <p:cNvPicPr>
            <a:picLocks noChangeAspect="1"/>
          </p:cNvPicPr>
          <p:nvPr userDrawn="1"/>
        </p:nvPicPr>
        <p:blipFill>
          <a:blip r:embed="rId3"/>
          <a:stretch>
            <a:fillRect/>
          </a:stretch>
        </p:blipFill>
        <p:spPr>
          <a:xfrm>
            <a:off x="39758" y="2010033"/>
            <a:ext cx="6046704" cy="4870861"/>
          </a:xfrm>
          <a:prstGeom prst="rect">
            <a:avLst/>
          </a:prstGeom>
        </p:spPr>
      </p:pic>
    </p:spTree>
    <p:extLst>
      <p:ext uri="{BB962C8B-B14F-4D97-AF65-F5344CB8AC3E}">
        <p14:creationId xmlns:p14="http://schemas.microsoft.com/office/powerpoint/2010/main" val="321796395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Section_Slide_Dark">
    <p:bg bwMode="invGray">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09" y="3911228"/>
            <a:ext cx="7839329"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609" y="5386231"/>
            <a:ext cx="783932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100219458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1_Quote ">
    <p:bg bwMode="invGray">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2536514" y="1627423"/>
            <a:ext cx="8396599" cy="1325880"/>
          </a:xfrm>
        </p:spPr>
        <p:txBody>
          <a:bodyPr anchor="t">
            <a:noAutofit/>
          </a:bodyPr>
          <a:lstStyle>
            <a:lvl1pPr>
              <a:lnSpc>
                <a:spcPct val="100000"/>
              </a:lnSpc>
              <a:defRPr sz="3200">
                <a:solidFill>
                  <a:schemeClr val="bg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p:nvPr>
        </p:nvSpPr>
        <p:spPr>
          <a:xfrm>
            <a:off x="2561394" y="4553744"/>
            <a:ext cx="8371719" cy="623888"/>
          </a:xfrm>
        </p:spPr>
        <p:txBody>
          <a:bodyPr>
            <a:noAutofit/>
          </a:bodyPr>
          <a:lstStyle>
            <a:lvl1pPr marL="112713" indent="-112713">
              <a:lnSpc>
                <a:spcPct val="100000"/>
              </a:lnSpc>
              <a:buClr>
                <a:schemeClr val="bg1"/>
              </a:buClr>
              <a:buFont typeface="Arial" panose="020B0604020202020204" pitchFamily="34" charset="0"/>
              <a:buChar char="—"/>
              <a:defRPr sz="1400">
                <a:solidFill>
                  <a:schemeClr val="bg1"/>
                </a:solidFill>
              </a:defRPr>
            </a:lvl1pPr>
            <a:lvl2pPr>
              <a:buNone/>
              <a:defRPr/>
            </a:lvl2pPr>
          </a:lstStyle>
          <a:p>
            <a:pPr lvl="0"/>
            <a:r>
              <a:rPr lang="en-US"/>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bwMode="invGray">
          <a:xfrm>
            <a:off x="2635458" y="1192574"/>
            <a:ext cx="396850" cy="320040"/>
          </a:xfrm>
          <a:prstGeom prst="rect">
            <a:avLst/>
          </a:prstGeom>
        </p:spPr>
      </p:pic>
    </p:spTree>
    <p:extLst>
      <p:ext uri="{BB962C8B-B14F-4D97-AF65-F5344CB8AC3E}">
        <p14:creationId xmlns:p14="http://schemas.microsoft.com/office/powerpoint/2010/main" val="43252476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DEMO">
    <p:bg bwMode="invGray">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5" y="1682998"/>
            <a:ext cx="9375775"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5" y="298804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285397087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Question Slide">
    <p:bg bwMode="invGray">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5" y="1682998"/>
            <a:ext cx="9375775"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5" y="298804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22" name="Footer Placeholder 4">
            <a:extLst>
              <a:ext uri="{FF2B5EF4-FFF2-40B4-BE49-F238E27FC236}">
                <a16:creationId xmlns:a16="http://schemas.microsoft.com/office/drawing/2014/main" id="{B83BE927-F90B-4812-B2C6-22761C2EC527}"/>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Confidential.</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263686165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preserve="1" userDrawn="1">
  <p:cSld name="Now logo">
    <p:bg bwMode="invGray">
      <p:bgPr>
        <a:solidFill>
          <a:schemeClr val="tx2"/>
        </a:solidFill>
        <a:effectLst/>
      </p:bgPr>
    </p:bg>
    <p:spTree>
      <p:nvGrpSpPr>
        <p:cNvPr id="1" name=""/>
        <p:cNvGrpSpPr/>
        <p:nvPr/>
      </p:nvGrpSpPr>
      <p:grpSpPr>
        <a:xfrm>
          <a:off x="0" y="0"/>
          <a:ext cx="0" cy="0"/>
          <a:chOff x="0" y="0"/>
          <a:chExt cx="0" cy="0"/>
        </a:xfrm>
      </p:grpSpPr>
      <p:pic>
        <p:nvPicPr>
          <p:cNvPr id="11" name="Picture 10" descr="A picture containing text, clipart&#10;&#10;Description automatically generated">
            <a:extLst>
              <a:ext uri="{FF2B5EF4-FFF2-40B4-BE49-F238E27FC236}">
                <a16:creationId xmlns:a16="http://schemas.microsoft.com/office/drawing/2014/main" id="{7C8ABF82-3299-4F7C-B841-24D506A241D5}"/>
              </a:ext>
            </a:extLst>
          </p:cNvPr>
          <p:cNvPicPr>
            <a:picLocks noChangeAspect="1"/>
          </p:cNvPicPr>
          <p:nvPr userDrawn="1"/>
        </p:nvPicPr>
        <p:blipFill>
          <a:blip r:embed="rId2"/>
          <a:stretch>
            <a:fillRect/>
          </a:stretch>
        </p:blipFill>
        <p:spPr bwMode="black">
          <a:xfrm>
            <a:off x="2812774" y="2221385"/>
            <a:ext cx="6549887" cy="1884725"/>
          </a:xfrm>
          <a:prstGeom prst="rect">
            <a:avLst/>
          </a:prstGeom>
        </p:spPr>
      </p:pic>
    </p:spTree>
    <p:extLst>
      <p:ext uri="{BB962C8B-B14F-4D97-AF65-F5344CB8AC3E}">
        <p14:creationId xmlns:p14="http://schemas.microsoft.com/office/powerpoint/2010/main" val="169383474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type="tx">
  <p:cSld name="Custom Layout">
    <p:spTree>
      <p:nvGrpSpPr>
        <p:cNvPr id="1" name=""/>
        <p:cNvGrpSpPr/>
        <p:nvPr/>
      </p:nvGrpSpPr>
      <p:grpSpPr>
        <a:xfrm>
          <a:off x="0" y="0"/>
          <a:ext cx="0" cy="0"/>
          <a:chOff x="0" y="0"/>
          <a:chExt cx="0" cy="0"/>
        </a:xfrm>
      </p:grpSpPr>
      <p:sp>
        <p:nvSpPr>
          <p:cNvPr id="2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957294968"/>
      </p:ext>
    </p:extLst>
  </p:cSld>
  <p:clrMapOvr>
    <a:masterClrMapping/>
  </p:clrMapOvr>
  <p:transition spd="med"/>
</p:sldLayout>
</file>

<file path=ppt/slideLayouts/slideLayout117.xml><?xml version="1.0" encoding="utf-8"?>
<p:sldLayout xmlns:a="http://schemas.openxmlformats.org/drawingml/2006/main" xmlns:r="http://schemas.openxmlformats.org/officeDocument/2006/relationships" xmlns:p="http://schemas.openxmlformats.org/presentationml/2006/main" matchingName="Title Only" userDrawn="1">
  <p:cSld name="1_Title Only">
    <p:spTree>
      <p:nvGrpSpPr>
        <p:cNvPr id="1" name="Shape 45"/>
        <p:cNvGrpSpPr/>
        <p:nvPr/>
      </p:nvGrpSpPr>
      <p:grpSpPr>
        <a:xfrm>
          <a:off x="0" y="0"/>
          <a:ext cx="0" cy="0"/>
          <a:chOff x="0" y="0"/>
          <a:chExt cx="0" cy="0"/>
        </a:xfrm>
      </p:grpSpPr>
      <p:sp>
        <p:nvSpPr>
          <p:cNvPr id="5" name="Téglalap 4">
            <a:extLst>
              <a:ext uri="{FF2B5EF4-FFF2-40B4-BE49-F238E27FC236}">
                <a16:creationId xmlns:a16="http://schemas.microsoft.com/office/drawing/2014/main" id="{A59A7E1F-63BD-4CF5-8A89-F8C9F99C703B}"/>
              </a:ext>
            </a:extLst>
          </p:cNvPr>
          <p:cNvSpPr/>
          <p:nvPr userDrawn="1"/>
        </p:nvSpPr>
        <p:spPr>
          <a:xfrm>
            <a:off x="0" y="0"/>
            <a:ext cx="12095163" cy="6858000"/>
          </a:xfrm>
          <a:prstGeom prst="rect">
            <a:avLst/>
          </a:prstGeom>
          <a:solidFill>
            <a:schemeClr val="bg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solidFill>
                <a:schemeClr val="bg1"/>
              </a:solidFill>
            </a:endParaRPr>
          </a:p>
        </p:txBody>
      </p:sp>
      <p:sp>
        <p:nvSpPr>
          <p:cNvPr id="8" name="Szöveg helye 7">
            <a:extLst>
              <a:ext uri="{FF2B5EF4-FFF2-40B4-BE49-F238E27FC236}">
                <a16:creationId xmlns:a16="http://schemas.microsoft.com/office/drawing/2014/main" id="{D5F6D80C-D37D-469C-B7E0-27B88BEB565F}"/>
              </a:ext>
            </a:extLst>
          </p:cNvPr>
          <p:cNvSpPr>
            <a:spLocks noGrp="1"/>
          </p:cNvSpPr>
          <p:nvPr>
            <p:ph type="body" sz="quarter" idx="10" hasCustomPrompt="1"/>
          </p:nvPr>
        </p:nvSpPr>
        <p:spPr>
          <a:xfrm>
            <a:off x="477788" y="351384"/>
            <a:ext cx="6878638" cy="341312"/>
          </a:xfrm>
        </p:spPr>
        <p:txBody>
          <a:bodyPr lIns="0" tIns="0" rIns="0" bIns="0"/>
          <a:lstStyle>
            <a:lvl1pPr marL="114300" indent="0">
              <a:buFontTx/>
              <a:buNone/>
              <a:defRPr sz="16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hu-HU" err="1"/>
              <a:t>Title</a:t>
            </a:r>
            <a:r>
              <a:rPr lang="hu-HU"/>
              <a:t> </a:t>
            </a:r>
            <a:r>
              <a:rPr lang="hu-HU" err="1"/>
              <a:t>goes</a:t>
            </a:r>
            <a:r>
              <a:rPr lang="hu-HU"/>
              <a:t> here</a:t>
            </a:r>
          </a:p>
        </p:txBody>
      </p:sp>
      <p:sp>
        <p:nvSpPr>
          <p:cNvPr id="4" name="Szöveg helye 4">
            <a:extLst>
              <a:ext uri="{FF2B5EF4-FFF2-40B4-BE49-F238E27FC236}">
                <a16:creationId xmlns:a16="http://schemas.microsoft.com/office/drawing/2014/main" id="{1ABC5F92-6661-46E5-97BB-0A5D1C00DF4B}"/>
              </a:ext>
            </a:extLst>
          </p:cNvPr>
          <p:cNvSpPr txBox="1">
            <a:spLocks/>
          </p:cNvSpPr>
          <p:nvPr userDrawn="1"/>
        </p:nvSpPr>
        <p:spPr>
          <a:xfrm>
            <a:off x="463394" y="5535960"/>
            <a:ext cx="6878638" cy="341312"/>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114300" marR="0" lvl="0" indent="0" algn="l" rtl="0">
              <a:lnSpc>
                <a:spcPct val="100000"/>
              </a:lnSpc>
              <a:spcBef>
                <a:spcPts val="400"/>
              </a:spcBef>
              <a:spcAft>
                <a:spcPts val="0"/>
              </a:spcAft>
              <a:buClr>
                <a:schemeClr val="dk1"/>
              </a:buClr>
              <a:buSzPts val="1800"/>
              <a:buFontTx/>
              <a:buNone/>
              <a:defRPr sz="1600" b="1" i="0" u="none" strike="noStrike" cap="none">
                <a:solidFill>
                  <a:schemeClr val="bg1"/>
                </a:solidFill>
                <a:latin typeface="Century Gothic"/>
                <a:ea typeface="Century Gothic"/>
                <a:cs typeface="Century Gothic"/>
                <a:sym typeface="Century Gothic"/>
              </a:defRPr>
            </a:lvl1pPr>
            <a:lvl2pPr marL="914400" marR="0" lvl="1" indent="-342900" algn="l" rtl="0">
              <a:lnSpc>
                <a:spcPct val="100000"/>
              </a:lnSpc>
              <a:spcBef>
                <a:spcPts val="600"/>
              </a:spcBef>
              <a:spcAft>
                <a:spcPts val="0"/>
              </a:spcAft>
              <a:buClr>
                <a:schemeClr val="dk1"/>
              </a:buClr>
              <a:buSzPts val="1800"/>
              <a:buFont typeface="Century Gothic"/>
              <a:buChar char="–"/>
              <a:defRPr sz="1800" b="0" i="0" u="none" strike="noStrike" cap="none">
                <a:solidFill>
                  <a:schemeClr val="bg1"/>
                </a:solidFill>
                <a:latin typeface="Century Gothic"/>
                <a:ea typeface="Century Gothic"/>
                <a:cs typeface="Century Gothic"/>
                <a:sym typeface="Century Gothic"/>
              </a:defRPr>
            </a:lvl2pPr>
            <a:lvl3pPr marL="1371600" marR="0" lvl="2" indent="-342900" algn="l" rtl="0">
              <a:lnSpc>
                <a:spcPct val="100000"/>
              </a:lnSpc>
              <a:spcBef>
                <a:spcPts val="600"/>
              </a:spcBef>
              <a:spcAft>
                <a:spcPts val="0"/>
              </a:spcAft>
              <a:buClr>
                <a:schemeClr val="dk1"/>
              </a:buClr>
              <a:buSzPts val="1800"/>
              <a:buFont typeface="Century Gothic"/>
              <a:buChar char="–"/>
              <a:defRPr sz="1800" b="0" i="0" u="none" strike="noStrike" cap="none">
                <a:solidFill>
                  <a:schemeClr val="bg1"/>
                </a:solidFill>
                <a:latin typeface="Century Gothic"/>
                <a:ea typeface="Century Gothic"/>
                <a:cs typeface="Century Gothic"/>
                <a:sym typeface="Century Gothic"/>
              </a:defRPr>
            </a:lvl3pPr>
            <a:lvl4pPr marL="1828800" marR="0" lvl="3" indent="-342900" algn="l" rtl="0">
              <a:lnSpc>
                <a:spcPct val="100000"/>
              </a:lnSpc>
              <a:spcBef>
                <a:spcPts val="600"/>
              </a:spcBef>
              <a:spcAft>
                <a:spcPts val="0"/>
              </a:spcAft>
              <a:buClr>
                <a:schemeClr val="dk1"/>
              </a:buClr>
              <a:buSzPts val="1800"/>
              <a:buFont typeface="Century Gothic"/>
              <a:buChar char="–"/>
              <a:defRPr sz="1800" b="0" i="0" u="none" strike="noStrike" cap="none">
                <a:solidFill>
                  <a:schemeClr val="bg1"/>
                </a:solidFill>
                <a:latin typeface="Century Gothic"/>
                <a:ea typeface="Century Gothic"/>
                <a:cs typeface="Century Gothic"/>
                <a:sym typeface="Century Gothic"/>
              </a:defRPr>
            </a:lvl4pPr>
            <a:lvl5pPr marL="2286000" marR="0" lvl="4" indent="-342900" algn="l" rtl="0">
              <a:lnSpc>
                <a:spcPct val="100000"/>
              </a:lnSpc>
              <a:spcBef>
                <a:spcPts val="600"/>
              </a:spcBef>
              <a:spcAft>
                <a:spcPts val="0"/>
              </a:spcAft>
              <a:buClr>
                <a:schemeClr val="dk1"/>
              </a:buClr>
              <a:buSzPts val="1800"/>
              <a:buFont typeface="Century Gothic"/>
              <a:buChar char="–"/>
              <a:defRPr sz="1800" b="0" i="0" u="none" strike="noStrike" cap="none">
                <a:solidFill>
                  <a:schemeClr val="bg1"/>
                </a:solidFill>
                <a:latin typeface="Century Gothic"/>
                <a:ea typeface="Century Gothic"/>
                <a:cs typeface="Century Gothic"/>
                <a:sym typeface="Century Gothic"/>
              </a:defRPr>
            </a:lvl5pPr>
            <a:lvl6pPr marL="2743200" marR="0" lvl="5"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9pPr>
          </a:lstStyle>
          <a:p>
            <a:r>
              <a:rPr lang="hu-HU"/>
              <a:t>Accounts</a:t>
            </a:r>
          </a:p>
        </p:txBody>
      </p:sp>
      <p:sp>
        <p:nvSpPr>
          <p:cNvPr id="3" name="Text Placeholder 2">
            <a:extLst>
              <a:ext uri="{FF2B5EF4-FFF2-40B4-BE49-F238E27FC236}">
                <a16:creationId xmlns:a16="http://schemas.microsoft.com/office/drawing/2014/main" id="{9371D58E-2D13-4881-B443-8346789C984D}"/>
              </a:ext>
            </a:extLst>
          </p:cNvPr>
          <p:cNvSpPr>
            <a:spLocks noGrp="1"/>
          </p:cNvSpPr>
          <p:nvPr>
            <p:ph type="body" sz="quarter" idx="11" hasCustomPrompt="1"/>
          </p:nvPr>
        </p:nvSpPr>
        <p:spPr>
          <a:xfrm>
            <a:off x="546100" y="5876925"/>
            <a:ext cx="2671763" cy="854075"/>
          </a:xfrm>
        </p:spPr>
        <p:txBody>
          <a:bodyPr/>
          <a:lstStyle>
            <a:lvl1pPr marL="172800" indent="-172800">
              <a:spcBef>
                <a:spcPts val="0"/>
              </a:spcBef>
              <a:buClr>
                <a:schemeClr val="bg1"/>
              </a:buClr>
              <a:buSzPct val="100000"/>
              <a:buFont typeface="Arial" panose="020B0604020202020204" pitchFamily="34" charset="0"/>
              <a:buChar char="•"/>
              <a:defRPr sz="1200">
                <a:solidFill>
                  <a:schemeClr val="bg1"/>
                </a:solidFill>
              </a:defRPr>
            </a:lvl1pPr>
            <a:lvl2pPr marL="172800" indent="-172800">
              <a:spcBef>
                <a:spcPts val="0"/>
              </a:spcBef>
              <a:buClr>
                <a:schemeClr val="bg1"/>
              </a:buClr>
              <a:buSzPct val="100000"/>
              <a:buFont typeface="Arial" panose="020B0604020202020204" pitchFamily="34" charset="0"/>
              <a:buChar char="•"/>
              <a:defRPr sz="1200">
                <a:solidFill>
                  <a:schemeClr val="bg1"/>
                </a:solidFill>
              </a:defRPr>
            </a:lvl2pPr>
            <a:lvl3pPr marL="172800" indent="-172800">
              <a:spcBef>
                <a:spcPts val="0"/>
              </a:spcBef>
              <a:buClr>
                <a:schemeClr val="bg1"/>
              </a:buClr>
              <a:buSzPct val="100000"/>
              <a:buFont typeface="Arial" panose="020B0604020202020204" pitchFamily="34" charset="0"/>
              <a:buChar char="•"/>
              <a:defRPr sz="1200">
                <a:solidFill>
                  <a:schemeClr val="bg1"/>
                </a:solidFill>
              </a:defRPr>
            </a:lvl3pPr>
            <a:lvl4pPr marL="172800" indent="-172800">
              <a:spcBef>
                <a:spcPts val="0"/>
              </a:spcBef>
              <a:buClr>
                <a:schemeClr val="bg1"/>
              </a:buClr>
              <a:buSzPct val="100000"/>
              <a:buFont typeface="Arial" panose="020B0604020202020204" pitchFamily="34" charset="0"/>
              <a:buChar char="•"/>
              <a:defRPr sz="1200">
                <a:solidFill>
                  <a:schemeClr val="bg1"/>
                </a:solidFill>
              </a:defRPr>
            </a:lvl4pPr>
            <a:lvl5pPr marL="172800" indent="-172800">
              <a:spcBef>
                <a:spcPts val="0"/>
              </a:spcBef>
              <a:buClr>
                <a:schemeClr val="bg1"/>
              </a:buClr>
              <a:buSzPct val="100000"/>
              <a:buFont typeface="Arial" panose="020B0604020202020204" pitchFamily="34" charset="0"/>
              <a:buChar char="•"/>
              <a:defRPr sz="1200">
                <a:solidFill>
                  <a:schemeClr val="bg1"/>
                </a:solidFill>
              </a:defRPr>
            </a:lvl5pPr>
          </a:lstStyle>
          <a:p>
            <a:pPr lvl="0"/>
            <a:r>
              <a:rPr lang="hu-HU"/>
              <a:t>Add</a:t>
            </a:r>
          </a:p>
          <a:p>
            <a:pPr lvl="0"/>
            <a:r>
              <a:rPr lang="hu-HU" err="1"/>
              <a:t>Keywords</a:t>
            </a:r>
            <a:endParaRPr lang="hu-HU"/>
          </a:p>
          <a:p>
            <a:pPr lvl="0"/>
            <a:r>
              <a:rPr lang="hu-HU"/>
              <a:t>Here</a:t>
            </a:r>
          </a:p>
          <a:p>
            <a:pPr lvl="0"/>
            <a:r>
              <a:rPr lang="hu-HU" err="1"/>
              <a:t>Ipsum</a:t>
            </a:r>
            <a:endParaRPr lang="en-GB"/>
          </a:p>
        </p:txBody>
      </p:sp>
    </p:spTree>
    <p:extLst>
      <p:ext uri="{BB962C8B-B14F-4D97-AF65-F5344CB8AC3E}">
        <p14:creationId xmlns:p14="http://schemas.microsoft.com/office/powerpoint/2010/main" val="167225804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userDrawn="1">
  <p:cSld name="Opening">
    <p:bg bwMode="gray">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0550059"/>
      </p:ext>
    </p:extLst>
  </p:cSld>
  <p:clrMapOvr>
    <a:masterClrMapping/>
  </p:clrMapOvr>
  <p:transition>
    <p:fade/>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userDrawn="1">
  <p:cSld name="Cover_1">
    <p:bg bwMode="invGray">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8" y="2872136"/>
            <a:ext cx="9922935"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8" y="4223467"/>
            <a:ext cx="992293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6" y="5729747"/>
            <a:ext cx="9911866"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7" y="6077917"/>
            <a:ext cx="9923631"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32746802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6" name="Group 5">
            <a:extLst>
              <a:ext uri="{FF2B5EF4-FFF2-40B4-BE49-F238E27FC236}">
                <a16:creationId xmlns:a16="http://schemas.microsoft.com/office/drawing/2014/main" id="{FE4499DD-B6BA-49FF-88A5-C700EDCF0871}"/>
              </a:ext>
            </a:extLst>
          </p:cNvPr>
          <p:cNvGrpSpPr/>
          <p:nvPr userDrawn="1"/>
        </p:nvGrpSpPr>
        <p:grpSpPr>
          <a:xfrm>
            <a:off x="550863" y="2410803"/>
            <a:ext cx="2097087"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7"/>
            <a:ext cx="2206072"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a:t>01</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3263893"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33" name="Group 32">
            <a:extLst>
              <a:ext uri="{FF2B5EF4-FFF2-40B4-BE49-F238E27FC236}">
                <a16:creationId xmlns:a16="http://schemas.microsoft.com/office/drawing/2014/main" id="{54EA2947-8001-450A-B426-C6BFA50448EF}"/>
              </a:ext>
            </a:extLst>
          </p:cNvPr>
          <p:cNvGrpSpPr/>
          <p:nvPr userDrawn="1"/>
        </p:nvGrpSpPr>
        <p:grpSpPr>
          <a:xfrm>
            <a:off x="3366525" y="2410803"/>
            <a:ext cx="2097087"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3257540" y="3298877"/>
            <a:ext cx="2206072"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7" name="TextBox 36">
            <a:extLst>
              <a:ext uri="{FF2B5EF4-FFF2-40B4-BE49-F238E27FC236}">
                <a16:creationId xmlns:a16="http://schemas.microsoft.com/office/drawing/2014/main" id="{A6461ABD-5CEA-4AC3-838A-3A0493AF84BC}"/>
              </a:ext>
            </a:extLst>
          </p:cNvPr>
          <p:cNvSpPr txBox="1"/>
          <p:nvPr userDrawn="1"/>
        </p:nvSpPr>
        <p:spPr>
          <a:xfrm>
            <a:off x="3270051" y="1867003"/>
            <a:ext cx="357790" cy="276999"/>
          </a:xfrm>
          <a:prstGeom prst="rect">
            <a:avLst/>
          </a:prstGeom>
          <a:noFill/>
        </p:spPr>
        <p:txBody>
          <a:bodyPr wrap="none" rtlCol="0">
            <a:spAutoFit/>
          </a:bodyPr>
          <a:lstStyle/>
          <a:p>
            <a:pPr algn="l"/>
            <a:r>
              <a:rPr lang="en-US" sz="1200" b="1"/>
              <a:t>02</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6068418"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39" name="Group 38">
            <a:extLst>
              <a:ext uri="{FF2B5EF4-FFF2-40B4-BE49-F238E27FC236}">
                <a16:creationId xmlns:a16="http://schemas.microsoft.com/office/drawing/2014/main" id="{FB6E805E-0045-4670-BFA4-3B11E84DA790}"/>
              </a:ext>
            </a:extLst>
          </p:cNvPr>
          <p:cNvGrpSpPr/>
          <p:nvPr userDrawn="1"/>
        </p:nvGrpSpPr>
        <p:grpSpPr>
          <a:xfrm>
            <a:off x="6171050" y="2410803"/>
            <a:ext cx="2097087"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6062065" y="3298877"/>
            <a:ext cx="2206072"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3" name="TextBox 42">
            <a:extLst>
              <a:ext uri="{FF2B5EF4-FFF2-40B4-BE49-F238E27FC236}">
                <a16:creationId xmlns:a16="http://schemas.microsoft.com/office/drawing/2014/main" id="{04FFDD2B-7EF4-4D95-94AB-8983074F76A5}"/>
              </a:ext>
            </a:extLst>
          </p:cNvPr>
          <p:cNvSpPr txBox="1"/>
          <p:nvPr userDrawn="1"/>
        </p:nvSpPr>
        <p:spPr>
          <a:xfrm>
            <a:off x="6074576" y="1867003"/>
            <a:ext cx="357790" cy="276999"/>
          </a:xfrm>
          <a:prstGeom prst="rect">
            <a:avLst/>
          </a:prstGeom>
          <a:noFill/>
        </p:spPr>
        <p:txBody>
          <a:bodyPr wrap="none" rtlCol="0">
            <a:spAutoFit/>
          </a:bodyPr>
          <a:lstStyle/>
          <a:p>
            <a:pPr algn="l"/>
            <a:r>
              <a:rPr lang="en-US" sz="1200" b="1"/>
              <a:t>03</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8879296"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45" name="Group 44">
            <a:extLst>
              <a:ext uri="{FF2B5EF4-FFF2-40B4-BE49-F238E27FC236}">
                <a16:creationId xmlns:a16="http://schemas.microsoft.com/office/drawing/2014/main" id="{ACC0D123-E0A1-4F0F-853D-4C2AE19536B2}"/>
              </a:ext>
            </a:extLst>
          </p:cNvPr>
          <p:cNvGrpSpPr/>
          <p:nvPr userDrawn="1"/>
        </p:nvGrpSpPr>
        <p:grpSpPr>
          <a:xfrm>
            <a:off x="8981928" y="2410803"/>
            <a:ext cx="2097087"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8872943" y="3298877"/>
            <a:ext cx="2206072"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9" name="TextBox 48">
            <a:extLst>
              <a:ext uri="{FF2B5EF4-FFF2-40B4-BE49-F238E27FC236}">
                <a16:creationId xmlns:a16="http://schemas.microsoft.com/office/drawing/2014/main" id="{5832141D-2E9E-40E4-96BD-70D24672D900}"/>
              </a:ext>
            </a:extLst>
          </p:cNvPr>
          <p:cNvSpPr txBox="1"/>
          <p:nvPr userDrawn="1"/>
        </p:nvSpPr>
        <p:spPr>
          <a:xfrm>
            <a:off x="8885454" y="1867003"/>
            <a:ext cx="357790" cy="276999"/>
          </a:xfrm>
          <a:prstGeom prst="rect">
            <a:avLst/>
          </a:prstGeom>
          <a:noFill/>
        </p:spPr>
        <p:txBody>
          <a:bodyPr wrap="none" rtlCol="0">
            <a:spAutoFit/>
          </a:bodyPr>
          <a:lstStyle/>
          <a:p>
            <a:pPr algn="l"/>
            <a:r>
              <a:rPr lang="en-US" sz="1200" b="1"/>
              <a:t>04</a:t>
            </a:r>
          </a:p>
        </p:txBody>
      </p:sp>
    </p:spTree>
    <p:extLst>
      <p:ext uri="{BB962C8B-B14F-4D97-AF65-F5344CB8AC3E}">
        <p14:creationId xmlns:p14="http://schemas.microsoft.com/office/powerpoint/2010/main" val="262594480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1_Cover_1">
    <p:bg bwMode="invGray">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7" y="2872136"/>
            <a:ext cx="9922936"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7" y="4223467"/>
            <a:ext cx="9922936"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a:xfrm>
            <a:off x="325342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a:xfrm>
            <a:off x="324548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a:xfrm>
            <a:off x="6055739"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a:xfrm>
            <a:off x="6047800"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6814459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Tree>
    <p:extLst>
      <p:ext uri="{BB962C8B-B14F-4D97-AF65-F5344CB8AC3E}">
        <p14:creationId xmlns:p14="http://schemas.microsoft.com/office/powerpoint/2010/main" val="371516507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Only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p:nvPr>
        </p:nvSpPr>
        <p:spPr/>
        <p:txBody>
          <a:bodyPr>
            <a:noAutofit/>
          </a:bodyPr>
          <a:lstStyle/>
          <a:p>
            <a:r>
              <a:rPr lang="en-US"/>
              <a:t>Click to edit Master title style</a:t>
            </a:r>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p:nvPr>
        </p:nvSpPr>
        <p:spPr>
          <a:xfrm>
            <a:off x="448056" y="1655064"/>
            <a:ext cx="11192256" cy="361154"/>
          </a:xfrm>
        </p:spPr>
        <p:txBody>
          <a:bodyPr>
            <a:noAutofit/>
          </a:bodyPr>
          <a:lstStyle>
            <a:lvl1pPr marL="0" indent="0">
              <a:buFontTx/>
              <a:buNone/>
              <a:defRPr sz="2000"/>
            </a:lvl1pPr>
          </a:lstStyle>
          <a:p>
            <a:pPr lvl="0"/>
            <a:r>
              <a:rPr lang="en-US"/>
              <a:t>Click to edit Master text styles</a:t>
            </a:r>
          </a:p>
        </p:txBody>
      </p:sp>
    </p:spTree>
    <p:extLst>
      <p:ext uri="{BB962C8B-B14F-4D97-AF65-F5344CB8AC3E}">
        <p14:creationId xmlns:p14="http://schemas.microsoft.com/office/powerpoint/2010/main" val="65372457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For Tabl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100" y="2265362"/>
            <a:ext cx="11091861" cy="3903663"/>
          </a:xfrm>
        </p:spPr>
        <p:txBody>
          <a:bodyPr>
            <a:noAutofit/>
          </a:bodyPr>
          <a:lstStyle/>
          <a:p>
            <a:endParaRPr lang="en-US"/>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056" y="1655064"/>
            <a:ext cx="11192256" cy="365760"/>
          </a:xfrm>
        </p:spPr>
        <p:txBody>
          <a:bodyPr vert="horz" lIns="91440" tIns="45720" rIns="91440" bIns="45720" rtlCol="0">
            <a:noAutofit/>
          </a:bodyPr>
          <a:lstStyle>
            <a:lvl1pPr>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112852047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For Char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283122283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 Blank slide for charts, screensho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7672" y="6400800"/>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338778146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1_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351" y="3307721"/>
            <a:ext cx="3602736"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8836" y="168566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2483"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0956" y="3307721"/>
            <a:ext cx="3602736"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1479" y="168566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5126"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3599" y="3307721"/>
            <a:ext cx="3602736"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256234707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800" b="1" spc="-150" baseline="0">
                <a:solidFill>
                  <a:schemeClr val="bg1"/>
                </a:solidFill>
              </a:rPr>
              <a:t>Our work makes </a:t>
            </a:r>
            <a:br>
              <a:rPr lang="en-US" sz="6800" b="1" spc="-150" baseline="0">
                <a:solidFill>
                  <a:schemeClr val="bg1"/>
                </a:solidFill>
              </a:rPr>
            </a:br>
            <a:r>
              <a:rPr lang="en-US" sz="6800" b="1" spc="-150" baseline="0">
                <a:solidFill>
                  <a:schemeClr val="bg1"/>
                </a:solidFill>
              </a:rPr>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61337"/>
            <a:ext cx="4213225" cy="4321175"/>
          </a:xfrm>
        </p:spPr>
        <p:txBody>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9957323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1_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800" b="1" spc="-150" baseline="0">
                <a:solidFill>
                  <a:schemeClr val="bg1"/>
                </a:solidFill>
              </a:rPr>
              <a:t>Our work makes </a:t>
            </a:r>
            <a:br>
              <a:rPr lang="en-US" sz="6800" b="1" spc="-150" baseline="0">
                <a:solidFill>
                  <a:schemeClr val="bg1"/>
                </a:solidFill>
              </a:rPr>
            </a:br>
            <a:r>
              <a:rPr lang="en-US" sz="6800" b="1" spc="-150" baseline="0">
                <a:solidFill>
                  <a:schemeClr val="bg1"/>
                </a:solidFill>
              </a:rPr>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61337"/>
            <a:ext cx="4213225" cy="4321175"/>
          </a:xfrm>
        </p:spPr>
        <p:txBody>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0528429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Safe Harbo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0EBC5-C1B7-3348-B361-FA551838318D}"/>
              </a:ext>
            </a:extLst>
          </p:cNvPr>
          <p:cNvSpPr>
            <a:spLocks noGrp="1"/>
          </p:cNvSpPr>
          <p:nvPr>
            <p:ph type="title" hasCustomPrompt="1"/>
          </p:nvPr>
        </p:nvSpPr>
        <p:spPr/>
        <p:txBody>
          <a:bodyPr>
            <a:noAutofit/>
          </a:bodyPr>
          <a:lstStyle/>
          <a:p>
            <a:r>
              <a:rPr lang="en-US"/>
              <a:t>Safe harbor notice for forward-looking statements</a:t>
            </a:r>
          </a:p>
        </p:txBody>
      </p:sp>
      <p:sp>
        <p:nvSpPr>
          <p:cNvPr id="6" name="Rectangle 5">
            <a:extLst>
              <a:ext uri="{FF2B5EF4-FFF2-40B4-BE49-F238E27FC236}">
                <a16:creationId xmlns:a16="http://schemas.microsoft.com/office/drawing/2014/main" id="{71B59950-F9CA-420D-B99E-96F53F448F55}"/>
              </a:ext>
            </a:extLst>
          </p:cNvPr>
          <p:cNvSpPr/>
          <p:nvPr userDrawn="1"/>
        </p:nvSpPr>
        <p:spPr bwMode="auto">
          <a:xfrm>
            <a:off x="456746" y="1521309"/>
            <a:ext cx="10161969" cy="4104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00000"/>
              </a:lnSpc>
            </a:pPr>
            <a:r>
              <a:rPr lang="en-US" sz="1600">
                <a:solidFill>
                  <a:schemeClr val="bg1"/>
                </a:solidFill>
              </a:rPr>
              <a:t>This presentation may contain “forward-looking” statements that are based on our beliefs and assumptions and on information currently available to us only as of the date of this presentation. Forward‑looking statements involve known and unknown risks, uncertainties, and other factors that may cause actual results to differ materially from those expected or implied by the forward‑looking statements. Further information on these and other factors that could cause or contribute to such differences include, but are not limited to, those discussed in the section titled “Risk Factors,” set forth in our most recent Annual Report on Form 10-K and Quarterly Report on Form 10-Q and in our other Securities and Exchange Commission filings. We cannot guarantee that we will achieve the plans, intentions, or expectations disclosed in our forward‐looking statements, and you should not place undue reliance on our forward‐looking statements. The information on new products, features, or functionality is intended to outline our general product direction and should not be relied upon in making a purchasing decision, is for informational purposes only, and shall not be incorporated into any contract, and is not a commitment, promise, or legal obligation to deliver any material, code, </a:t>
            </a:r>
            <a:br>
              <a:rPr lang="en-US" sz="1600">
                <a:solidFill>
                  <a:schemeClr val="bg1"/>
                </a:solidFill>
              </a:rPr>
            </a:br>
            <a:r>
              <a:rPr lang="en-US" sz="1600">
                <a:solidFill>
                  <a:schemeClr val="bg1"/>
                </a:solidFill>
              </a:rPr>
              <a:t>or functionality. The development, release, and timing of any features or functionality described </a:t>
            </a:r>
            <a:br>
              <a:rPr lang="en-US" sz="1600">
                <a:solidFill>
                  <a:schemeClr val="bg1"/>
                </a:solidFill>
              </a:rPr>
            </a:br>
            <a:r>
              <a:rPr lang="en-US" sz="1600">
                <a:solidFill>
                  <a:schemeClr val="bg1"/>
                </a:solidFill>
              </a:rPr>
              <a:t>for our products remains at our sole discretion. We undertake no obligation, and do not intend, </a:t>
            </a:r>
            <a:br>
              <a:rPr lang="en-US" sz="1600">
                <a:solidFill>
                  <a:schemeClr val="bg1"/>
                </a:solidFill>
              </a:rPr>
            </a:br>
            <a:r>
              <a:rPr lang="en-US" sz="1600">
                <a:solidFill>
                  <a:schemeClr val="bg1"/>
                </a:solidFill>
              </a:rPr>
              <a:t>to update the forward‑looking statements.</a:t>
            </a:r>
          </a:p>
        </p:txBody>
      </p:sp>
    </p:spTree>
    <p:extLst>
      <p:ext uri="{BB962C8B-B14F-4D97-AF65-F5344CB8AC3E}">
        <p14:creationId xmlns:p14="http://schemas.microsoft.com/office/powerpoint/2010/main" val="61868325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4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6" name="Group 5">
            <a:extLst>
              <a:ext uri="{FF2B5EF4-FFF2-40B4-BE49-F238E27FC236}">
                <a16:creationId xmlns:a16="http://schemas.microsoft.com/office/drawing/2014/main" id="{FE4499DD-B6BA-49FF-88A5-C700EDCF0871}"/>
              </a:ext>
            </a:extLst>
          </p:cNvPr>
          <p:cNvGrpSpPr/>
          <p:nvPr userDrawn="1"/>
        </p:nvGrpSpPr>
        <p:grpSpPr>
          <a:xfrm>
            <a:off x="550863" y="2410803"/>
            <a:ext cx="2097087"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7"/>
            <a:ext cx="2206072"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a:t>01</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3263893"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33" name="Group 32">
            <a:extLst>
              <a:ext uri="{FF2B5EF4-FFF2-40B4-BE49-F238E27FC236}">
                <a16:creationId xmlns:a16="http://schemas.microsoft.com/office/drawing/2014/main" id="{54EA2947-8001-450A-B426-C6BFA50448EF}"/>
              </a:ext>
            </a:extLst>
          </p:cNvPr>
          <p:cNvGrpSpPr/>
          <p:nvPr userDrawn="1"/>
        </p:nvGrpSpPr>
        <p:grpSpPr>
          <a:xfrm>
            <a:off x="3366525" y="2410803"/>
            <a:ext cx="2097087"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3257540" y="3298877"/>
            <a:ext cx="2206072"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7" name="TextBox 36">
            <a:extLst>
              <a:ext uri="{FF2B5EF4-FFF2-40B4-BE49-F238E27FC236}">
                <a16:creationId xmlns:a16="http://schemas.microsoft.com/office/drawing/2014/main" id="{A6461ABD-5CEA-4AC3-838A-3A0493AF84BC}"/>
              </a:ext>
            </a:extLst>
          </p:cNvPr>
          <p:cNvSpPr txBox="1"/>
          <p:nvPr userDrawn="1"/>
        </p:nvSpPr>
        <p:spPr>
          <a:xfrm>
            <a:off x="3270051" y="1867003"/>
            <a:ext cx="357790" cy="276999"/>
          </a:xfrm>
          <a:prstGeom prst="rect">
            <a:avLst/>
          </a:prstGeom>
          <a:noFill/>
        </p:spPr>
        <p:txBody>
          <a:bodyPr wrap="none" rtlCol="0">
            <a:spAutoFit/>
          </a:bodyPr>
          <a:lstStyle/>
          <a:p>
            <a:pPr algn="l"/>
            <a:r>
              <a:rPr lang="en-US" sz="1200" b="1"/>
              <a:t>02</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6068418"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39" name="Group 38">
            <a:extLst>
              <a:ext uri="{FF2B5EF4-FFF2-40B4-BE49-F238E27FC236}">
                <a16:creationId xmlns:a16="http://schemas.microsoft.com/office/drawing/2014/main" id="{FB6E805E-0045-4670-BFA4-3B11E84DA790}"/>
              </a:ext>
            </a:extLst>
          </p:cNvPr>
          <p:cNvGrpSpPr/>
          <p:nvPr userDrawn="1"/>
        </p:nvGrpSpPr>
        <p:grpSpPr>
          <a:xfrm>
            <a:off x="6171050" y="2410803"/>
            <a:ext cx="2097087"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6062065" y="3298877"/>
            <a:ext cx="2206072"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3" name="TextBox 42">
            <a:extLst>
              <a:ext uri="{FF2B5EF4-FFF2-40B4-BE49-F238E27FC236}">
                <a16:creationId xmlns:a16="http://schemas.microsoft.com/office/drawing/2014/main" id="{04FFDD2B-7EF4-4D95-94AB-8983074F76A5}"/>
              </a:ext>
            </a:extLst>
          </p:cNvPr>
          <p:cNvSpPr txBox="1"/>
          <p:nvPr userDrawn="1"/>
        </p:nvSpPr>
        <p:spPr>
          <a:xfrm>
            <a:off x="6074576" y="1867003"/>
            <a:ext cx="357790" cy="276999"/>
          </a:xfrm>
          <a:prstGeom prst="rect">
            <a:avLst/>
          </a:prstGeom>
          <a:noFill/>
        </p:spPr>
        <p:txBody>
          <a:bodyPr wrap="none" rtlCol="0">
            <a:spAutoFit/>
          </a:bodyPr>
          <a:lstStyle/>
          <a:p>
            <a:pPr algn="l"/>
            <a:r>
              <a:rPr lang="en-US" sz="1200" b="1"/>
              <a:t>03</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8879296"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45" name="Group 44">
            <a:extLst>
              <a:ext uri="{FF2B5EF4-FFF2-40B4-BE49-F238E27FC236}">
                <a16:creationId xmlns:a16="http://schemas.microsoft.com/office/drawing/2014/main" id="{ACC0D123-E0A1-4F0F-853D-4C2AE19536B2}"/>
              </a:ext>
            </a:extLst>
          </p:cNvPr>
          <p:cNvGrpSpPr/>
          <p:nvPr userDrawn="1"/>
        </p:nvGrpSpPr>
        <p:grpSpPr>
          <a:xfrm>
            <a:off x="8981928" y="2410803"/>
            <a:ext cx="2097087"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8872943" y="3298877"/>
            <a:ext cx="2206072"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9" name="TextBox 48">
            <a:extLst>
              <a:ext uri="{FF2B5EF4-FFF2-40B4-BE49-F238E27FC236}">
                <a16:creationId xmlns:a16="http://schemas.microsoft.com/office/drawing/2014/main" id="{5832141D-2E9E-40E4-96BD-70D24672D900}"/>
              </a:ext>
            </a:extLst>
          </p:cNvPr>
          <p:cNvSpPr txBox="1"/>
          <p:nvPr userDrawn="1"/>
        </p:nvSpPr>
        <p:spPr>
          <a:xfrm>
            <a:off x="8885454" y="1867003"/>
            <a:ext cx="357790" cy="276999"/>
          </a:xfrm>
          <a:prstGeom prst="rect">
            <a:avLst/>
          </a:prstGeom>
          <a:noFill/>
        </p:spPr>
        <p:txBody>
          <a:bodyPr wrap="none" rtlCol="0">
            <a:spAutoFit/>
          </a:bodyPr>
          <a:lstStyle/>
          <a:p>
            <a:pPr algn="l"/>
            <a:r>
              <a:rPr lang="en-US" sz="1200" b="1"/>
              <a:t>04</a:t>
            </a:r>
          </a:p>
        </p:txBody>
      </p:sp>
    </p:spTree>
    <p:extLst>
      <p:ext uri="{BB962C8B-B14F-4D97-AF65-F5344CB8AC3E}">
        <p14:creationId xmlns:p14="http://schemas.microsoft.com/office/powerpoint/2010/main" val="175697906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1 picture full bleed-White tex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0" y="0"/>
            <a:ext cx="12188825" cy="6858000"/>
          </a:xfrm>
          <a:solidFill>
            <a:schemeClr val="bg1">
              <a:lumMod val="95000"/>
            </a:schemeClr>
          </a:solidFill>
        </p:spPr>
        <p:txBody>
          <a:bodyPr anchor="ctr" anchorCtr="0"/>
          <a:lstStyle>
            <a:lvl1pPr>
              <a:defRPr>
                <a:solidFill>
                  <a:schemeClr val="tx1"/>
                </a:solidFill>
              </a:defRPr>
            </a:lvl1pPr>
          </a:lstStyle>
          <a:p>
            <a:endParaRPr lang="en-US"/>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a:xfrm>
            <a:off x="449252" y="311377"/>
            <a:ext cx="5573724" cy="1195883"/>
          </a:xfrm>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77067597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Ad Layout 1">
    <p:spTree>
      <p:nvGrpSpPr>
        <p:cNvPr id="1" name=""/>
        <p:cNvGrpSpPr/>
        <p:nvPr/>
      </p:nvGrpSpPr>
      <p:grpSpPr>
        <a:xfrm>
          <a:off x="0" y="0"/>
          <a:ext cx="0" cy="0"/>
          <a:chOff x="0" y="0"/>
          <a:chExt cx="0" cy="0"/>
        </a:xfrm>
      </p:grpSpPr>
      <p:pic>
        <p:nvPicPr>
          <p:cNvPr id="4" name="Picture 3" descr="A person sitting at a table using a computer&#10;&#10;Description automatically generated with medium confidence">
            <a:extLst>
              <a:ext uri="{FF2B5EF4-FFF2-40B4-BE49-F238E27FC236}">
                <a16:creationId xmlns:a16="http://schemas.microsoft.com/office/drawing/2014/main" id="{81A9889E-197B-4057-9837-18A19B69C608}"/>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a:xfrm>
            <a:off x="0" y="0"/>
            <a:ext cx="12188384" cy="6881853"/>
          </a:xfrm>
          <a:prstGeom prst="rect">
            <a:avLst/>
          </a:prstGeom>
        </p:spPr>
      </p:pic>
      <p:pic>
        <p:nvPicPr>
          <p:cNvPr id="3" name="Picture 2">
            <a:extLst>
              <a:ext uri="{FF2B5EF4-FFF2-40B4-BE49-F238E27FC236}">
                <a16:creationId xmlns:a16="http://schemas.microsoft.com/office/drawing/2014/main" id="{08662E4F-C755-458D-AE73-00B00DF60C1B}"/>
              </a:ext>
            </a:extLst>
          </p:cNvPr>
          <p:cNvPicPr>
            <a:picLocks noChangeAspect="1"/>
          </p:cNvPicPr>
          <p:nvPr userDrawn="1"/>
        </p:nvPicPr>
        <p:blipFill>
          <a:blip r:embed="rId3"/>
          <a:stretch>
            <a:fillRect/>
          </a:stretch>
        </p:blipFill>
        <p:spPr>
          <a:xfrm>
            <a:off x="47707" y="1763587"/>
            <a:ext cx="5836258" cy="5118266"/>
          </a:xfrm>
          <a:prstGeom prst="rect">
            <a:avLst/>
          </a:prstGeom>
        </p:spPr>
      </p:pic>
    </p:spTree>
    <p:extLst>
      <p:ext uri="{BB962C8B-B14F-4D97-AF65-F5344CB8AC3E}">
        <p14:creationId xmlns:p14="http://schemas.microsoft.com/office/powerpoint/2010/main" val="359571995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Ad Layout 2">
    <p:spTree>
      <p:nvGrpSpPr>
        <p:cNvPr id="1" name=""/>
        <p:cNvGrpSpPr/>
        <p:nvPr/>
      </p:nvGrpSpPr>
      <p:grpSpPr>
        <a:xfrm>
          <a:off x="0" y="0"/>
          <a:ext cx="0" cy="0"/>
          <a:chOff x="0" y="0"/>
          <a:chExt cx="0" cy="0"/>
        </a:xfrm>
      </p:grpSpPr>
      <p:pic>
        <p:nvPicPr>
          <p:cNvPr id="5" name="Picture 4" descr="A group of people sitting outside&#10;&#10;Description automatically generated with medium confidence">
            <a:extLst>
              <a:ext uri="{FF2B5EF4-FFF2-40B4-BE49-F238E27FC236}">
                <a16:creationId xmlns:a16="http://schemas.microsoft.com/office/drawing/2014/main" id="{937CEDB3-4DA4-4653-A1FB-1E7C8EEDAD33}"/>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a:xfrm>
            <a:off x="192" y="0"/>
            <a:ext cx="12227511" cy="6880894"/>
          </a:xfrm>
          <a:prstGeom prst="rect">
            <a:avLst/>
          </a:prstGeom>
        </p:spPr>
      </p:pic>
      <p:pic>
        <p:nvPicPr>
          <p:cNvPr id="3" name="Picture 2">
            <a:extLst>
              <a:ext uri="{FF2B5EF4-FFF2-40B4-BE49-F238E27FC236}">
                <a16:creationId xmlns:a16="http://schemas.microsoft.com/office/drawing/2014/main" id="{8E9EF136-4FFD-4B10-ABC7-9EBC07473C85}"/>
              </a:ext>
            </a:extLst>
          </p:cNvPr>
          <p:cNvPicPr>
            <a:picLocks noChangeAspect="1"/>
          </p:cNvPicPr>
          <p:nvPr userDrawn="1"/>
        </p:nvPicPr>
        <p:blipFill>
          <a:blip r:embed="rId3"/>
          <a:stretch>
            <a:fillRect/>
          </a:stretch>
        </p:blipFill>
        <p:spPr>
          <a:xfrm>
            <a:off x="39758" y="2010033"/>
            <a:ext cx="6046704" cy="4870861"/>
          </a:xfrm>
          <a:prstGeom prst="rect">
            <a:avLst/>
          </a:prstGeom>
        </p:spPr>
      </p:pic>
    </p:spTree>
    <p:extLst>
      <p:ext uri="{BB962C8B-B14F-4D97-AF65-F5344CB8AC3E}">
        <p14:creationId xmlns:p14="http://schemas.microsoft.com/office/powerpoint/2010/main" val="109841277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Section_Slide_Dark">
    <p:bg bwMode="invGray">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09" y="3911228"/>
            <a:ext cx="7839329"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609" y="5386231"/>
            <a:ext cx="783932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262872582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1_Quote ">
    <p:bg bwMode="invGray">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2536514" y="1627423"/>
            <a:ext cx="8396599" cy="1325880"/>
          </a:xfrm>
        </p:spPr>
        <p:txBody>
          <a:bodyPr anchor="t">
            <a:noAutofit/>
          </a:bodyPr>
          <a:lstStyle>
            <a:lvl1pPr>
              <a:lnSpc>
                <a:spcPct val="100000"/>
              </a:lnSpc>
              <a:defRPr sz="3200">
                <a:solidFill>
                  <a:schemeClr val="bg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p:nvPr>
        </p:nvSpPr>
        <p:spPr>
          <a:xfrm>
            <a:off x="2561394" y="4553744"/>
            <a:ext cx="8371719" cy="623888"/>
          </a:xfrm>
        </p:spPr>
        <p:txBody>
          <a:bodyPr>
            <a:noAutofit/>
          </a:bodyPr>
          <a:lstStyle>
            <a:lvl1pPr marL="112713" indent="-112713">
              <a:lnSpc>
                <a:spcPct val="100000"/>
              </a:lnSpc>
              <a:buClr>
                <a:schemeClr val="bg1"/>
              </a:buClr>
              <a:buFont typeface="Arial" panose="020B0604020202020204" pitchFamily="34" charset="0"/>
              <a:buChar char="—"/>
              <a:defRPr sz="1400">
                <a:solidFill>
                  <a:schemeClr val="bg1"/>
                </a:solidFill>
              </a:defRPr>
            </a:lvl1pPr>
            <a:lvl2pPr>
              <a:buNone/>
              <a:defRPr/>
            </a:lvl2pPr>
          </a:lstStyle>
          <a:p>
            <a:pPr lvl="0"/>
            <a:r>
              <a:rPr lang="en-US"/>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bwMode="invGray">
          <a:xfrm>
            <a:off x="2635458" y="1192574"/>
            <a:ext cx="396850" cy="320040"/>
          </a:xfrm>
          <a:prstGeom prst="rect">
            <a:avLst/>
          </a:prstGeom>
        </p:spPr>
      </p:pic>
    </p:spTree>
    <p:extLst>
      <p:ext uri="{BB962C8B-B14F-4D97-AF65-F5344CB8AC3E}">
        <p14:creationId xmlns:p14="http://schemas.microsoft.com/office/powerpoint/2010/main" val="244542947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DEMO">
    <p:bg bwMode="invGray">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5" y="1682998"/>
            <a:ext cx="9375775"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5" y="298804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352491365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Question Slide">
    <p:bg bwMode="invGray">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5" y="1682998"/>
            <a:ext cx="9375775"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5" y="298804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22" name="Footer Placeholder 4">
            <a:extLst>
              <a:ext uri="{FF2B5EF4-FFF2-40B4-BE49-F238E27FC236}">
                <a16:creationId xmlns:a16="http://schemas.microsoft.com/office/drawing/2014/main" id="{B83BE927-F90B-4812-B2C6-22761C2EC527}"/>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Confidential.</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339127404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Now logo">
    <p:bg bwMode="invGray">
      <p:bgPr>
        <a:solidFill>
          <a:schemeClr val="tx2"/>
        </a:solidFill>
        <a:effectLst/>
      </p:bgPr>
    </p:bg>
    <p:spTree>
      <p:nvGrpSpPr>
        <p:cNvPr id="1" name=""/>
        <p:cNvGrpSpPr/>
        <p:nvPr/>
      </p:nvGrpSpPr>
      <p:grpSpPr>
        <a:xfrm>
          <a:off x="0" y="0"/>
          <a:ext cx="0" cy="0"/>
          <a:chOff x="0" y="0"/>
          <a:chExt cx="0" cy="0"/>
        </a:xfrm>
      </p:grpSpPr>
      <p:pic>
        <p:nvPicPr>
          <p:cNvPr id="11" name="Picture 10" descr="A picture containing text, clipart&#10;&#10;Description automatically generated">
            <a:extLst>
              <a:ext uri="{FF2B5EF4-FFF2-40B4-BE49-F238E27FC236}">
                <a16:creationId xmlns:a16="http://schemas.microsoft.com/office/drawing/2014/main" id="{7C8ABF82-3299-4F7C-B841-24D506A241D5}"/>
              </a:ext>
            </a:extLst>
          </p:cNvPr>
          <p:cNvPicPr>
            <a:picLocks noChangeAspect="1"/>
          </p:cNvPicPr>
          <p:nvPr userDrawn="1"/>
        </p:nvPicPr>
        <p:blipFill>
          <a:blip r:embed="rId2"/>
          <a:stretch>
            <a:fillRect/>
          </a:stretch>
        </p:blipFill>
        <p:spPr bwMode="black">
          <a:xfrm>
            <a:off x="2812774" y="2221385"/>
            <a:ext cx="6549887" cy="1884725"/>
          </a:xfrm>
          <a:prstGeom prst="rect">
            <a:avLst/>
          </a:prstGeom>
        </p:spPr>
      </p:pic>
    </p:spTree>
    <p:extLst>
      <p:ext uri="{BB962C8B-B14F-4D97-AF65-F5344CB8AC3E}">
        <p14:creationId xmlns:p14="http://schemas.microsoft.com/office/powerpoint/2010/main" val="34550269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matchingName="Title Only" userDrawn="1">
  <p:cSld name="1_Title Only">
    <p:spTree>
      <p:nvGrpSpPr>
        <p:cNvPr id="1" name="Shape 45"/>
        <p:cNvGrpSpPr/>
        <p:nvPr/>
      </p:nvGrpSpPr>
      <p:grpSpPr>
        <a:xfrm>
          <a:off x="0" y="0"/>
          <a:ext cx="0" cy="0"/>
          <a:chOff x="0" y="0"/>
          <a:chExt cx="0" cy="0"/>
        </a:xfrm>
      </p:grpSpPr>
      <p:sp>
        <p:nvSpPr>
          <p:cNvPr id="5" name="Téglalap 4">
            <a:extLst>
              <a:ext uri="{FF2B5EF4-FFF2-40B4-BE49-F238E27FC236}">
                <a16:creationId xmlns:a16="http://schemas.microsoft.com/office/drawing/2014/main" id="{A59A7E1F-63BD-4CF5-8A89-F8C9F99C703B}"/>
              </a:ext>
            </a:extLst>
          </p:cNvPr>
          <p:cNvSpPr/>
          <p:nvPr userDrawn="1"/>
        </p:nvSpPr>
        <p:spPr>
          <a:xfrm>
            <a:off x="0" y="0"/>
            <a:ext cx="12095163" cy="6858000"/>
          </a:xfrm>
          <a:prstGeom prst="rect">
            <a:avLst/>
          </a:prstGeom>
          <a:solidFill>
            <a:schemeClr val="bg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solidFill>
                <a:schemeClr val="bg1"/>
              </a:solidFill>
            </a:endParaRPr>
          </a:p>
        </p:txBody>
      </p:sp>
      <p:sp>
        <p:nvSpPr>
          <p:cNvPr id="8" name="Szöveg helye 7">
            <a:extLst>
              <a:ext uri="{FF2B5EF4-FFF2-40B4-BE49-F238E27FC236}">
                <a16:creationId xmlns:a16="http://schemas.microsoft.com/office/drawing/2014/main" id="{D5F6D80C-D37D-469C-B7E0-27B88BEB565F}"/>
              </a:ext>
            </a:extLst>
          </p:cNvPr>
          <p:cNvSpPr>
            <a:spLocks noGrp="1"/>
          </p:cNvSpPr>
          <p:nvPr>
            <p:ph type="body" sz="quarter" idx="10" hasCustomPrompt="1"/>
          </p:nvPr>
        </p:nvSpPr>
        <p:spPr>
          <a:xfrm>
            <a:off x="477788" y="351384"/>
            <a:ext cx="6878638" cy="341312"/>
          </a:xfrm>
        </p:spPr>
        <p:txBody>
          <a:bodyPr lIns="0" tIns="0" rIns="0" bIns="0"/>
          <a:lstStyle>
            <a:lvl1pPr marL="114300" indent="0">
              <a:buFontTx/>
              <a:buNone/>
              <a:defRPr sz="16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hu-HU" err="1"/>
              <a:t>Title</a:t>
            </a:r>
            <a:r>
              <a:rPr lang="hu-HU"/>
              <a:t> </a:t>
            </a:r>
            <a:r>
              <a:rPr lang="hu-HU" err="1"/>
              <a:t>goes</a:t>
            </a:r>
            <a:r>
              <a:rPr lang="hu-HU"/>
              <a:t> here</a:t>
            </a:r>
          </a:p>
        </p:txBody>
      </p:sp>
      <p:sp>
        <p:nvSpPr>
          <p:cNvPr id="4" name="Szöveg helye 4">
            <a:extLst>
              <a:ext uri="{FF2B5EF4-FFF2-40B4-BE49-F238E27FC236}">
                <a16:creationId xmlns:a16="http://schemas.microsoft.com/office/drawing/2014/main" id="{1ABC5F92-6661-46E5-97BB-0A5D1C00DF4B}"/>
              </a:ext>
            </a:extLst>
          </p:cNvPr>
          <p:cNvSpPr txBox="1">
            <a:spLocks/>
          </p:cNvSpPr>
          <p:nvPr userDrawn="1"/>
        </p:nvSpPr>
        <p:spPr>
          <a:xfrm>
            <a:off x="463394" y="5535960"/>
            <a:ext cx="6878638" cy="341312"/>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114300" marR="0" lvl="0" indent="0" algn="l" rtl="0">
              <a:lnSpc>
                <a:spcPct val="100000"/>
              </a:lnSpc>
              <a:spcBef>
                <a:spcPts val="400"/>
              </a:spcBef>
              <a:spcAft>
                <a:spcPts val="0"/>
              </a:spcAft>
              <a:buClr>
                <a:schemeClr val="dk1"/>
              </a:buClr>
              <a:buSzPts val="1800"/>
              <a:buFontTx/>
              <a:buNone/>
              <a:defRPr sz="1600" b="1" i="0" u="none" strike="noStrike" cap="none">
                <a:solidFill>
                  <a:schemeClr val="bg1"/>
                </a:solidFill>
                <a:latin typeface="Century Gothic"/>
                <a:ea typeface="Century Gothic"/>
                <a:cs typeface="Century Gothic"/>
                <a:sym typeface="Century Gothic"/>
              </a:defRPr>
            </a:lvl1pPr>
            <a:lvl2pPr marL="914400" marR="0" lvl="1" indent="-342900" algn="l" rtl="0">
              <a:lnSpc>
                <a:spcPct val="100000"/>
              </a:lnSpc>
              <a:spcBef>
                <a:spcPts val="600"/>
              </a:spcBef>
              <a:spcAft>
                <a:spcPts val="0"/>
              </a:spcAft>
              <a:buClr>
                <a:schemeClr val="dk1"/>
              </a:buClr>
              <a:buSzPts val="1800"/>
              <a:buFont typeface="Century Gothic"/>
              <a:buChar char="–"/>
              <a:defRPr sz="1800" b="0" i="0" u="none" strike="noStrike" cap="none">
                <a:solidFill>
                  <a:schemeClr val="bg1"/>
                </a:solidFill>
                <a:latin typeface="Century Gothic"/>
                <a:ea typeface="Century Gothic"/>
                <a:cs typeface="Century Gothic"/>
                <a:sym typeface="Century Gothic"/>
              </a:defRPr>
            </a:lvl2pPr>
            <a:lvl3pPr marL="1371600" marR="0" lvl="2" indent="-342900" algn="l" rtl="0">
              <a:lnSpc>
                <a:spcPct val="100000"/>
              </a:lnSpc>
              <a:spcBef>
                <a:spcPts val="600"/>
              </a:spcBef>
              <a:spcAft>
                <a:spcPts val="0"/>
              </a:spcAft>
              <a:buClr>
                <a:schemeClr val="dk1"/>
              </a:buClr>
              <a:buSzPts val="1800"/>
              <a:buFont typeface="Century Gothic"/>
              <a:buChar char="–"/>
              <a:defRPr sz="1800" b="0" i="0" u="none" strike="noStrike" cap="none">
                <a:solidFill>
                  <a:schemeClr val="bg1"/>
                </a:solidFill>
                <a:latin typeface="Century Gothic"/>
                <a:ea typeface="Century Gothic"/>
                <a:cs typeface="Century Gothic"/>
                <a:sym typeface="Century Gothic"/>
              </a:defRPr>
            </a:lvl3pPr>
            <a:lvl4pPr marL="1828800" marR="0" lvl="3" indent="-342900" algn="l" rtl="0">
              <a:lnSpc>
                <a:spcPct val="100000"/>
              </a:lnSpc>
              <a:spcBef>
                <a:spcPts val="600"/>
              </a:spcBef>
              <a:spcAft>
                <a:spcPts val="0"/>
              </a:spcAft>
              <a:buClr>
                <a:schemeClr val="dk1"/>
              </a:buClr>
              <a:buSzPts val="1800"/>
              <a:buFont typeface="Century Gothic"/>
              <a:buChar char="–"/>
              <a:defRPr sz="1800" b="0" i="0" u="none" strike="noStrike" cap="none">
                <a:solidFill>
                  <a:schemeClr val="bg1"/>
                </a:solidFill>
                <a:latin typeface="Century Gothic"/>
                <a:ea typeface="Century Gothic"/>
                <a:cs typeface="Century Gothic"/>
                <a:sym typeface="Century Gothic"/>
              </a:defRPr>
            </a:lvl4pPr>
            <a:lvl5pPr marL="2286000" marR="0" lvl="4" indent="-342900" algn="l" rtl="0">
              <a:lnSpc>
                <a:spcPct val="100000"/>
              </a:lnSpc>
              <a:spcBef>
                <a:spcPts val="600"/>
              </a:spcBef>
              <a:spcAft>
                <a:spcPts val="0"/>
              </a:spcAft>
              <a:buClr>
                <a:schemeClr val="dk1"/>
              </a:buClr>
              <a:buSzPts val="1800"/>
              <a:buFont typeface="Century Gothic"/>
              <a:buChar char="–"/>
              <a:defRPr sz="1800" b="0" i="0" u="none" strike="noStrike" cap="none">
                <a:solidFill>
                  <a:schemeClr val="bg1"/>
                </a:solidFill>
                <a:latin typeface="Century Gothic"/>
                <a:ea typeface="Century Gothic"/>
                <a:cs typeface="Century Gothic"/>
                <a:sym typeface="Century Gothic"/>
              </a:defRPr>
            </a:lvl5pPr>
            <a:lvl6pPr marL="2743200" marR="0" lvl="5"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9pPr>
          </a:lstStyle>
          <a:p>
            <a:r>
              <a:rPr lang="hu-HU"/>
              <a:t>Accounts</a:t>
            </a:r>
          </a:p>
        </p:txBody>
      </p:sp>
      <p:sp>
        <p:nvSpPr>
          <p:cNvPr id="3" name="Text Placeholder 2">
            <a:extLst>
              <a:ext uri="{FF2B5EF4-FFF2-40B4-BE49-F238E27FC236}">
                <a16:creationId xmlns:a16="http://schemas.microsoft.com/office/drawing/2014/main" id="{9371D58E-2D13-4881-B443-8346789C984D}"/>
              </a:ext>
            </a:extLst>
          </p:cNvPr>
          <p:cNvSpPr>
            <a:spLocks noGrp="1"/>
          </p:cNvSpPr>
          <p:nvPr>
            <p:ph type="body" sz="quarter" idx="11" hasCustomPrompt="1"/>
          </p:nvPr>
        </p:nvSpPr>
        <p:spPr>
          <a:xfrm>
            <a:off x="546100" y="5876925"/>
            <a:ext cx="2671763" cy="854075"/>
          </a:xfrm>
        </p:spPr>
        <p:txBody>
          <a:bodyPr/>
          <a:lstStyle>
            <a:lvl1pPr marL="172800" indent="-172800">
              <a:spcBef>
                <a:spcPts val="0"/>
              </a:spcBef>
              <a:buClr>
                <a:schemeClr val="bg1"/>
              </a:buClr>
              <a:buSzPct val="100000"/>
              <a:buFont typeface="Arial" panose="020B0604020202020204" pitchFamily="34" charset="0"/>
              <a:buChar char="•"/>
              <a:defRPr sz="1200">
                <a:solidFill>
                  <a:schemeClr val="bg1"/>
                </a:solidFill>
              </a:defRPr>
            </a:lvl1pPr>
            <a:lvl2pPr marL="172800" indent="-172800">
              <a:spcBef>
                <a:spcPts val="0"/>
              </a:spcBef>
              <a:buClr>
                <a:schemeClr val="bg1"/>
              </a:buClr>
              <a:buSzPct val="100000"/>
              <a:buFont typeface="Arial" panose="020B0604020202020204" pitchFamily="34" charset="0"/>
              <a:buChar char="•"/>
              <a:defRPr sz="1200">
                <a:solidFill>
                  <a:schemeClr val="bg1"/>
                </a:solidFill>
              </a:defRPr>
            </a:lvl2pPr>
            <a:lvl3pPr marL="172800" indent="-172800">
              <a:spcBef>
                <a:spcPts val="0"/>
              </a:spcBef>
              <a:buClr>
                <a:schemeClr val="bg1"/>
              </a:buClr>
              <a:buSzPct val="100000"/>
              <a:buFont typeface="Arial" panose="020B0604020202020204" pitchFamily="34" charset="0"/>
              <a:buChar char="•"/>
              <a:defRPr sz="1200">
                <a:solidFill>
                  <a:schemeClr val="bg1"/>
                </a:solidFill>
              </a:defRPr>
            </a:lvl3pPr>
            <a:lvl4pPr marL="172800" indent="-172800">
              <a:spcBef>
                <a:spcPts val="0"/>
              </a:spcBef>
              <a:buClr>
                <a:schemeClr val="bg1"/>
              </a:buClr>
              <a:buSzPct val="100000"/>
              <a:buFont typeface="Arial" panose="020B0604020202020204" pitchFamily="34" charset="0"/>
              <a:buChar char="•"/>
              <a:defRPr sz="1200">
                <a:solidFill>
                  <a:schemeClr val="bg1"/>
                </a:solidFill>
              </a:defRPr>
            </a:lvl4pPr>
            <a:lvl5pPr marL="172800" indent="-172800">
              <a:spcBef>
                <a:spcPts val="0"/>
              </a:spcBef>
              <a:buClr>
                <a:schemeClr val="bg1"/>
              </a:buClr>
              <a:buSzPct val="100000"/>
              <a:buFont typeface="Arial" panose="020B0604020202020204" pitchFamily="34" charset="0"/>
              <a:buChar char="•"/>
              <a:defRPr sz="1200">
                <a:solidFill>
                  <a:schemeClr val="bg1"/>
                </a:solidFill>
              </a:defRPr>
            </a:lvl5pPr>
          </a:lstStyle>
          <a:p>
            <a:pPr lvl="0"/>
            <a:r>
              <a:rPr lang="hu-HU"/>
              <a:t>Add</a:t>
            </a:r>
          </a:p>
          <a:p>
            <a:pPr lvl="0"/>
            <a:r>
              <a:rPr lang="hu-HU" err="1"/>
              <a:t>Keywords</a:t>
            </a:r>
            <a:endParaRPr lang="hu-HU"/>
          </a:p>
          <a:p>
            <a:pPr lvl="0"/>
            <a:r>
              <a:rPr lang="hu-HU"/>
              <a:t>Here</a:t>
            </a:r>
          </a:p>
          <a:p>
            <a:pPr lvl="0"/>
            <a:r>
              <a:rPr lang="hu-HU" err="1"/>
              <a:t>Ipsum</a:t>
            </a:r>
            <a:endParaRPr lang="en-GB"/>
          </a:p>
        </p:txBody>
      </p:sp>
    </p:spTree>
    <p:extLst>
      <p:ext uri="{BB962C8B-B14F-4D97-AF65-F5344CB8AC3E}">
        <p14:creationId xmlns:p14="http://schemas.microsoft.com/office/powerpoint/2010/main" val="349531564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2" name="Slide Title"/>
          <p:cNvSpPr txBox="1">
            <a:spLocks noGrp="1"/>
          </p:cNvSpPr>
          <p:nvPr>
            <p:ph type="title" hasCustomPrompt="1"/>
          </p:nvPr>
        </p:nvSpPr>
        <p:spPr>
          <a:prstGeom prst="rect">
            <a:avLst/>
          </a:prstGeom>
        </p:spPr>
        <p:txBody>
          <a:bodyPr/>
          <a:lstStyle/>
          <a:p>
            <a:r>
              <a:t>Slide Title</a:t>
            </a:r>
          </a:p>
        </p:txBody>
      </p:sp>
      <p:sp>
        <p:nvSpPr>
          <p:cNvPr id="43" name="Slide Subtitle"/>
          <p:cNvSpPr txBox="1">
            <a:spLocks noGrp="1"/>
          </p:cNvSpPr>
          <p:nvPr>
            <p:ph type="body" sz="quarter" idx="13" hasCustomPrompt="1"/>
          </p:nvPr>
        </p:nvSpPr>
        <p:spPr>
          <a:xfrm>
            <a:off x="603093" y="1186481"/>
            <a:ext cx="10982639" cy="467390"/>
          </a:xfrm>
          <a:prstGeom prst="rect">
            <a:avLst/>
          </a:prstGeom>
        </p:spPr>
        <p:txBody>
          <a:bodyPr lIns="45719" tIns="45719" rIns="45719" bIns="45719"/>
          <a:lstStyle>
            <a:lvl1pPr marL="0" indent="0" defTabSz="412667">
              <a:lnSpc>
                <a:spcPct val="100000"/>
              </a:lnSpc>
              <a:spcBef>
                <a:spcPts val="0"/>
              </a:spcBef>
              <a:buSzTx/>
              <a:buNone/>
              <a:defRPr sz="2749" b="1"/>
            </a:lvl1pPr>
          </a:lstStyle>
          <a:p>
            <a:r>
              <a:t>Slide Subtitle</a:t>
            </a:r>
          </a:p>
        </p:txBody>
      </p:sp>
      <p:sp>
        <p:nvSpPr>
          <p:cNvPr id="44" name="Body Level One…"/>
          <p:cNvSpPr txBox="1">
            <a:spLocks noGrp="1"/>
          </p:cNvSpPr>
          <p:nvPr>
            <p:ph type="body" idx="1" hasCustomPrompt="1"/>
          </p:nvPr>
        </p:nvSpPr>
        <p:spPr>
          <a:prstGeom prst="rect">
            <a:avLst/>
          </a:prstGeom>
        </p:spPr>
        <p:txBody>
          <a:bodyPr/>
          <a:lstStyle/>
          <a:p>
            <a:r>
              <a:t>Slide bullet text</a:t>
            </a:r>
          </a:p>
          <a:p>
            <a:pPr lvl="1"/>
            <a:endParaRPr/>
          </a:p>
          <a:p>
            <a:pPr lvl="2"/>
            <a:endParaRPr/>
          </a:p>
          <a:p>
            <a:pPr lvl="3"/>
            <a:endParaRPr/>
          </a:p>
          <a:p>
            <a:pPr lvl="4"/>
            <a:endParaRPr/>
          </a:p>
        </p:txBody>
      </p:sp>
      <p:sp>
        <p:nvSpPr>
          <p:cNvPr id="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046666918"/>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7" y="2431335"/>
            <a:ext cx="5035553"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6341765" y="168566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6327063" y="2431335"/>
            <a:ext cx="5043897"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231" y="3898175"/>
            <a:ext cx="5035554"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7" y="4632090"/>
            <a:ext cx="5044495"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6341764" y="3898175"/>
            <a:ext cx="504389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6321701" y="4594254"/>
            <a:ext cx="5063959"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p:nvPr userDrawn="1"/>
        </p:nvCxnSpPr>
        <p:spPr>
          <a:xfrm>
            <a:off x="6094412" y="175577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0723886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7" y="2431335"/>
            <a:ext cx="5035553"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6341765" y="168566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6327063" y="2431335"/>
            <a:ext cx="5043897"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231" y="3898175"/>
            <a:ext cx="5035554"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7" y="4632090"/>
            <a:ext cx="5044495"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6341764" y="3898175"/>
            <a:ext cx="504389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6321701" y="4594254"/>
            <a:ext cx="5063959"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p:nvPr userDrawn="1"/>
        </p:nvCxnSpPr>
        <p:spPr>
          <a:xfrm>
            <a:off x="6094412" y="175577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16265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2431335"/>
            <a:ext cx="36087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4346084" y="1685662"/>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4331382" y="2431335"/>
            <a:ext cx="3602736"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231" y="3898175"/>
            <a:ext cx="360878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8" y="4632090"/>
            <a:ext cx="3615188"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4346083" y="3898175"/>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4326020" y="4594254"/>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a:cxnSpLocks/>
          </p:cNvCxnSpPr>
          <p:nvPr userDrawn="1"/>
        </p:nvCxnSpPr>
        <p:spPr>
          <a:xfrm>
            <a:off x="546100" y="3953992"/>
            <a:ext cx="11091863"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p:nvPr>
        </p:nvSpPr>
        <p:spPr>
          <a:xfrm>
            <a:off x="8026625" y="1685662"/>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p:nvPr>
        </p:nvSpPr>
        <p:spPr>
          <a:xfrm>
            <a:off x="8011923" y="2431335"/>
            <a:ext cx="3602736"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p:nvPr>
        </p:nvSpPr>
        <p:spPr>
          <a:xfrm>
            <a:off x="8026624" y="3898175"/>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p:nvPr>
        </p:nvSpPr>
        <p:spPr>
          <a:xfrm>
            <a:off x="8006561" y="4594254"/>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6193814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2431335"/>
            <a:ext cx="36087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4346084" y="1685662"/>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4331382" y="2431335"/>
            <a:ext cx="3602736"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231" y="3898175"/>
            <a:ext cx="360878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8" y="4632090"/>
            <a:ext cx="3615188"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4346083" y="3898175"/>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4326020" y="4594254"/>
            <a:ext cx="3602736"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a:cxnSpLocks/>
          </p:cNvCxnSpPr>
          <p:nvPr userDrawn="1"/>
        </p:nvCxnSpPr>
        <p:spPr>
          <a:xfrm>
            <a:off x="546100" y="3953992"/>
            <a:ext cx="11091863"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p:nvPr>
        </p:nvSpPr>
        <p:spPr>
          <a:xfrm>
            <a:off x="8026625" y="1685662"/>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p:nvPr>
        </p:nvSpPr>
        <p:spPr>
          <a:xfrm>
            <a:off x="8011923" y="2431335"/>
            <a:ext cx="3602736"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p:nvPr>
        </p:nvSpPr>
        <p:spPr>
          <a:xfrm>
            <a:off x="8026624" y="3898175"/>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p:nvPr>
        </p:nvSpPr>
        <p:spPr>
          <a:xfrm>
            <a:off x="8006561" y="4594254"/>
            <a:ext cx="3602736"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5827831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C7E84-985F-0F45-9CF2-5F4E5C68BA40}"/>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4875D7F0-8A9E-9647-914E-47B6E16F9185}"/>
              </a:ext>
            </a:extLst>
          </p:cNvPr>
          <p:cNvSpPr>
            <a:spLocks noGrp="1"/>
          </p:cNvSpPr>
          <p:nvPr>
            <p:ph sz="half" idx="1"/>
          </p:nvPr>
        </p:nvSpPr>
        <p:spPr>
          <a:xfrm>
            <a:off x="448056" y="2185416"/>
            <a:ext cx="5486400"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27FAA63-E270-EA42-8327-EB452D20EC90}"/>
              </a:ext>
            </a:extLst>
          </p:cNvPr>
          <p:cNvSpPr>
            <a:spLocks noGrp="1"/>
          </p:cNvSpPr>
          <p:nvPr>
            <p:ph sz="half" idx="2"/>
          </p:nvPr>
        </p:nvSpPr>
        <p:spPr>
          <a:xfrm>
            <a:off x="6151562" y="2185416"/>
            <a:ext cx="5486400"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7">
            <a:extLst>
              <a:ext uri="{FF2B5EF4-FFF2-40B4-BE49-F238E27FC236}">
                <a16:creationId xmlns:a16="http://schemas.microsoft.com/office/drawing/2014/main" id="{4A376D47-7CDA-4B15-8494-3F2B3F920B9C}"/>
              </a:ext>
            </a:extLst>
          </p:cNvPr>
          <p:cNvSpPr>
            <a:spLocks noGrp="1"/>
          </p:cNvSpPr>
          <p:nvPr>
            <p:ph type="body" sz="quarter" idx="13"/>
          </p:nvPr>
        </p:nvSpPr>
        <p:spPr>
          <a:xfrm>
            <a:off x="448056" y="1655064"/>
            <a:ext cx="11192256" cy="365760"/>
          </a:xfrm>
        </p:spPr>
        <p:txBody>
          <a:bodyPr vert="horz" lIns="91440" tIns="45720" rIns="91440" bIns="45720" rtlCol="0">
            <a:noAutofit/>
          </a:bodyPr>
          <a:lstStyle>
            <a:lvl1pPr marL="0" indent="0">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108343917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ntent w heading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2433503"/>
            <a:ext cx="5486400" cy="3735521"/>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6150539" y="2433503"/>
            <a:ext cx="5486400" cy="3735521"/>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6" y="310896"/>
            <a:ext cx="11192256" cy="1194927"/>
          </a:xfrm>
        </p:spPr>
        <p:txBody>
          <a:bodyPr>
            <a:noAutofit/>
          </a:bodyPr>
          <a:lstStyle/>
          <a:p>
            <a:r>
              <a:rPr lang="en-US"/>
              <a:t>Click to edit Master title style</a:t>
            </a:r>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719" y="1540789"/>
            <a:ext cx="5486400"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6150539" y="1540789"/>
            <a:ext cx="5486400"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297569391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over_1">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7" y="2872136"/>
            <a:ext cx="9922936"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7" y="4223467"/>
            <a:ext cx="9922936"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a:xfrm>
            <a:off x="325342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a:xfrm>
            <a:off x="324548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a:xfrm>
            <a:off x="6055739"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a:xfrm>
            <a:off x="6047800"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70794717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hree Content w heading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6" y="310896"/>
            <a:ext cx="11192256" cy="1194927"/>
          </a:xfrm>
        </p:spPr>
        <p:txBody>
          <a:bodyPr>
            <a:noAutofit/>
          </a:bodyPr>
          <a:lstStyle/>
          <a:p>
            <a:r>
              <a:rPr lang="en-US"/>
              <a:t>Click to edit Master title style</a:t>
            </a:r>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719" y="1540789"/>
            <a:ext cx="3469894"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2433503"/>
            <a:ext cx="3469894" cy="3735521"/>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3957741" y="1540789"/>
            <a:ext cx="3469894"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3957741" y="2433503"/>
            <a:ext cx="3469894" cy="3735521"/>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4">
            <a:extLst>
              <a:ext uri="{FF2B5EF4-FFF2-40B4-BE49-F238E27FC236}">
                <a16:creationId xmlns:a16="http://schemas.microsoft.com/office/drawing/2014/main" id="{D51AA3FF-063F-467D-BA26-EEDDBF3E0390}"/>
              </a:ext>
            </a:extLst>
          </p:cNvPr>
          <p:cNvSpPr>
            <a:spLocks noGrp="1"/>
          </p:cNvSpPr>
          <p:nvPr>
            <p:ph type="body" sz="quarter" idx="10"/>
          </p:nvPr>
        </p:nvSpPr>
        <p:spPr>
          <a:xfrm>
            <a:off x="7470775" y="1540789"/>
            <a:ext cx="3469894"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5">
            <a:extLst>
              <a:ext uri="{FF2B5EF4-FFF2-40B4-BE49-F238E27FC236}">
                <a16:creationId xmlns:a16="http://schemas.microsoft.com/office/drawing/2014/main" id="{7715844C-8A14-445F-8DCB-B15A2EE7CB3C}"/>
              </a:ext>
            </a:extLst>
          </p:cNvPr>
          <p:cNvSpPr>
            <a:spLocks noGrp="1"/>
          </p:cNvSpPr>
          <p:nvPr>
            <p:ph sz="quarter" idx="11"/>
          </p:nvPr>
        </p:nvSpPr>
        <p:spPr>
          <a:xfrm>
            <a:off x="7470775" y="2433503"/>
            <a:ext cx="3469894" cy="3735521"/>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7371411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Tree>
    <p:extLst>
      <p:ext uri="{BB962C8B-B14F-4D97-AF65-F5344CB8AC3E}">
        <p14:creationId xmlns:p14="http://schemas.microsoft.com/office/powerpoint/2010/main" val="339360521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p:nvPr>
        </p:nvSpPr>
        <p:spPr/>
        <p:txBody>
          <a:bodyPr>
            <a:noAutofit/>
          </a:bodyPr>
          <a:lstStyle/>
          <a:p>
            <a:r>
              <a:rPr lang="en-US"/>
              <a:t>Click to edit Master title style</a:t>
            </a:r>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p:nvPr>
        </p:nvSpPr>
        <p:spPr>
          <a:xfrm>
            <a:off x="448056" y="1655064"/>
            <a:ext cx="11192256" cy="361154"/>
          </a:xfrm>
        </p:spPr>
        <p:txBody>
          <a:bodyPr>
            <a:noAutofit/>
          </a:bodyPr>
          <a:lstStyle>
            <a:lvl1pPr marL="0" indent="0">
              <a:buFontTx/>
              <a:buNone/>
              <a:defRPr sz="2000"/>
            </a:lvl1pPr>
          </a:lstStyle>
          <a:p>
            <a:pPr lvl="0"/>
            <a:r>
              <a:rPr lang="en-US"/>
              <a:t>Click to edit Master text styles</a:t>
            </a:r>
          </a:p>
        </p:txBody>
      </p:sp>
    </p:spTree>
    <p:extLst>
      <p:ext uri="{BB962C8B-B14F-4D97-AF65-F5344CB8AC3E}">
        <p14:creationId xmlns:p14="http://schemas.microsoft.com/office/powerpoint/2010/main" val="8017181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r Tabl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100" y="2265362"/>
            <a:ext cx="11091861" cy="3903663"/>
          </a:xfrm>
        </p:spPr>
        <p:txBody>
          <a:bodyPr>
            <a:noAutofit/>
          </a:bodyPr>
          <a:lstStyle/>
          <a:p>
            <a:endParaRPr lang="en-US"/>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056" y="1655064"/>
            <a:ext cx="11192256" cy="365760"/>
          </a:xfrm>
        </p:spPr>
        <p:txBody>
          <a:bodyPr vert="horz" lIns="91440" tIns="45720" rIns="91440" bIns="45720" rtlCol="0">
            <a:noAutofit/>
          </a:bodyPr>
          <a:lstStyle>
            <a:lvl1pPr>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54193591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r Char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389077985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 Blank slide for charts, screensho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7672" y="6400800"/>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155306837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4125467"/>
            <a:ext cx="29260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351"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8836"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2483" y="4125467"/>
            <a:ext cx="29260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0956"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1479"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5126" y="4125467"/>
            <a:ext cx="29260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3599"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273219708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351"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8836"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2483"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0956"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1479"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5126"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3599"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298520150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Main Poi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6" y="309531"/>
            <a:ext cx="11523191" cy="5641440"/>
          </a:xfrm>
          <a:prstGeom prst="rect">
            <a:avLst/>
          </a:prstGeom>
          <a:noFill/>
        </p:spPr>
        <p:txBody>
          <a:bodyPr wrap="square" rtlCol="0">
            <a:noAutofit/>
          </a:bodyPr>
          <a:lstStyle/>
          <a:p>
            <a:pPr algn="l">
              <a:lnSpc>
                <a:spcPct val="90000"/>
              </a:lnSpc>
            </a:pPr>
            <a:r>
              <a:rPr lang="en-US" sz="6800" b="1" spc="-150" baseline="0"/>
              <a:t>No matter where work happens, digital workﬂows drive productivity and </a:t>
            </a:r>
            <a:br>
              <a:rPr lang="en-US" sz="6800" b="1" spc="-150" baseline="0"/>
            </a:br>
            <a:r>
              <a:rPr lang="en-US" sz="6800" b="1" spc="-150" baseline="0"/>
              <a:t>great experiences.</a:t>
            </a:r>
          </a:p>
        </p:txBody>
      </p:sp>
    </p:spTree>
    <p:extLst>
      <p:ext uri="{BB962C8B-B14F-4D97-AF65-F5344CB8AC3E}">
        <p14:creationId xmlns:p14="http://schemas.microsoft.com/office/powerpoint/2010/main" val="327617911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800" b="1" spc="-150" baseline="0"/>
              <a:t>Our work makes </a:t>
            </a:r>
            <a:br>
              <a:rPr lang="en-US" sz="6800" b="1" spc="-150" baseline="0"/>
            </a:br>
            <a:r>
              <a:rPr lang="en-US" sz="6800" b="1" spc="-150" baseline="0"/>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61337"/>
            <a:ext cx="4213225" cy="4321175"/>
          </a:xfrm>
        </p:spPr>
        <p:txBody>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8100252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w/ Image">
    <p:bg bwMode="gray">
      <p:bgPr>
        <a:solidFill>
          <a:schemeClr val="tx2"/>
        </a:solidFill>
        <a:effectLst/>
      </p:bgPr>
    </p:bg>
    <p:spTree>
      <p:nvGrpSpPr>
        <p:cNvPr id="1" name=""/>
        <p:cNvGrpSpPr/>
        <p:nvPr/>
      </p:nvGrpSpPr>
      <p:grpSpPr>
        <a:xfrm>
          <a:off x="0" y="0"/>
          <a:ext cx="0" cy="0"/>
          <a:chOff x="0" y="0"/>
          <a:chExt cx="0" cy="0"/>
        </a:xfrm>
      </p:grpSpPr>
      <p:pic>
        <p:nvPicPr>
          <p:cNvPr id="5" name="Picture 4" descr="A group of people smiling&#10;&#10;Description automatically generated with medium confidence">
            <a:extLst>
              <a:ext uri="{FF2B5EF4-FFF2-40B4-BE49-F238E27FC236}">
                <a16:creationId xmlns:a16="http://schemas.microsoft.com/office/drawing/2014/main" id="{5AD6FA4F-BA38-4220-ADF2-F8FBF0F3A92C}"/>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a:xfrm>
            <a:off x="0" y="0"/>
            <a:ext cx="12188825" cy="6858000"/>
          </a:xfrm>
          <a:prstGeom prst="rect">
            <a:avLst/>
          </a:prstGeom>
        </p:spPr>
      </p:pic>
      <p:sp>
        <p:nvSpPr>
          <p:cNvPr id="4" name="Rectangle 3">
            <a:extLst>
              <a:ext uri="{FF2B5EF4-FFF2-40B4-BE49-F238E27FC236}">
                <a16:creationId xmlns:a16="http://schemas.microsoft.com/office/drawing/2014/main" id="{5EDA8AB8-CC02-461A-8071-0043DF83BFDD}"/>
              </a:ext>
            </a:extLst>
          </p:cNvPr>
          <p:cNvSpPr/>
          <p:nvPr userDrawn="1"/>
        </p:nvSpPr>
        <p:spPr>
          <a:xfrm>
            <a:off x="-1" y="0"/>
            <a:ext cx="12188825"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err="1"/>
          </a:p>
        </p:txBody>
      </p:sp>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3"/>
          <a:srcRect/>
          <a:stretch/>
        </p:blipFill>
        <p:spPr bwMode="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5028" y="3844214"/>
            <a:ext cx="6818313"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5028" y="5173774"/>
            <a:ext cx="6818313"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bwMode="gray">
          <a:xfrm>
            <a:off x="45296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bwMode="gray">
          <a:xfrm>
            <a:off x="44502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bwMode="gray">
          <a:xfrm>
            <a:off x="325342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bwMode="gray">
          <a:xfrm>
            <a:off x="324548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bwMode="gray">
          <a:xfrm>
            <a:off x="6055739"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bwMode="gray">
          <a:xfrm>
            <a:off x="6047800"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90168111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800" b="1" spc="-150" baseline="0"/>
              <a:t>Our work makes </a:t>
            </a:r>
            <a:br>
              <a:rPr lang="en-US" sz="6800" b="1" spc="-150" baseline="0"/>
            </a:br>
            <a:r>
              <a:rPr lang="en-US" sz="6800" b="1" spc="-150" baseline="0"/>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61337"/>
            <a:ext cx="4213225" cy="4321175"/>
          </a:xfrm>
        </p:spPr>
        <p:txBody>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0601143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afe Harbo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0EBC5-C1B7-3348-B361-FA551838318D}"/>
              </a:ext>
            </a:extLst>
          </p:cNvPr>
          <p:cNvSpPr>
            <a:spLocks noGrp="1"/>
          </p:cNvSpPr>
          <p:nvPr>
            <p:ph type="title" hasCustomPrompt="1"/>
          </p:nvPr>
        </p:nvSpPr>
        <p:spPr/>
        <p:txBody>
          <a:bodyPr>
            <a:noAutofit/>
          </a:bodyPr>
          <a:lstStyle/>
          <a:p>
            <a:r>
              <a:rPr lang="en-US"/>
              <a:t>Safe harbor notice for forward-looking statements</a:t>
            </a:r>
          </a:p>
        </p:txBody>
      </p:sp>
      <p:sp>
        <p:nvSpPr>
          <p:cNvPr id="6" name="Rectangle 5">
            <a:extLst>
              <a:ext uri="{FF2B5EF4-FFF2-40B4-BE49-F238E27FC236}">
                <a16:creationId xmlns:a16="http://schemas.microsoft.com/office/drawing/2014/main" id="{71B59950-F9CA-420D-B99E-96F53F448F55}"/>
              </a:ext>
            </a:extLst>
          </p:cNvPr>
          <p:cNvSpPr/>
          <p:nvPr userDrawn="1"/>
        </p:nvSpPr>
        <p:spPr bwMode="gray">
          <a:xfrm>
            <a:off x="456746" y="1521309"/>
            <a:ext cx="10161969" cy="4104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00000"/>
              </a:lnSpc>
            </a:pPr>
            <a:r>
              <a:rPr lang="en-US" sz="1600">
                <a:solidFill>
                  <a:schemeClr val="tx1"/>
                </a:solidFill>
              </a:rPr>
              <a:t>This presentation may contain “forward-looking” statements that are based on our beliefs and assumptions and on information currently available to us only as of the date of this presentation. Forward‑looking statements involve known and unknown risks, uncertainties, and other factors that may cause actual results to differ materially from those expected or implied by the forward‑looking statements. Further information on these and other factors that could cause or contribute to such differences include, but are not limited to, those discussed in the section titled “Risk Factors,” set forth in our most recent Annual Report on Form 10-K and Quarterly Report on Form 10-Q and in our other Securities and Exchange Commission filings. We cannot guarantee that we will achieve the plans, intentions, or expectations disclosed in our forward‐looking statements, and you should not place undue reliance on our forward‐looking statements. The information on new products, features, or functionality is intended to outline our general product direction and should not be relied upon in making a purchasing decision, is for informational purposes only, and shall not be incorporated into any contract, and is not a commitment, promise, or legal obligation to deliver any material, code, </a:t>
            </a:r>
            <a:br>
              <a:rPr lang="en-US" sz="1600">
                <a:solidFill>
                  <a:schemeClr val="tx1"/>
                </a:solidFill>
              </a:rPr>
            </a:br>
            <a:r>
              <a:rPr lang="en-US" sz="1600">
                <a:solidFill>
                  <a:schemeClr val="tx1"/>
                </a:solidFill>
              </a:rPr>
              <a:t>or functionality. The development, release, and timing of any features or functionality described </a:t>
            </a:r>
            <a:br>
              <a:rPr lang="en-US" sz="1600">
                <a:solidFill>
                  <a:schemeClr val="tx1"/>
                </a:solidFill>
              </a:rPr>
            </a:br>
            <a:r>
              <a:rPr lang="en-US" sz="1600">
                <a:solidFill>
                  <a:schemeClr val="tx1"/>
                </a:solidFill>
              </a:rPr>
              <a:t>for our products remains at our sole discretion. We undertake no obligation, and do not intend, </a:t>
            </a:r>
            <a:br>
              <a:rPr lang="en-US" sz="1600">
                <a:solidFill>
                  <a:schemeClr val="tx1"/>
                </a:solidFill>
              </a:rPr>
            </a:br>
            <a:r>
              <a:rPr lang="en-US" sz="1600">
                <a:solidFill>
                  <a:schemeClr val="tx1"/>
                </a:solidFill>
              </a:rPr>
              <a:t>to update the forward‑looking statements.</a:t>
            </a:r>
          </a:p>
        </p:txBody>
      </p:sp>
    </p:spTree>
    <p:extLst>
      <p:ext uri="{BB962C8B-B14F-4D97-AF65-F5344CB8AC3E}">
        <p14:creationId xmlns:p14="http://schemas.microsoft.com/office/powerpoint/2010/main" val="165845916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w/Key Poi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6" y="310896"/>
            <a:ext cx="11192256" cy="1194927"/>
          </a:xfrm>
        </p:spPr>
        <p:txBody>
          <a:bodyPr>
            <a:noAutofit/>
          </a:bodyPr>
          <a:lstStyle/>
          <a:p>
            <a:r>
              <a:rPr lang="en-US"/>
              <a:t>Click to edit Master title style</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1655845"/>
            <a:ext cx="4306507" cy="3495862"/>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hasCustomPrompt="1"/>
          </p:nvPr>
        </p:nvSpPr>
        <p:spPr>
          <a:xfrm>
            <a:off x="6694038" y="3060612"/>
            <a:ext cx="4778939" cy="823912"/>
          </a:xfrm>
        </p:spPr>
        <p:txBody>
          <a:bodyPr anchor="b" anchorCtr="0">
            <a:noAutofit/>
          </a:bodyPr>
          <a:lstStyle>
            <a:lvl1pPr marL="0" indent="0">
              <a:buNone/>
              <a:defRPr sz="18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 Here</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6857999" y="3765081"/>
            <a:ext cx="4778939" cy="1767269"/>
          </a:xfrm>
        </p:spPr>
        <p:txBody>
          <a:bodyPr>
            <a:noAutofit/>
          </a:bodyPr>
          <a:lstStyle>
            <a:lvl1pPr marL="0" indent="0">
              <a:buNone/>
              <a:defRPr sz="1200" b="1"/>
            </a:lvl1pPr>
            <a:lvl2pPr marL="284162" indent="0">
              <a:buNone/>
              <a:defRPr sz="1200"/>
            </a:lvl2pPr>
            <a:lvl3pPr marL="573087" indent="0">
              <a:buNone/>
              <a:defRPr sz="1200"/>
            </a:lvl3pPr>
            <a:lvl4pPr marL="857250" indent="0">
              <a:buNone/>
              <a:defRPr sz="1200"/>
            </a:lvl4pPr>
            <a:lvl5pPr marL="1141412" indent="0">
              <a:buNone/>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4212807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agline with photo">
    <p:bg>
      <p:bgPr>
        <a:solidFill>
          <a:schemeClr val="tx2"/>
        </a:solidFill>
        <a:effectLst/>
      </p:bgPr>
    </p:bg>
    <p:spTree>
      <p:nvGrpSpPr>
        <p:cNvPr id="1" name=""/>
        <p:cNvGrpSpPr/>
        <p:nvPr/>
      </p:nvGrpSpPr>
      <p:grpSpPr>
        <a:xfrm>
          <a:off x="0" y="0"/>
          <a:ext cx="0" cy="0"/>
          <a:chOff x="0" y="0"/>
          <a:chExt cx="0" cy="0"/>
        </a:xfrm>
      </p:grpSpPr>
      <p:sp>
        <p:nvSpPr>
          <p:cNvPr id="6" name="Picture Placeholder 4">
            <a:extLst>
              <a:ext uri="{FF2B5EF4-FFF2-40B4-BE49-F238E27FC236}">
                <a16:creationId xmlns:a16="http://schemas.microsoft.com/office/drawing/2014/main" id="{44BE8783-6296-494C-8036-167FDEF9421B}"/>
              </a:ext>
            </a:extLst>
          </p:cNvPr>
          <p:cNvSpPr>
            <a:spLocks noGrp="1"/>
          </p:cNvSpPr>
          <p:nvPr>
            <p:ph type="pic" sz="quarter" idx="17"/>
          </p:nvPr>
        </p:nvSpPr>
        <p:spPr>
          <a:xfrm>
            <a:off x="6858000" y="0"/>
            <a:ext cx="5237163" cy="6858000"/>
          </a:xfrm>
          <a:solidFill>
            <a:schemeClr val="bg1">
              <a:lumMod val="95000"/>
            </a:schemeClr>
          </a:solidFill>
        </p:spPr>
        <p:txBody>
          <a:bodyPr anchor="ctr" anchorCtr="0"/>
          <a:lstStyle>
            <a:lvl1pPr>
              <a:lnSpc>
                <a:spcPct val="100000"/>
              </a:lnSpc>
              <a:defRPr/>
            </a:lvl1pPr>
          </a:lstStyle>
          <a:p>
            <a:endParaRPr lang="en-US"/>
          </a:p>
        </p:txBody>
      </p:sp>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9450" y="6401963"/>
            <a:ext cx="4766036"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
        <p:nvSpPr>
          <p:cNvPr id="2" name="Title 1">
            <a:extLst>
              <a:ext uri="{FF2B5EF4-FFF2-40B4-BE49-F238E27FC236}">
                <a16:creationId xmlns:a16="http://schemas.microsoft.com/office/drawing/2014/main" id="{3DDFF7EC-6678-497D-A6C8-65041DFB421B}"/>
              </a:ext>
            </a:extLst>
          </p:cNvPr>
          <p:cNvSpPr>
            <a:spLocks noGrp="1"/>
          </p:cNvSpPr>
          <p:nvPr>
            <p:ph type="title"/>
          </p:nvPr>
        </p:nvSpPr>
        <p:spPr>
          <a:xfrm>
            <a:off x="455557" y="412269"/>
            <a:ext cx="6181725" cy="1195883"/>
          </a:xfrm>
        </p:spPr>
        <p:txBody>
          <a:bodyPr/>
          <a:lstStyle>
            <a:lvl1pPr>
              <a:lnSpc>
                <a:spcPct val="80000"/>
              </a:lnSpc>
              <a:defRPr sz="6800">
                <a:solidFill>
                  <a:schemeClr val="bg1"/>
                </a:solidFill>
              </a:defRPr>
            </a:lvl1pPr>
          </a:lstStyle>
          <a:p>
            <a:r>
              <a:rPr lang="en-US"/>
              <a:t>Click to edit Master title style</a:t>
            </a:r>
          </a:p>
        </p:txBody>
      </p:sp>
      <p:pic>
        <p:nvPicPr>
          <p:cNvPr id="9" name="Picture 8">
            <a:extLst>
              <a:ext uri="{FF2B5EF4-FFF2-40B4-BE49-F238E27FC236}">
                <a16:creationId xmlns:a16="http://schemas.microsoft.com/office/drawing/2014/main" id="{ED2DA47C-926A-4013-BDFD-169260A1CE70}"/>
              </a:ext>
            </a:extLst>
          </p:cNvPr>
          <p:cNvPicPr>
            <a:picLocks noChangeAspect="1"/>
          </p:cNvPicPr>
          <p:nvPr userDrawn="1"/>
        </p:nvPicPr>
        <p:blipFill>
          <a:blip r:embed="rId2"/>
          <a:srcRect/>
          <a:stretch/>
        </p:blipFill>
        <p:spPr>
          <a:xfrm>
            <a:off x="478373" y="6354439"/>
            <a:ext cx="980589" cy="282164"/>
          </a:xfrm>
          <a:prstGeom prst="rect">
            <a:avLst/>
          </a:prstGeom>
        </p:spPr>
      </p:pic>
    </p:spTree>
    <p:extLst>
      <p:ext uri="{BB962C8B-B14F-4D97-AF65-F5344CB8AC3E}">
        <p14:creationId xmlns:p14="http://schemas.microsoft.com/office/powerpoint/2010/main" val="105456214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 picture full blee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0" y="0"/>
            <a:ext cx="12188825" cy="6858000"/>
          </a:xfrm>
          <a:solidFill>
            <a:schemeClr val="bg1">
              <a:lumMod val="95000"/>
            </a:schemeClr>
          </a:solidFill>
        </p:spPr>
        <p:txBody>
          <a:bodyPr anchor="ctr" anchorCtr="0"/>
          <a:lstStyle/>
          <a:p>
            <a:endParaRPr lang="en-US"/>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1297485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 picture full bleed-White tex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0" y="0"/>
            <a:ext cx="12188825" cy="6858000"/>
          </a:xfrm>
          <a:solidFill>
            <a:schemeClr val="bg1">
              <a:lumMod val="95000"/>
            </a:schemeClr>
          </a:solidFill>
        </p:spPr>
        <p:txBody>
          <a:bodyPr anchor="ctr" anchorCtr="0"/>
          <a:lstStyle/>
          <a:p>
            <a:endParaRPr lang="en-US"/>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a:xfrm>
            <a:off x="449252" y="311377"/>
            <a:ext cx="5573724" cy="1195883"/>
          </a:xfrm>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348736610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Ad Layout 1">
    <p:spTree>
      <p:nvGrpSpPr>
        <p:cNvPr id="1" name=""/>
        <p:cNvGrpSpPr/>
        <p:nvPr/>
      </p:nvGrpSpPr>
      <p:grpSpPr>
        <a:xfrm>
          <a:off x="0" y="0"/>
          <a:ext cx="0" cy="0"/>
          <a:chOff x="0" y="0"/>
          <a:chExt cx="0" cy="0"/>
        </a:xfrm>
      </p:grpSpPr>
      <p:pic>
        <p:nvPicPr>
          <p:cNvPr id="4" name="Picture 3" descr="A person sitting at a table using a computer&#10;&#10;Description automatically generated with medium confidence">
            <a:extLst>
              <a:ext uri="{FF2B5EF4-FFF2-40B4-BE49-F238E27FC236}">
                <a16:creationId xmlns:a16="http://schemas.microsoft.com/office/drawing/2014/main" id="{81A9889E-197B-4057-9837-18A19B69C608}"/>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a:xfrm>
            <a:off x="0" y="0"/>
            <a:ext cx="12188384" cy="6881853"/>
          </a:xfrm>
          <a:prstGeom prst="rect">
            <a:avLst/>
          </a:prstGeom>
        </p:spPr>
      </p:pic>
      <p:pic>
        <p:nvPicPr>
          <p:cNvPr id="3" name="Picture 2">
            <a:extLst>
              <a:ext uri="{FF2B5EF4-FFF2-40B4-BE49-F238E27FC236}">
                <a16:creationId xmlns:a16="http://schemas.microsoft.com/office/drawing/2014/main" id="{08662E4F-C755-458D-AE73-00B00DF60C1B}"/>
              </a:ext>
            </a:extLst>
          </p:cNvPr>
          <p:cNvPicPr>
            <a:picLocks noChangeAspect="1"/>
          </p:cNvPicPr>
          <p:nvPr userDrawn="1"/>
        </p:nvPicPr>
        <p:blipFill>
          <a:blip r:embed="rId3"/>
          <a:stretch>
            <a:fillRect/>
          </a:stretch>
        </p:blipFill>
        <p:spPr>
          <a:xfrm>
            <a:off x="47707" y="1763587"/>
            <a:ext cx="5836258" cy="5118266"/>
          </a:xfrm>
          <a:prstGeom prst="rect">
            <a:avLst/>
          </a:prstGeom>
        </p:spPr>
      </p:pic>
    </p:spTree>
    <p:extLst>
      <p:ext uri="{BB962C8B-B14F-4D97-AF65-F5344CB8AC3E}">
        <p14:creationId xmlns:p14="http://schemas.microsoft.com/office/powerpoint/2010/main" val="257658313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Ad Layout 2">
    <p:spTree>
      <p:nvGrpSpPr>
        <p:cNvPr id="1" name=""/>
        <p:cNvGrpSpPr/>
        <p:nvPr/>
      </p:nvGrpSpPr>
      <p:grpSpPr>
        <a:xfrm>
          <a:off x="0" y="0"/>
          <a:ext cx="0" cy="0"/>
          <a:chOff x="0" y="0"/>
          <a:chExt cx="0" cy="0"/>
        </a:xfrm>
      </p:grpSpPr>
      <p:pic>
        <p:nvPicPr>
          <p:cNvPr id="5" name="Picture 4" descr="A group of people sitting outside&#10;&#10;Description automatically generated with medium confidence">
            <a:extLst>
              <a:ext uri="{FF2B5EF4-FFF2-40B4-BE49-F238E27FC236}">
                <a16:creationId xmlns:a16="http://schemas.microsoft.com/office/drawing/2014/main" id="{937CEDB3-4DA4-4653-A1FB-1E7C8EEDAD33}"/>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a:xfrm>
            <a:off x="192" y="0"/>
            <a:ext cx="12227511" cy="6880894"/>
          </a:xfrm>
          <a:prstGeom prst="rect">
            <a:avLst/>
          </a:prstGeom>
        </p:spPr>
      </p:pic>
      <p:pic>
        <p:nvPicPr>
          <p:cNvPr id="3" name="Picture 2">
            <a:extLst>
              <a:ext uri="{FF2B5EF4-FFF2-40B4-BE49-F238E27FC236}">
                <a16:creationId xmlns:a16="http://schemas.microsoft.com/office/drawing/2014/main" id="{8E9EF136-4FFD-4B10-ABC7-9EBC07473C85}"/>
              </a:ext>
            </a:extLst>
          </p:cNvPr>
          <p:cNvPicPr>
            <a:picLocks noChangeAspect="1"/>
          </p:cNvPicPr>
          <p:nvPr userDrawn="1"/>
        </p:nvPicPr>
        <p:blipFill>
          <a:blip r:embed="rId3"/>
          <a:stretch>
            <a:fillRect/>
          </a:stretch>
        </p:blipFill>
        <p:spPr>
          <a:xfrm>
            <a:off x="39758" y="2010033"/>
            <a:ext cx="6046704" cy="4870861"/>
          </a:xfrm>
          <a:prstGeom prst="rect">
            <a:avLst/>
          </a:prstGeom>
        </p:spPr>
      </p:pic>
    </p:spTree>
    <p:extLst>
      <p:ext uri="{BB962C8B-B14F-4D97-AF65-F5344CB8AC3E}">
        <p14:creationId xmlns:p14="http://schemas.microsoft.com/office/powerpoint/2010/main" val="89420108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Ad Layout 3">
    <p:spTree>
      <p:nvGrpSpPr>
        <p:cNvPr id="1" name=""/>
        <p:cNvGrpSpPr/>
        <p:nvPr/>
      </p:nvGrpSpPr>
      <p:grpSpPr>
        <a:xfrm>
          <a:off x="0" y="0"/>
          <a:ext cx="0" cy="0"/>
          <a:chOff x="0" y="0"/>
          <a:chExt cx="0" cy="0"/>
        </a:xfrm>
      </p:grpSpPr>
      <p:pic>
        <p:nvPicPr>
          <p:cNvPr id="3" name="Picture 2" descr="A picture containing floor, building, arch, colonnade&#10;&#10;Description automatically generated">
            <a:extLst>
              <a:ext uri="{FF2B5EF4-FFF2-40B4-BE49-F238E27FC236}">
                <a16:creationId xmlns:a16="http://schemas.microsoft.com/office/drawing/2014/main" id="{E81C2398-38A9-4C4F-8BD3-76C30CDE58C3}"/>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a:xfrm>
            <a:off x="1" y="-1"/>
            <a:ext cx="12188824" cy="6858001"/>
          </a:xfrm>
          <a:prstGeom prst="rect">
            <a:avLst/>
          </a:prstGeom>
        </p:spPr>
      </p:pic>
      <p:pic>
        <p:nvPicPr>
          <p:cNvPr id="4" name="Picture 3">
            <a:extLst>
              <a:ext uri="{FF2B5EF4-FFF2-40B4-BE49-F238E27FC236}">
                <a16:creationId xmlns:a16="http://schemas.microsoft.com/office/drawing/2014/main" id="{9A49E25E-CB11-49B0-B060-C77E1EEA3EE2}"/>
              </a:ext>
            </a:extLst>
          </p:cNvPr>
          <p:cNvPicPr>
            <a:picLocks noChangeAspect="1"/>
          </p:cNvPicPr>
          <p:nvPr userDrawn="1"/>
        </p:nvPicPr>
        <p:blipFill>
          <a:blip r:embed="rId3"/>
          <a:stretch>
            <a:fillRect/>
          </a:stretch>
        </p:blipFill>
        <p:spPr>
          <a:xfrm>
            <a:off x="1407381" y="2137613"/>
            <a:ext cx="9470003" cy="2736026"/>
          </a:xfrm>
          <a:prstGeom prst="rect">
            <a:avLst/>
          </a:prstGeom>
        </p:spPr>
      </p:pic>
    </p:spTree>
    <p:extLst>
      <p:ext uri="{BB962C8B-B14F-4D97-AF65-F5344CB8AC3E}">
        <p14:creationId xmlns:p14="http://schemas.microsoft.com/office/powerpoint/2010/main" val="119174895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Section_Slide_Dark">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09" y="3911228"/>
            <a:ext cx="7839329"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609" y="5386231"/>
            <a:ext cx="783932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244624847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5" y="1664208"/>
            <a:ext cx="11188711" cy="41852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547804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Section_Slide_Small Imag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B097A8A-5F5A-410E-A527-3420D0786654}"/>
              </a:ext>
            </a:extLst>
          </p:cNvPr>
          <p:cNvSpPr>
            <a:spLocks noGrp="1"/>
          </p:cNvSpPr>
          <p:nvPr>
            <p:ph type="pic" sz="quarter" idx="11"/>
          </p:nvPr>
        </p:nvSpPr>
        <p:spPr>
          <a:xfrm>
            <a:off x="9664700" y="0"/>
            <a:ext cx="2524125" cy="6858000"/>
          </a:xfrm>
          <a:solidFill>
            <a:schemeClr val="bg1">
              <a:lumMod val="95000"/>
            </a:schemeClr>
          </a:solidFill>
        </p:spPr>
        <p:txBody>
          <a:bodyPr anchor="ctr" anchorCtr="0"/>
          <a:lstStyle/>
          <a:p>
            <a:endParaRPr lang="en-US"/>
          </a:p>
        </p:txBody>
      </p:sp>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09" y="3911228"/>
            <a:ext cx="7839329"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609" y="5386231"/>
            <a:ext cx="783932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82096942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Quote ">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2536514" y="1627423"/>
            <a:ext cx="8396599" cy="1325880"/>
          </a:xfrm>
        </p:spPr>
        <p:txBody>
          <a:bodyPr anchor="t">
            <a:noAutofit/>
          </a:bodyPr>
          <a:lstStyle>
            <a:lvl1pPr>
              <a:lnSpc>
                <a:spcPct val="100000"/>
              </a:lnSpc>
              <a:defRPr sz="3200">
                <a:solidFill>
                  <a:schemeClr val="tx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p:nvPr>
        </p:nvSpPr>
        <p:spPr>
          <a:xfrm>
            <a:off x="2561394" y="4553744"/>
            <a:ext cx="8371719" cy="623888"/>
          </a:xfrm>
        </p:spPr>
        <p:txBody>
          <a:bodyPr>
            <a:noAutofit/>
          </a:bodyPr>
          <a:lstStyle>
            <a:lvl1pPr marL="112713" indent="-112713">
              <a:lnSpc>
                <a:spcPct val="100000"/>
              </a:lnSpc>
              <a:buClr>
                <a:schemeClr val="tx1"/>
              </a:buClr>
              <a:buFont typeface="Arial" panose="020B0604020202020204" pitchFamily="34" charset="0"/>
              <a:buChar char="—"/>
              <a:defRPr sz="1400">
                <a:solidFill>
                  <a:schemeClr val="tx1"/>
                </a:solidFill>
              </a:defRPr>
            </a:lvl1pPr>
            <a:lvl2pPr>
              <a:buNone/>
              <a:defRPr/>
            </a:lvl2pPr>
          </a:lstStyle>
          <a:p>
            <a:pPr lvl="0"/>
            <a:r>
              <a:rPr lang="en-US"/>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635458" y="1192574"/>
            <a:ext cx="396850" cy="320040"/>
          </a:xfrm>
          <a:prstGeom prst="rect">
            <a:avLst/>
          </a:prstGeom>
        </p:spPr>
      </p:pic>
    </p:spTree>
    <p:extLst>
      <p:ext uri="{BB962C8B-B14F-4D97-AF65-F5344CB8AC3E}">
        <p14:creationId xmlns:p14="http://schemas.microsoft.com/office/powerpoint/2010/main" val="285277692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DEMO">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5" y="1682998"/>
            <a:ext cx="9375775"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5" y="298804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21" name="Picture 20">
            <a:extLst>
              <a:ext uri="{FF2B5EF4-FFF2-40B4-BE49-F238E27FC236}">
                <a16:creationId xmlns:a16="http://schemas.microsoft.com/office/drawing/2014/main" id="{43F16F1D-D154-45B9-AEDF-0CCA8D6D773B}"/>
              </a:ext>
            </a:extLst>
          </p:cNvPr>
          <p:cNvPicPr>
            <a:picLocks noChangeAspect="1"/>
          </p:cNvPicPr>
          <p:nvPr userDrawn="1"/>
        </p:nvPicPr>
        <p:blipFill>
          <a:blip r:embed="rId2"/>
          <a:srcRect/>
          <a:stretch/>
        </p:blipFill>
        <p:spPr>
          <a:xfrm>
            <a:off x="478373" y="6354439"/>
            <a:ext cx="980589" cy="282164"/>
          </a:xfrm>
          <a:prstGeom prst="rect">
            <a:avLst/>
          </a:prstGeom>
        </p:spPr>
      </p:pic>
      <p:sp>
        <p:nvSpPr>
          <p:cNvPr id="22" name="Footer Placeholder 4">
            <a:extLst>
              <a:ext uri="{FF2B5EF4-FFF2-40B4-BE49-F238E27FC236}">
                <a16:creationId xmlns:a16="http://schemas.microsoft.com/office/drawing/2014/main" id="{B83BE927-F90B-4812-B2C6-22761C2EC527}"/>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Confidential.</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347384597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Question Slide">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5" y="1682998"/>
            <a:ext cx="9375775"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5" y="298804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21" name="Picture 20">
            <a:extLst>
              <a:ext uri="{FF2B5EF4-FFF2-40B4-BE49-F238E27FC236}">
                <a16:creationId xmlns:a16="http://schemas.microsoft.com/office/drawing/2014/main" id="{43F16F1D-D154-45B9-AEDF-0CCA8D6D773B}"/>
              </a:ext>
            </a:extLst>
          </p:cNvPr>
          <p:cNvPicPr>
            <a:picLocks noChangeAspect="1"/>
          </p:cNvPicPr>
          <p:nvPr userDrawn="1"/>
        </p:nvPicPr>
        <p:blipFill>
          <a:blip r:embed="rId2"/>
          <a:srcRect/>
          <a:stretch/>
        </p:blipFill>
        <p:spPr>
          <a:xfrm>
            <a:off x="478373" y="6354439"/>
            <a:ext cx="980589" cy="282164"/>
          </a:xfrm>
          <a:prstGeom prst="rect">
            <a:avLst/>
          </a:prstGeom>
        </p:spPr>
      </p:pic>
      <p:sp>
        <p:nvSpPr>
          <p:cNvPr id="22" name="Footer Placeholder 4">
            <a:extLst>
              <a:ext uri="{FF2B5EF4-FFF2-40B4-BE49-F238E27FC236}">
                <a16:creationId xmlns:a16="http://schemas.microsoft.com/office/drawing/2014/main" id="{B83BE927-F90B-4812-B2C6-22761C2EC527}"/>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Confidential.</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47332258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hank You_1_Name">
    <p:bg>
      <p:bgPr>
        <a:solidFill>
          <a:schemeClr val="tx2"/>
        </a:solidFill>
        <a:effectLst/>
      </p:bgPr>
    </p:bg>
    <p:spTree>
      <p:nvGrpSpPr>
        <p:cNvPr id="1" name=""/>
        <p:cNvGrpSpPr/>
        <p:nvPr/>
      </p:nvGrpSpPr>
      <p:grpSpPr>
        <a:xfrm>
          <a:off x="0" y="0"/>
          <a:ext cx="0" cy="0"/>
          <a:chOff x="0" y="0"/>
          <a:chExt cx="0" cy="0"/>
        </a:xfrm>
      </p:grpSpPr>
      <p:pic>
        <p:nvPicPr>
          <p:cNvPr id="3" name="Picture 2" descr="A picture containing person, sky, outdoor, person&#10;&#10;Description automatically generated">
            <a:extLst>
              <a:ext uri="{FF2B5EF4-FFF2-40B4-BE49-F238E27FC236}">
                <a16:creationId xmlns:a16="http://schemas.microsoft.com/office/drawing/2014/main" id="{EF808782-CF0E-4EBC-83FE-98BE39F1FF5B}"/>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bwMode="gray">
          <a:xfrm>
            <a:off x="-1" y="0"/>
            <a:ext cx="12188825" cy="6856214"/>
          </a:xfrm>
          <a:prstGeom prst="rect">
            <a:avLst/>
          </a:prstGeom>
        </p:spPr>
      </p:pic>
      <p:sp>
        <p:nvSpPr>
          <p:cNvPr id="11" name="Rectangle 10">
            <a:extLst>
              <a:ext uri="{FF2B5EF4-FFF2-40B4-BE49-F238E27FC236}">
                <a16:creationId xmlns:a16="http://schemas.microsoft.com/office/drawing/2014/main" id="{07DFDB63-7693-430A-BC03-A0817A02FC02}"/>
              </a:ext>
            </a:extLst>
          </p:cNvPr>
          <p:cNvSpPr/>
          <p:nvPr userDrawn="1"/>
        </p:nvSpPr>
        <p:spPr bwMode="gray">
          <a:xfrm>
            <a:off x="-1" y="0"/>
            <a:ext cx="12188825"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err="1"/>
          </a:p>
        </p:txBody>
      </p:sp>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0211" y="3247194"/>
            <a:ext cx="5016027" cy="1325880"/>
          </a:xfrm>
        </p:spPr>
        <p:txBody>
          <a:bodyPr wrap="square" anchor="b">
            <a:noAutofit/>
          </a:bodyPr>
          <a:lstStyle>
            <a:lvl1pPr>
              <a:lnSpc>
                <a:spcPct val="100000"/>
              </a:lnSpc>
              <a:defRPr sz="64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0211" y="4756688"/>
            <a:ext cx="5016027"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3"/>
          <a:srcRect/>
          <a:stretch/>
        </p:blipFill>
        <p:spPr bwMode="gray">
          <a:xfrm>
            <a:off x="428891" y="336108"/>
            <a:ext cx="1520560" cy="437540"/>
          </a:xfrm>
          <a:prstGeom prst="rect">
            <a:avLst/>
          </a:prstGeom>
        </p:spPr>
      </p:pic>
    </p:spTree>
    <p:extLst>
      <p:ext uri="{BB962C8B-B14F-4D97-AF65-F5344CB8AC3E}">
        <p14:creationId xmlns:p14="http://schemas.microsoft.com/office/powerpoint/2010/main" val="159584434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Now logo">
    <p:bg>
      <p:bgPr>
        <a:solidFill>
          <a:schemeClr val="tx2"/>
        </a:solidFill>
        <a:effectLst/>
      </p:bgPr>
    </p:bg>
    <p:spTree>
      <p:nvGrpSpPr>
        <p:cNvPr id="1" name=""/>
        <p:cNvGrpSpPr/>
        <p:nvPr/>
      </p:nvGrpSpPr>
      <p:grpSpPr>
        <a:xfrm>
          <a:off x="0" y="0"/>
          <a:ext cx="0" cy="0"/>
          <a:chOff x="0" y="0"/>
          <a:chExt cx="0" cy="0"/>
        </a:xfrm>
      </p:grpSpPr>
      <p:pic>
        <p:nvPicPr>
          <p:cNvPr id="11" name="Picture 10" descr="A picture containing text, clipart&#10;&#10;Description automatically generated">
            <a:extLst>
              <a:ext uri="{FF2B5EF4-FFF2-40B4-BE49-F238E27FC236}">
                <a16:creationId xmlns:a16="http://schemas.microsoft.com/office/drawing/2014/main" id="{7C8ABF82-3299-4F7C-B841-24D506A241D5}"/>
              </a:ext>
            </a:extLst>
          </p:cNvPr>
          <p:cNvPicPr>
            <a:picLocks noChangeAspect="1"/>
          </p:cNvPicPr>
          <p:nvPr userDrawn="1"/>
        </p:nvPicPr>
        <p:blipFill>
          <a:blip r:embed="rId2"/>
          <a:stretch>
            <a:fillRect/>
          </a:stretch>
        </p:blipFill>
        <p:spPr bwMode="black">
          <a:xfrm>
            <a:off x="2812774" y="2221385"/>
            <a:ext cx="6549887" cy="1884725"/>
          </a:xfrm>
          <a:prstGeom prst="rect">
            <a:avLst/>
          </a:prstGeom>
        </p:spPr>
      </p:pic>
    </p:spTree>
    <p:extLst>
      <p:ext uri="{BB962C8B-B14F-4D97-AF65-F5344CB8AC3E}">
        <p14:creationId xmlns:p14="http://schemas.microsoft.com/office/powerpoint/2010/main" val="74836636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Do not use">
    <p:bg>
      <p:bgPr>
        <a:solidFill>
          <a:schemeClr val="accent5"/>
        </a:solidFill>
        <a:effectLst/>
      </p:bgPr>
    </p:bg>
    <p:spTree>
      <p:nvGrpSpPr>
        <p:cNvPr id="1" name=""/>
        <p:cNvGrpSpPr/>
        <p:nvPr/>
      </p:nvGrpSpPr>
      <p:grpSpPr>
        <a:xfrm>
          <a:off x="0" y="0"/>
          <a:ext cx="0" cy="0"/>
          <a:chOff x="0" y="0"/>
          <a:chExt cx="0" cy="0"/>
        </a:xfrm>
      </p:grpSpPr>
      <p:sp>
        <p:nvSpPr>
          <p:cNvPr id="7" name="Rectangle 6"/>
          <p:cNvSpPr/>
          <p:nvPr userDrawn="1"/>
        </p:nvSpPr>
        <p:spPr bwMode="ltGray">
          <a:xfrm>
            <a:off x="0" y="0"/>
            <a:ext cx="12188825"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04" tIns="45702" rIns="91404" bIns="45702" numCol="1" spcCol="0" rtlCol="0" fromWordArt="0" anchor="ctr" anchorCtr="0" forceAA="0" compatLnSpc="1">
            <a:prstTxWarp prst="textNoShape">
              <a:avLst/>
            </a:prstTxWarp>
            <a:noAutofit/>
          </a:bodyPr>
          <a:lstStyle/>
          <a:p>
            <a:pPr lvl="0" algn="ctr"/>
            <a:endParaRPr lang="en-US" sz="3599"/>
          </a:p>
        </p:txBody>
      </p:sp>
      <p:sp>
        <p:nvSpPr>
          <p:cNvPr id="8" name="TextBox 7"/>
          <p:cNvSpPr txBox="1"/>
          <p:nvPr/>
        </p:nvSpPr>
        <p:spPr bwMode="gray">
          <a:xfrm>
            <a:off x="1453956" y="2907634"/>
            <a:ext cx="9280920" cy="1200072"/>
          </a:xfrm>
          <a:prstGeom prst="rect">
            <a:avLst/>
          </a:prstGeom>
          <a:noFill/>
        </p:spPr>
        <p:txBody>
          <a:bodyPr wrap="square" rtlCol="0">
            <a:noAutofit/>
          </a:bodyPr>
          <a:lstStyle/>
          <a:p>
            <a:pPr algn="ctr"/>
            <a:r>
              <a:rPr lang="en-US" sz="3599">
                <a:solidFill>
                  <a:schemeClr val="tx1"/>
                </a:solidFill>
              </a:rPr>
              <a:t>Do</a:t>
            </a:r>
            <a:r>
              <a:rPr lang="en-US" sz="3599" baseline="0">
                <a:solidFill>
                  <a:schemeClr val="tx1"/>
                </a:solidFill>
              </a:rPr>
              <a:t> not use this layout. For visual reference in layout masters only.</a:t>
            </a:r>
            <a:endParaRPr lang="en-US" sz="3599">
              <a:solidFill>
                <a:schemeClr val="tx1"/>
              </a:solidFill>
            </a:endParaRPr>
          </a:p>
        </p:txBody>
      </p:sp>
    </p:spTree>
    <p:extLst>
      <p:ext uri="{BB962C8B-B14F-4D97-AF65-F5344CB8AC3E}">
        <p14:creationId xmlns:p14="http://schemas.microsoft.com/office/powerpoint/2010/main" val="127184694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Cover_1">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8" y="2872136"/>
            <a:ext cx="9922935" cy="1325880"/>
          </a:xfrm>
        </p:spPr>
        <p:txBody>
          <a:bodyPr anchor="b">
            <a:noAutofit/>
          </a:bodyPr>
          <a:lstStyle>
            <a:lvl1pPr>
              <a:lnSpc>
                <a:spcPct val="100000"/>
              </a:lnSpc>
              <a:defRPr sz="4499">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8" y="4223469"/>
            <a:ext cx="9922935" cy="658813"/>
          </a:xfrm>
        </p:spPr>
        <p:txBody>
          <a:bodyPr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6" y="5729747"/>
            <a:ext cx="9911866" cy="431800"/>
          </a:xfrm>
        </p:spPr>
        <p:txBody>
          <a:bodyPr anchor="b" anchorCtr="0">
            <a:noAutofit/>
          </a:bodyPr>
          <a:lstStyle>
            <a:lvl1pPr marL="0" indent="0">
              <a:lnSpc>
                <a:spcPct val="100000"/>
              </a:lnSpc>
              <a:spcBef>
                <a:spcPts val="0"/>
              </a:spcBef>
              <a:buFontTx/>
              <a:buNone/>
              <a:defRPr sz="12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7" y="6077919"/>
            <a:ext cx="9923631" cy="280987"/>
          </a:xfrm>
        </p:spPr>
        <p:txBody>
          <a:bodyPr>
            <a:noAutofit/>
          </a:bodyPr>
          <a:lstStyle>
            <a:lvl1pPr marL="0" indent="0">
              <a:lnSpc>
                <a:spcPct val="100000"/>
              </a:lnSpc>
              <a:buFontTx/>
              <a:buNone/>
              <a:defRPr sz="1200">
                <a:solidFill>
                  <a:schemeClr val="bg1"/>
                </a:solidFill>
              </a:defRPr>
            </a:lvl1pPr>
            <a:lvl2pPr marL="457063" indent="0">
              <a:buFontTx/>
              <a:buNone/>
              <a:defRPr sz="1200">
                <a:solidFill>
                  <a:schemeClr val="bg1"/>
                </a:solidFill>
              </a:defRPr>
            </a:lvl2pPr>
            <a:lvl3pPr marL="914126" indent="0">
              <a:buFontTx/>
              <a:buNone/>
              <a:defRPr sz="1200">
                <a:solidFill>
                  <a:schemeClr val="bg1"/>
                </a:solidFill>
              </a:defRPr>
            </a:lvl3pPr>
            <a:lvl4pPr marL="1371189" indent="0">
              <a:buFontTx/>
              <a:buNone/>
              <a:defRPr sz="1200">
                <a:solidFill>
                  <a:schemeClr val="bg1"/>
                </a:solidFill>
              </a:defRPr>
            </a:lvl4pPr>
            <a:lvl5pPr marL="1828251"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11440303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1_Cover_1">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8" y="2872136"/>
            <a:ext cx="9922936" cy="1325880"/>
          </a:xfrm>
        </p:spPr>
        <p:txBody>
          <a:bodyPr anchor="b">
            <a:noAutofit/>
          </a:bodyPr>
          <a:lstStyle>
            <a:lvl1pPr>
              <a:lnSpc>
                <a:spcPct val="100000"/>
              </a:lnSpc>
              <a:defRPr sz="4499">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8" y="4223469"/>
            <a:ext cx="9922936" cy="658813"/>
          </a:xfrm>
        </p:spPr>
        <p:txBody>
          <a:bodyPr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9" y="6077919"/>
            <a:ext cx="2772835" cy="280987"/>
          </a:xfrm>
        </p:spPr>
        <p:txBody>
          <a:bodyPr>
            <a:noAutofit/>
          </a:bodyPr>
          <a:lstStyle>
            <a:lvl1pPr marL="0" indent="0">
              <a:lnSpc>
                <a:spcPct val="100000"/>
              </a:lnSpc>
              <a:buFontTx/>
              <a:buNone/>
              <a:defRPr sz="1200">
                <a:solidFill>
                  <a:schemeClr val="bg1"/>
                </a:solidFill>
              </a:defRPr>
            </a:lvl1pPr>
            <a:lvl2pPr marL="457063" indent="0">
              <a:buFontTx/>
              <a:buNone/>
              <a:defRPr sz="1200">
                <a:solidFill>
                  <a:schemeClr val="bg1"/>
                </a:solidFill>
              </a:defRPr>
            </a:lvl2pPr>
            <a:lvl3pPr marL="914126" indent="0">
              <a:buFontTx/>
              <a:buNone/>
              <a:defRPr sz="1200">
                <a:solidFill>
                  <a:schemeClr val="bg1"/>
                </a:solidFill>
              </a:defRPr>
            </a:lvl3pPr>
            <a:lvl4pPr marL="1371189" indent="0">
              <a:buFontTx/>
              <a:buNone/>
              <a:defRPr sz="1200">
                <a:solidFill>
                  <a:schemeClr val="bg1"/>
                </a:solidFill>
              </a:defRPr>
            </a:lvl4pPr>
            <a:lvl5pPr marL="1828251"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a:xfrm>
            <a:off x="3253428"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a:xfrm>
            <a:off x="3245489" y="6077919"/>
            <a:ext cx="2772835" cy="280987"/>
          </a:xfrm>
        </p:spPr>
        <p:txBody>
          <a:bodyPr>
            <a:noAutofit/>
          </a:bodyPr>
          <a:lstStyle>
            <a:lvl1pPr marL="0" indent="0">
              <a:lnSpc>
                <a:spcPct val="100000"/>
              </a:lnSpc>
              <a:buFontTx/>
              <a:buNone/>
              <a:defRPr sz="1200">
                <a:solidFill>
                  <a:schemeClr val="bg1"/>
                </a:solidFill>
              </a:defRPr>
            </a:lvl1pPr>
            <a:lvl2pPr marL="457063" indent="0">
              <a:buFontTx/>
              <a:buNone/>
              <a:defRPr sz="1200">
                <a:solidFill>
                  <a:schemeClr val="bg1"/>
                </a:solidFill>
              </a:defRPr>
            </a:lvl2pPr>
            <a:lvl3pPr marL="914126" indent="0">
              <a:buFontTx/>
              <a:buNone/>
              <a:defRPr sz="1200">
                <a:solidFill>
                  <a:schemeClr val="bg1"/>
                </a:solidFill>
              </a:defRPr>
            </a:lvl3pPr>
            <a:lvl4pPr marL="1371189" indent="0">
              <a:buFontTx/>
              <a:buNone/>
              <a:defRPr sz="1200">
                <a:solidFill>
                  <a:schemeClr val="bg1"/>
                </a:solidFill>
              </a:defRPr>
            </a:lvl4pPr>
            <a:lvl5pPr marL="1828251"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a:xfrm>
            <a:off x="6055740"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a:xfrm>
            <a:off x="6047801" y="6077919"/>
            <a:ext cx="2772835" cy="280987"/>
          </a:xfrm>
        </p:spPr>
        <p:txBody>
          <a:bodyPr>
            <a:noAutofit/>
          </a:bodyPr>
          <a:lstStyle>
            <a:lvl1pPr marL="0" indent="0">
              <a:lnSpc>
                <a:spcPct val="100000"/>
              </a:lnSpc>
              <a:buFontTx/>
              <a:buNone/>
              <a:defRPr sz="1200">
                <a:solidFill>
                  <a:schemeClr val="bg1"/>
                </a:solidFill>
              </a:defRPr>
            </a:lvl1pPr>
            <a:lvl2pPr marL="457063" indent="0">
              <a:buFontTx/>
              <a:buNone/>
              <a:defRPr sz="1200">
                <a:solidFill>
                  <a:schemeClr val="bg1"/>
                </a:solidFill>
              </a:defRPr>
            </a:lvl2pPr>
            <a:lvl3pPr marL="914126" indent="0">
              <a:buFontTx/>
              <a:buNone/>
              <a:defRPr sz="1200">
                <a:solidFill>
                  <a:schemeClr val="bg1"/>
                </a:solidFill>
              </a:defRPr>
            </a:lvl3pPr>
            <a:lvl4pPr marL="1371189" indent="0">
              <a:buFontTx/>
              <a:buNone/>
              <a:defRPr sz="1200">
                <a:solidFill>
                  <a:schemeClr val="bg1"/>
                </a:solidFill>
              </a:defRPr>
            </a:lvl4pPr>
            <a:lvl5pPr marL="1828251"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52318414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Cover w/ Image">
    <p:bg bwMode="gray">
      <p:bgPr>
        <a:solidFill>
          <a:schemeClr val="tx2"/>
        </a:solidFill>
        <a:effectLst/>
      </p:bgPr>
    </p:bg>
    <p:spTree>
      <p:nvGrpSpPr>
        <p:cNvPr id="1" name=""/>
        <p:cNvGrpSpPr/>
        <p:nvPr/>
      </p:nvGrpSpPr>
      <p:grpSpPr>
        <a:xfrm>
          <a:off x="0" y="0"/>
          <a:ext cx="0" cy="0"/>
          <a:chOff x="0" y="0"/>
          <a:chExt cx="0" cy="0"/>
        </a:xfrm>
      </p:grpSpPr>
      <p:pic>
        <p:nvPicPr>
          <p:cNvPr id="5" name="Picture 4" descr="A group of people smiling&#10;&#10;Description automatically generated with medium confidence">
            <a:extLst>
              <a:ext uri="{FF2B5EF4-FFF2-40B4-BE49-F238E27FC236}">
                <a16:creationId xmlns:a16="http://schemas.microsoft.com/office/drawing/2014/main" id="{5AD6FA4F-BA38-4220-ADF2-F8FBF0F3A92C}"/>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a:xfrm>
            <a:off x="1" y="0"/>
            <a:ext cx="12188825" cy="6858000"/>
          </a:xfrm>
          <a:prstGeom prst="rect">
            <a:avLst/>
          </a:prstGeom>
        </p:spPr>
      </p:pic>
      <p:sp>
        <p:nvSpPr>
          <p:cNvPr id="4" name="Rectangle 3">
            <a:extLst>
              <a:ext uri="{FF2B5EF4-FFF2-40B4-BE49-F238E27FC236}">
                <a16:creationId xmlns:a16="http://schemas.microsoft.com/office/drawing/2014/main" id="{5EDA8AB8-CC02-461A-8071-0043DF83BFDD}"/>
              </a:ext>
            </a:extLst>
          </p:cNvPr>
          <p:cNvSpPr/>
          <p:nvPr userDrawn="1"/>
        </p:nvSpPr>
        <p:spPr>
          <a:xfrm>
            <a:off x="-1" y="0"/>
            <a:ext cx="12188825"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799"/>
          </a:p>
        </p:txBody>
      </p:sp>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bwMode="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5029" y="3844214"/>
            <a:ext cx="6818313" cy="1325880"/>
          </a:xfrm>
        </p:spPr>
        <p:txBody>
          <a:bodyPr anchor="b">
            <a:noAutofit/>
          </a:bodyPr>
          <a:lstStyle>
            <a:lvl1pPr>
              <a:lnSpc>
                <a:spcPct val="100000"/>
              </a:lnSpc>
              <a:defRPr sz="4499">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5029" y="5173776"/>
            <a:ext cx="6818313" cy="658813"/>
          </a:xfrm>
        </p:spPr>
        <p:txBody>
          <a:bodyPr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bwMode="gray">
          <a:xfrm>
            <a:off x="45296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bwMode="gray">
          <a:xfrm>
            <a:off x="445029" y="6077919"/>
            <a:ext cx="2772835" cy="280987"/>
          </a:xfrm>
        </p:spPr>
        <p:txBody>
          <a:bodyPr>
            <a:noAutofit/>
          </a:bodyPr>
          <a:lstStyle>
            <a:lvl1pPr marL="0" indent="0">
              <a:lnSpc>
                <a:spcPct val="100000"/>
              </a:lnSpc>
              <a:buFontTx/>
              <a:buNone/>
              <a:defRPr sz="1200">
                <a:solidFill>
                  <a:schemeClr val="bg1"/>
                </a:solidFill>
              </a:defRPr>
            </a:lvl1pPr>
            <a:lvl2pPr marL="457063" indent="0">
              <a:buFontTx/>
              <a:buNone/>
              <a:defRPr sz="1200">
                <a:solidFill>
                  <a:schemeClr val="bg1"/>
                </a:solidFill>
              </a:defRPr>
            </a:lvl2pPr>
            <a:lvl3pPr marL="914126" indent="0">
              <a:buFontTx/>
              <a:buNone/>
              <a:defRPr sz="1200">
                <a:solidFill>
                  <a:schemeClr val="bg1"/>
                </a:solidFill>
              </a:defRPr>
            </a:lvl3pPr>
            <a:lvl4pPr marL="1371189" indent="0">
              <a:buFontTx/>
              <a:buNone/>
              <a:defRPr sz="1200">
                <a:solidFill>
                  <a:schemeClr val="bg1"/>
                </a:solidFill>
              </a:defRPr>
            </a:lvl4pPr>
            <a:lvl5pPr marL="1828251"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bwMode="gray">
          <a:xfrm>
            <a:off x="3253428"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bwMode="gray">
          <a:xfrm>
            <a:off x="3245489" y="6077919"/>
            <a:ext cx="2772835" cy="280987"/>
          </a:xfrm>
        </p:spPr>
        <p:txBody>
          <a:bodyPr>
            <a:noAutofit/>
          </a:bodyPr>
          <a:lstStyle>
            <a:lvl1pPr marL="0" indent="0">
              <a:lnSpc>
                <a:spcPct val="100000"/>
              </a:lnSpc>
              <a:buFontTx/>
              <a:buNone/>
              <a:defRPr sz="1200">
                <a:solidFill>
                  <a:schemeClr val="bg1"/>
                </a:solidFill>
              </a:defRPr>
            </a:lvl1pPr>
            <a:lvl2pPr marL="457063" indent="0">
              <a:buFontTx/>
              <a:buNone/>
              <a:defRPr sz="1200">
                <a:solidFill>
                  <a:schemeClr val="bg1"/>
                </a:solidFill>
              </a:defRPr>
            </a:lvl2pPr>
            <a:lvl3pPr marL="914126" indent="0">
              <a:buFontTx/>
              <a:buNone/>
              <a:defRPr sz="1200">
                <a:solidFill>
                  <a:schemeClr val="bg1"/>
                </a:solidFill>
              </a:defRPr>
            </a:lvl3pPr>
            <a:lvl4pPr marL="1371189" indent="0">
              <a:buFontTx/>
              <a:buNone/>
              <a:defRPr sz="1200">
                <a:solidFill>
                  <a:schemeClr val="bg1"/>
                </a:solidFill>
              </a:defRPr>
            </a:lvl4pPr>
            <a:lvl5pPr marL="1828251"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bwMode="gray">
          <a:xfrm>
            <a:off x="6055740"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bwMode="gray">
          <a:xfrm>
            <a:off x="6047801" y="6077919"/>
            <a:ext cx="2772835" cy="280987"/>
          </a:xfrm>
        </p:spPr>
        <p:txBody>
          <a:bodyPr>
            <a:noAutofit/>
          </a:bodyPr>
          <a:lstStyle>
            <a:lvl1pPr marL="0" indent="0">
              <a:lnSpc>
                <a:spcPct val="100000"/>
              </a:lnSpc>
              <a:buFontTx/>
              <a:buNone/>
              <a:defRPr sz="1200">
                <a:solidFill>
                  <a:schemeClr val="bg1"/>
                </a:solidFill>
              </a:defRPr>
            </a:lvl1pPr>
            <a:lvl2pPr marL="457063" indent="0">
              <a:buFontTx/>
              <a:buNone/>
              <a:defRPr sz="1200">
                <a:solidFill>
                  <a:schemeClr val="bg1"/>
                </a:solidFill>
              </a:defRPr>
            </a:lvl2pPr>
            <a:lvl3pPr marL="914126" indent="0">
              <a:buFontTx/>
              <a:buNone/>
              <a:defRPr sz="1200">
                <a:solidFill>
                  <a:schemeClr val="bg1"/>
                </a:solidFill>
              </a:defRPr>
            </a:lvl3pPr>
            <a:lvl4pPr marL="1371189" indent="0">
              <a:buFontTx/>
              <a:buNone/>
              <a:defRPr sz="1200">
                <a:solidFill>
                  <a:schemeClr val="bg1"/>
                </a:solidFill>
              </a:defRPr>
            </a:lvl4pPr>
            <a:lvl5pPr marL="1828251"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76723214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5" y="2181041"/>
            <a:ext cx="11189907" cy="39879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p:nvPr>
        </p:nvSpPr>
        <p:spPr>
          <a:xfrm>
            <a:off x="447421" y="1658333"/>
            <a:ext cx="11190563" cy="365760"/>
          </a:xfrm>
        </p:spPr>
        <p:txBody>
          <a:bodyPr vert="horz" lIns="91440" tIns="45720" rIns="91440" bIns="45720" rtlCol="0">
            <a:noAutofit/>
          </a:bodyPr>
          <a:lstStyle>
            <a:lvl1pPr marL="0" indent="0">
              <a:buNone/>
              <a:defRPr lang="en-US" sz="2000" dirty="0"/>
            </a:lvl1pPr>
          </a:lstStyle>
          <a:p>
            <a:pPr marL="228600" lvl="0" indent="-228600"/>
            <a:r>
              <a:rPr lang="en-US"/>
              <a:t>Click to edit Master text styles</a:t>
            </a:r>
          </a:p>
        </p:txBody>
      </p:sp>
    </p:spTree>
    <p:extLst>
      <p:ext uri="{BB962C8B-B14F-4D97-AF65-F5344CB8AC3E}">
        <p14:creationId xmlns:p14="http://schemas.microsoft.com/office/powerpoint/2010/main" val="421660665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1_Cover w/ Image">
    <p:bg bwMode="gray">
      <p:bgPr>
        <a:solidFill>
          <a:schemeClr val="tx2"/>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AD6FA4F-BA38-4220-ADF2-F8FBF0F3A92C}"/>
              </a:ext>
            </a:extLst>
          </p:cNvPr>
          <p:cNvPicPr>
            <a:picLocks noChangeAspect="1"/>
          </p:cNvPicPr>
          <p:nvPr userDrawn="1"/>
        </p:nvPicPr>
        <p:blipFill rotWithShape="1">
          <a:blip r:embed="rId2"/>
          <a:srcRect/>
          <a:stretch/>
        </p:blipFill>
        <p:spPr>
          <a:xfrm>
            <a:off x="1" y="0"/>
            <a:ext cx="12188824" cy="6858000"/>
          </a:xfrm>
          <a:prstGeom prst="rect">
            <a:avLst/>
          </a:prstGeom>
        </p:spPr>
      </p:pic>
      <p:sp>
        <p:nvSpPr>
          <p:cNvPr id="4" name="Rectangle 3">
            <a:extLst>
              <a:ext uri="{FF2B5EF4-FFF2-40B4-BE49-F238E27FC236}">
                <a16:creationId xmlns:a16="http://schemas.microsoft.com/office/drawing/2014/main" id="{5EDA8AB8-CC02-461A-8071-0043DF83BFDD}"/>
              </a:ext>
            </a:extLst>
          </p:cNvPr>
          <p:cNvSpPr/>
          <p:nvPr userDrawn="1"/>
        </p:nvSpPr>
        <p:spPr>
          <a:xfrm>
            <a:off x="-1" y="2"/>
            <a:ext cx="12188825" cy="6856213"/>
          </a:xfrm>
          <a:prstGeom prst="rect">
            <a:avLst/>
          </a:prstGeom>
          <a:gradFill flip="none" rotWithShape="1">
            <a:gsLst>
              <a:gs pos="0">
                <a:schemeClr val="tx1">
                  <a:alpha val="4974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799"/>
          </a:p>
        </p:txBody>
      </p:sp>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bwMode="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5029" y="3844214"/>
            <a:ext cx="6818313" cy="1325880"/>
          </a:xfrm>
        </p:spPr>
        <p:txBody>
          <a:bodyPr anchor="b">
            <a:noAutofit/>
          </a:bodyPr>
          <a:lstStyle>
            <a:lvl1pPr>
              <a:lnSpc>
                <a:spcPct val="100000"/>
              </a:lnSpc>
              <a:defRPr sz="4499">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5029" y="5173776"/>
            <a:ext cx="6818313" cy="658813"/>
          </a:xfrm>
        </p:spPr>
        <p:txBody>
          <a:bodyPr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bwMode="gray">
          <a:xfrm>
            <a:off x="45296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bwMode="gray">
          <a:xfrm>
            <a:off x="445029" y="6077919"/>
            <a:ext cx="2772835" cy="280987"/>
          </a:xfrm>
        </p:spPr>
        <p:txBody>
          <a:bodyPr>
            <a:noAutofit/>
          </a:bodyPr>
          <a:lstStyle>
            <a:lvl1pPr marL="0" indent="0">
              <a:lnSpc>
                <a:spcPct val="100000"/>
              </a:lnSpc>
              <a:buFontTx/>
              <a:buNone/>
              <a:defRPr sz="1200">
                <a:solidFill>
                  <a:schemeClr val="bg1"/>
                </a:solidFill>
              </a:defRPr>
            </a:lvl1pPr>
            <a:lvl2pPr marL="457063" indent="0">
              <a:buFontTx/>
              <a:buNone/>
              <a:defRPr sz="1200">
                <a:solidFill>
                  <a:schemeClr val="bg1"/>
                </a:solidFill>
              </a:defRPr>
            </a:lvl2pPr>
            <a:lvl3pPr marL="914126" indent="0">
              <a:buFontTx/>
              <a:buNone/>
              <a:defRPr sz="1200">
                <a:solidFill>
                  <a:schemeClr val="bg1"/>
                </a:solidFill>
              </a:defRPr>
            </a:lvl3pPr>
            <a:lvl4pPr marL="1371189" indent="0">
              <a:buFontTx/>
              <a:buNone/>
              <a:defRPr sz="1200">
                <a:solidFill>
                  <a:schemeClr val="bg1"/>
                </a:solidFill>
              </a:defRPr>
            </a:lvl4pPr>
            <a:lvl5pPr marL="1828251"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bwMode="gray">
          <a:xfrm>
            <a:off x="3253428"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bwMode="gray">
          <a:xfrm>
            <a:off x="3245489" y="6077919"/>
            <a:ext cx="2772835" cy="280987"/>
          </a:xfrm>
        </p:spPr>
        <p:txBody>
          <a:bodyPr>
            <a:noAutofit/>
          </a:bodyPr>
          <a:lstStyle>
            <a:lvl1pPr marL="0" indent="0">
              <a:lnSpc>
                <a:spcPct val="100000"/>
              </a:lnSpc>
              <a:buFontTx/>
              <a:buNone/>
              <a:defRPr sz="1200">
                <a:solidFill>
                  <a:schemeClr val="bg1"/>
                </a:solidFill>
              </a:defRPr>
            </a:lvl1pPr>
            <a:lvl2pPr marL="457063" indent="0">
              <a:buFontTx/>
              <a:buNone/>
              <a:defRPr sz="1200">
                <a:solidFill>
                  <a:schemeClr val="bg1"/>
                </a:solidFill>
              </a:defRPr>
            </a:lvl2pPr>
            <a:lvl3pPr marL="914126" indent="0">
              <a:buFontTx/>
              <a:buNone/>
              <a:defRPr sz="1200">
                <a:solidFill>
                  <a:schemeClr val="bg1"/>
                </a:solidFill>
              </a:defRPr>
            </a:lvl3pPr>
            <a:lvl4pPr marL="1371189" indent="0">
              <a:buFontTx/>
              <a:buNone/>
              <a:defRPr sz="1200">
                <a:solidFill>
                  <a:schemeClr val="bg1"/>
                </a:solidFill>
              </a:defRPr>
            </a:lvl4pPr>
            <a:lvl5pPr marL="1828251"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bwMode="gray">
          <a:xfrm>
            <a:off x="6055740"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bwMode="gray">
          <a:xfrm>
            <a:off x="6047801" y="6077919"/>
            <a:ext cx="2772835" cy="280987"/>
          </a:xfrm>
        </p:spPr>
        <p:txBody>
          <a:bodyPr>
            <a:noAutofit/>
          </a:bodyPr>
          <a:lstStyle>
            <a:lvl1pPr marL="0" indent="0">
              <a:lnSpc>
                <a:spcPct val="100000"/>
              </a:lnSpc>
              <a:buFontTx/>
              <a:buNone/>
              <a:defRPr sz="1200">
                <a:solidFill>
                  <a:schemeClr val="bg1"/>
                </a:solidFill>
              </a:defRPr>
            </a:lvl1pPr>
            <a:lvl2pPr marL="457063" indent="0">
              <a:buFontTx/>
              <a:buNone/>
              <a:defRPr sz="1200">
                <a:solidFill>
                  <a:schemeClr val="bg1"/>
                </a:solidFill>
              </a:defRPr>
            </a:lvl2pPr>
            <a:lvl3pPr marL="914126" indent="0">
              <a:buFontTx/>
              <a:buNone/>
              <a:defRPr sz="1200">
                <a:solidFill>
                  <a:schemeClr val="bg1"/>
                </a:solidFill>
              </a:defRPr>
            </a:lvl3pPr>
            <a:lvl4pPr marL="1371189" indent="0">
              <a:buFontTx/>
              <a:buNone/>
              <a:defRPr sz="1200">
                <a:solidFill>
                  <a:schemeClr val="bg1"/>
                </a:solidFill>
              </a:defRPr>
            </a:lvl4pPr>
            <a:lvl5pPr marL="1828251"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53287142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6" y="1664210"/>
            <a:ext cx="11188711" cy="41852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8095479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and Content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5" y="2181041"/>
            <a:ext cx="11189907" cy="39879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p:nvPr>
        </p:nvSpPr>
        <p:spPr>
          <a:xfrm>
            <a:off x="447421" y="1658333"/>
            <a:ext cx="11190563" cy="365760"/>
          </a:xfrm>
        </p:spPr>
        <p:txBody>
          <a:bodyPr vert="horz" lIns="91440" tIns="45720" rIns="91440" bIns="45720" rtlCol="0">
            <a:noAutofit/>
          </a:bodyPr>
          <a:lstStyle>
            <a:lvl1pPr marL="0" indent="0">
              <a:buNone/>
              <a:defRPr lang="en-US" sz="1999" dirty="0"/>
            </a:lvl1pPr>
          </a:lstStyle>
          <a:p>
            <a:pPr marL="228531" lvl="0" indent="-228531"/>
            <a:r>
              <a:rPr lang="en-US"/>
              <a:t>Click to edit Master text styles</a:t>
            </a:r>
          </a:p>
        </p:txBody>
      </p:sp>
    </p:spTree>
    <p:extLst>
      <p:ext uri="{BB962C8B-B14F-4D97-AF65-F5344CB8AC3E}">
        <p14:creationId xmlns:p14="http://schemas.microsoft.com/office/powerpoint/2010/main" val="294642574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6" y="1664208"/>
            <a:ext cx="10835640" cy="4504817"/>
          </a:xfrm>
        </p:spPr>
        <p:txBody>
          <a:bodyPr>
            <a:noAutofit/>
          </a:bodyPr>
          <a:lstStyle>
            <a:lvl1pPr marL="0" indent="0">
              <a:spcBef>
                <a:spcPts val="2199"/>
              </a:spcBef>
              <a:buFont typeface="Arial" panose="020B0604020202020204" pitchFamily="34" charset="0"/>
              <a:buNone/>
              <a:defRPr/>
            </a:lvl1pPr>
            <a:lvl2pPr marL="457063" indent="0">
              <a:buNone/>
              <a:defRPr/>
            </a:lvl2pPr>
            <a:lvl3pPr marL="914126" indent="0">
              <a:buNone/>
              <a:defRPr/>
            </a:lvl3pPr>
            <a:lvl4pPr marL="1371189" indent="0">
              <a:buNone/>
              <a:defRPr/>
            </a:lvl4pPr>
            <a:lvl5pPr marL="1828251" indent="0">
              <a:buNone/>
              <a:defRPr/>
            </a:lvl5pPr>
          </a:lstStyle>
          <a:p>
            <a:pPr lvl="0"/>
            <a:r>
              <a:rPr lang="en-US"/>
              <a:t>Click to edit Master text styles</a:t>
            </a:r>
          </a:p>
        </p:txBody>
      </p:sp>
    </p:spTree>
    <p:extLst>
      <p:ext uri="{BB962C8B-B14F-4D97-AF65-F5344CB8AC3E}">
        <p14:creationId xmlns:p14="http://schemas.microsoft.com/office/powerpoint/2010/main" val="297957542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1 Column Para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6" y="1664208"/>
            <a:ext cx="5574920" cy="4504817"/>
          </a:xfrm>
        </p:spPr>
        <p:txBody>
          <a:bodyPr>
            <a:noAutofit/>
          </a:bodyPr>
          <a:lstStyle>
            <a:lvl1pPr marL="0" indent="0">
              <a:spcBef>
                <a:spcPts val="2199"/>
              </a:spcBef>
              <a:buFont typeface="Arial" panose="020B0604020202020204" pitchFamily="34" charset="0"/>
              <a:buNone/>
              <a:defRPr/>
            </a:lvl1pPr>
            <a:lvl2pPr marL="457063" indent="0">
              <a:buNone/>
              <a:defRPr/>
            </a:lvl2pPr>
            <a:lvl3pPr marL="914126" indent="0">
              <a:buNone/>
              <a:defRPr/>
            </a:lvl3pPr>
            <a:lvl4pPr marL="1371189" indent="0">
              <a:buNone/>
              <a:defRPr/>
            </a:lvl4pPr>
            <a:lvl5pPr marL="1828251" indent="0">
              <a:buNone/>
              <a:defRPr/>
            </a:lvl5pPr>
          </a:lstStyle>
          <a:p>
            <a:pPr lvl="0"/>
            <a:r>
              <a:rPr lang="en-US"/>
              <a:t>Click to edit Master text styles</a:t>
            </a:r>
          </a:p>
        </p:txBody>
      </p:sp>
    </p:spTree>
    <p:extLst>
      <p:ext uri="{BB962C8B-B14F-4D97-AF65-F5344CB8AC3E}">
        <p14:creationId xmlns:p14="http://schemas.microsoft.com/office/powerpoint/2010/main" val="412621513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231" y="2401157"/>
            <a:ext cx="5014360"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3639" y="2401155"/>
            <a:ext cx="5238750" cy="663282"/>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878" y="3298879"/>
            <a:ext cx="5014361"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3639" y="3298879"/>
            <a:ext cx="4916488"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0864"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0864"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3151"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3151"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762991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231" y="2401157"/>
            <a:ext cx="5014360"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3639" y="2401155"/>
            <a:ext cx="5238750" cy="663282"/>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878" y="3298879"/>
            <a:ext cx="5014361"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3639" y="3298879"/>
            <a:ext cx="4916488"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0864"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0864"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3151"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3151"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331612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7"/>
            <a:ext cx="3348752"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9"/>
            <a:ext cx="3355106"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a:t>01</a:t>
            </a:r>
          </a:p>
        </p:txBody>
      </p:sp>
      <p:sp>
        <p:nvSpPr>
          <p:cNvPr id="22" name="Text Placeholder 24">
            <a:extLst>
              <a:ext uri="{FF2B5EF4-FFF2-40B4-BE49-F238E27FC236}">
                <a16:creationId xmlns:a16="http://schemas.microsoft.com/office/drawing/2014/main" id="{D7B3D0DB-2EA9-49C1-88C4-F55FD4E33E62}"/>
              </a:ext>
            </a:extLst>
          </p:cNvPr>
          <p:cNvSpPr>
            <a:spLocks noGrp="1"/>
          </p:cNvSpPr>
          <p:nvPr>
            <p:ph type="body" sz="quarter" idx="15"/>
          </p:nvPr>
        </p:nvSpPr>
        <p:spPr>
          <a:xfrm>
            <a:off x="3964966" y="2401157"/>
            <a:ext cx="3348752"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cxnSp>
        <p:nvCxnSpPr>
          <p:cNvPr id="23" name="Straight Connector 22">
            <a:extLst>
              <a:ext uri="{FF2B5EF4-FFF2-40B4-BE49-F238E27FC236}">
                <a16:creationId xmlns:a16="http://schemas.microsoft.com/office/drawing/2014/main" id="{96A3B837-23DB-4327-B614-EF560D51698F}"/>
              </a:ext>
            </a:extLst>
          </p:cNvPr>
          <p:cNvCxnSpPr/>
          <p:nvPr userDrawn="1"/>
        </p:nvCxnSpPr>
        <p:spPr>
          <a:xfrm>
            <a:off x="4067598"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4C12A34-72F3-4954-BE69-BD4660B366D6}"/>
              </a:ext>
            </a:extLst>
          </p:cNvPr>
          <p:cNvCxnSpPr/>
          <p:nvPr userDrawn="1"/>
        </p:nvCxnSpPr>
        <p:spPr>
          <a:xfrm>
            <a:off x="4067598"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p:nvPr>
        </p:nvSpPr>
        <p:spPr>
          <a:xfrm>
            <a:off x="3958613" y="3298879"/>
            <a:ext cx="3355106"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Box 25">
            <a:extLst>
              <a:ext uri="{FF2B5EF4-FFF2-40B4-BE49-F238E27FC236}">
                <a16:creationId xmlns:a16="http://schemas.microsoft.com/office/drawing/2014/main" id="{9A005C46-9AA9-4FE7-A3B8-8F94A2774839}"/>
              </a:ext>
            </a:extLst>
          </p:cNvPr>
          <p:cNvSpPr txBox="1"/>
          <p:nvPr userDrawn="1"/>
        </p:nvSpPr>
        <p:spPr>
          <a:xfrm>
            <a:off x="3971125" y="1867003"/>
            <a:ext cx="357790" cy="276999"/>
          </a:xfrm>
          <a:prstGeom prst="rect">
            <a:avLst/>
          </a:prstGeom>
          <a:noFill/>
        </p:spPr>
        <p:txBody>
          <a:bodyPr wrap="none" rtlCol="0">
            <a:spAutoFit/>
          </a:bodyPr>
          <a:lstStyle/>
          <a:p>
            <a:pPr algn="l"/>
            <a:r>
              <a:rPr lang="en-US" sz="1200" b="1"/>
              <a:t>02</a:t>
            </a:r>
          </a:p>
        </p:txBody>
      </p:sp>
      <p:sp>
        <p:nvSpPr>
          <p:cNvPr id="27" name="Text Placeholder 24">
            <a:extLst>
              <a:ext uri="{FF2B5EF4-FFF2-40B4-BE49-F238E27FC236}">
                <a16:creationId xmlns:a16="http://schemas.microsoft.com/office/drawing/2014/main" id="{56437212-975C-442C-B415-339DBB038579}"/>
              </a:ext>
            </a:extLst>
          </p:cNvPr>
          <p:cNvSpPr>
            <a:spLocks noGrp="1"/>
          </p:cNvSpPr>
          <p:nvPr>
            <p:ph type="body" sz="quarter" idx="17"/>
          </p:nvPr>
        </p:nvSpPr>
        <p:spPr>
          <a:xfrm>
            <a:off x="7467215" y="2401157"/>
            <a:ext cx="3348752"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cxnSp>
        <p:nvCxnSpPr>
          <p:cNvPr id="28" name="Straight Connector 27">
            <a:extLst>
              <a:ext uri="{FF2B5EF4-FFF2-40B4-BE49-F238E27FC236}">
                <a16:creationId xmlns:a16="http://schemas.microsoft.com/office/drawing/2014/main" id="{5C9E2048-3D9A-4D10-B4D3-55885C5C4A16}"/>
              </a:ext>
            </a:extLst>
          </p:cNvPr>
          <p:cNvCxnSpPr/>
          <p:nvPr userDrawn="1"/>
        </p:nvCxnSpPr>
        <p:spPr>
          <a:xfrm>
            <a:off x="7569847"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21BED94-D114-4634-8456-103C4CFAF80E}"/>
              </a:ext>
            </a:extLst>
          </p:cNvPr>
          <p:cNvCxnSpPr/>
          <p:nvPr userDrawn="1"/>
        </p:nvCxnSpPr>
        <p:spPr>
          <a:xfrm>
            <a:off x="7569847"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p:nvPr>
        </p:nvSpPr>
        <p:spPr>
          <a:xfrm>
            <a:off x="7460862" y="3298879"/>
            <a:ext cx="3355106"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Box 30">
            <a:extLst>
              <a:ext uri="{FF2B5EF4-FFF2-40B4-BE49-F238E27FC236}">
                <a16:creationId xmlns:a16="http://schemas.microsoft.com/office/drawing/2014/main" id="{CE135130-1BC5-4C60-BE93-18D4142CE74D}"/>
              </a:ext>
            </a:extLst>
          </p:cNvPr>
          <p:cNvSpPr txBox="1"/>
          <p:nvPr userDrawn="1"/>
        </p:nvSpPr>
        <p:spPr>
          <a:xfrm>
            <a:off x="7473374" y="1867003"/>
            <a:ext cx="357790" cy="276999"/>
          </a:xfrm>
          <a:prstGeom prst="rect">
            <a:avLst/>
          </a:prstGeom>
          <a:noFill/>
        </p:spPr>
        <p:txBody>
          <a:bodyPr wrap="none" rtlCol="0">
            <a:spAutoFit/>
          </a:bodyPr>
          <a:lstStyle/>
          <a:p>
            <a:pPr algn="l"/>
            <a:r>
              <a:rPr lang="en-US" sz="1200" b="1"/>
              <a:t>03</a:t>
            </a:r>
          </a:p>
        </p:txBody>
      </p:sp>
    </p:spTree>
    <p:extLst>
      <p:ext uri="{BB962C8B-B14F-4D97-AF65-F5344CB8AC3E}">
        <p14:creationId xmlns:p14="http://schemas.microsoft.com/office/powerpoint/2010/main" val="165266322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7"/>
            <a:ext cx="3348752"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9"/>
            <a:ext cx="3355106"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a:t>01</a:t>
            </a:r>
          </a:p>
        </p:txBody>
      </p:sp>
      <p:sp>
        <p:nvSpPr>
          <p:cNvPr id="22" name="Text Placeholder 24">
            <a:extLst>
              <a:ext uri="{FF2B5EF4-FFF2-40B4-BE49-F238E27FC236}">
                <a16:creationId xmlns:a16="http://schemas.microsoft.com/office/drawing/2014/main" id="{D7B3D0DB-2EA9-49C1-88C4-F55FD4E33E62}"/>
              </a:ext>
            </a:extLst>
          </p:cNvPr>
          <p:cNvSpPr>
            <a:spLocks noGrp="1"/>
          </p:cNvSpPr>
          <p:nvPr>
            <p:ph type="body" sz="quarter" idx="15"/>
          </p:nvPr>
        </p:nvSpPr>
        <p:spPr>
          <a:xfrm>
            <a:off x="3964966" y="2401157"/>
            <a:ext cx="3348752"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cxnSp>
        <p:nvCxnSpPr>
          <p:cNvPr id="23" name="Straight Connector 22">
            <a:extLst>
              <a:ext uri="{FF2B5EF4-FFF2-40B4-BE49-F238E27FC236}">
                <a16:creationId xmlns:a16="http://schemas.microsoft.com/office/drawing/2014/main" id="{96A3B837-23DB-4327-B614-EF560D51698F}"/>
              </a:ext>
            </a:extLst>
          </p:cNvPr>
          <p:cNvCxnSpPr/>
          <p:nvPr userDrawn="1"/>
        </p:nvCxnSpPr>
        <p:spPr>
          <a:xfrm>
            <a:off x="4067598"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4C12A34-72F3-4954-BE69-BD4660B366D6}"/>
              </a:ext>
            </a:extLst>
          </p:cNvPr>
          <p:cNvCxnSpPr/>
          <p:nvPr userDrawn="1"/>
        </p:nvCxnSpPr>
        <p:spPr>
          <a:xfrm>
            <a:off x="4067598"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p:nvPr>
        </p:nvSpPr>
        <p:spPr>
          <a:xfrm>
            <a:off x="3958613" y="3298879"/>
            <a:ext cx="3355106"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Box 25">
            <a:extLst>
              <a:ext uri="{FF2B5EF4-FFF2-40B4-BE49-F238E27FC236}">
                <a16:creationId xmlns:a16="http://schemas.microsoft.com/office/drawing/2014/main" id="{9A005C46-9AA9-4FE7-A3B8-8F94A2774839}"/>
              </a:ext>
            </a:extLst>
          </p:cNvPr>
          <p:cNvSpPr txBox="1"/>
          <p:nvPr userDrawn="1"/>
        </p:nvSpPr>
        <p:spPr>
          <a:xfrm>
            <a:off x="3971125" y="1867003"/>
            <a:ext cx="357790" cy="276999"/>
          </a:xfrm>
          <a:prstGeom prst="rect">
            <a:avLst/>
          </a:prstGeom>
          <a:noFill/>
        </p:spPr>
        <p:txBody>
          <a:bodyPr wrap="none" rtlCol="0">
            <a:spAutoFit/>
          </a:bodyPr>
          <a:lstStyle/>
          <a:p>
            <a:pPr algn="l"/>
            <a:r>
              <a:rPr lang="en-US" sz="1200" b="1"/>
              <a:t>02</a:t>
            </a:r>
          </a:p>
        </p:txBody>
      </p:sp>
      <p:sp>
        <p:nvSpPr>
          <p:cNvPr id="27" name="Text Placeholder 24">
            <a:extLst>
              <a:ext uri="{FF2B5EF4-FFF2-40B4-BE49-F238E27FC236}">
                <a16:creationId xmlns:a16="http://schemas.microsoft.com/office/drawing/2014/main" id="{56437212-975C-442C-B415-339DBB038579}"/>
              </a:ext>
            </a:extLst>
          </p:cNvPr>
          <p:cNvSpPr>
            <a:spLocks noGrp="1"/>
          </p:cNvSpPr>
          <p:nvPr>
            <p:ph type="body" sz="quarter" idx="17"/>
          </p:nvPr>
        </p:nvSpPr>
        <p:spPr>
          <a:xfrm>
            <a:off x="7467215" y="2401157"/>
            <a:ext cx="3348752"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cxnSp>
        <p:nvCxnSpPr>
          <p:cNvPr id="28" name="Straight Connector 27">
            <a:extLst>
              <a:ext uri="{FF2B5EF4-FFF2-40B4-BE49-F238E27FC236}">
                <a16:creationId xmlns:a16="http://schemas.microsoft.com/office/drawing/2014/main" id="{5C9E2048-3D9A-4D10-B4D3-55885C5C4A16}"/>
              </a:ext>
            </a:extLst>
          </p:cNvPr>
          <p:cNvCxnSpPr/>
          <p:nvPr userDrawn="1"/>
        </p:nvCxnSpPr>
        <p:spPr>
          <a:xfrm>
            <a:off x="7569847"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21BED94-D114-4634-8456-103C4CFAF80E}"/>
              </a:ext>
            </a:extLst>
          </p:cNvPr>
          <p:cNvCxnSpPr/>
          <p:nvPr userDrawn="1"/>
        </p:nvCxnSpPr>
        <p:spPr>
          <a:xfrm>
            <a:off x="7569847"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p:nvPr>
        </p:nvSpPr>
        <p:spPr>
          <a:xfrm>
            <a:off x="7460862" y="3298879"/>
            <a:ext cx="3355106"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Box 30">
            <a:extLst>
              <a:ext uri="{FF2B5EF4-FFF2-40B4-BE49-F238E27FC236}">
                <a16:creationId xmlns:a16="http://schemas.microsoft.com/office/drawing/2014/main" id="{CE135130-1BC5-4C60-BE93-18D4142CE74D}"/>
              </a:ext>
            </a:extLst>
          </p:cNvPr>
          <p:cNvSpPr txBox="1"/>
          <p:nvPr userDrawn="1"/>
        </p:nvSpPr>
        <p:spPr>
          <a:xfrm>
            <a:off x="7473374" y="1867003"/>
            <a:ext cx="357790" cy="276999"/>
          </a:xfrm>
          <a:prstGeom prst="rect">
            <a:avLst/>
          </a:prstGeom>
          <a:noFill/>
        </p:spPr>
        <p:txBody>
          <a:bodyPr wrap="none" rtlCol="0">
            <a:spAutoFit/>
          </a:bodyPr>
          <a:lstStyle/>
          <a:p>
            <a:pPr algn="l"/>
            <a:r>
              <a:rPr lang="en-US" sz="1200" b="1"/>
              <a:t>03</a:t>
            </a:r>
          </a:p>
        </p:txBody>
      </p:sp>
    </p:spTree>
    <p:extLst>
      <p:ext uri="{BB962C8B-B14F-4D97-AF65-F5344CB8AC3E}">
        <p14:creationId xmlns:p14="http://schemas.microsoft.com/office/powerpoint/2010/main" val="428264217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4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7"/>
            <a:ext cx="2201894"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grpSp>
        <p:nvGrpSpPr>
          <p:cNvPr id="6" name="Group 5">
            <a:extLst>
              <a:ext uri="{FF2B5EF4-FFF2-40B4-BE49-F238E27FC236}">
                <a16:creationId xmlns:a16="http://schemas.microsoft.com/office/drawing/2014/main" id="{FE4499DD-B6BA-49FF-88A5-C700EDCF0871}"/>
              </a:ext>
            </a:extLst>
          </p:cNvPr>
          <p:cNvGrpSpPr/>
          <p:nvPr userDrawn="1"/>
        </p:nvGrpSpPr>
        <p:grpSpPr>
          <a:xfrm>
            <a:off x="550864" y="2410805"/>
            <a:ext cx="2097087"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9" y="3298879"/>
            <a:ext cx="2206072"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a:t>01</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3263893" y="2401157"/>
            <a:ext cx="2201894"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grpSp>
        <p:nvGrpSpPr>
          <p:cNvPr id="33" name="Group 32">
            <a:extLst>
              <a:ext uri="{FF2B5EF4-FFF2-40B4-BE49-F238E27FC236}">
                <a16:creationId xmlns:a16="http://schemas.microsoft.com/office/drawing/2014/main" id="{54EA2947-8001-450A-B426-C6BFA50448EF}"/>
              </a:ext>
            </a:extLst>
          </p:cNvPr>
          <p:cNvGrpSpPr/>
          <p:nvPr userDrawn="1"/>
        </p:nvGrpSpPr>
        <p:grpSpPr>
          <a:xfrm>
            <a:off x="3366526" y="2410805"/>
            <a:ext cx="2097087"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3257540" y="3298879"/>
            <a:ext cx="2206072"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7" name="TextBox 36">
            <a:extLst>
              <a:ext uri="{FF2B5EF4-FFF2-40B4-BE49-F238E27FC236}">
                <a16:creationId xmlns:a16="http://schemas.microsoft.com/office/drawing/2014/main" id="{A6461ABD-5CEA-4AC3-838A-3A0493AF84BC}"/>
              </a:ext>
            </a:extLst>
          </p:cNvPr>
          <p:cNvSpPr txBox="1"/>
          <p:nvPr userDrawn="1"/>
        </p:nvSpPr>
        <p:spPr>
          <a:xfrm>
            <a:off x="3270052" y="1867003"/>
            <a:ext cx="357790" cy="276999"/>
          </a:xfrm>
          <a:prstGeom prst="rect">
            <a:avLst/>
          </a:prstGeom>
          <a:noFill/>
        </p:spPr>
        <p:txBody>
          <a:bodyPr wrap="none" rtlCol="0">
            <a:spAutoFit/>
          </a:bodyPr>
          <a:lstStyle/>
          <a:p>
            <a:pPr algn="l"/>
            <a:r>
              <a:rPr lang="en-US" sz="1200" b="1"/>
              <a:t>02</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6068418" y="2401157"/>
            <a:ext cx="2201894"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grpSp>
        <p:nvGrpSpPr>
          <p:cNvPr id="39" name="Group 38">
            <a:extLst>
              <a:ext uri="{FF2B5EF4-FFF2-40B4-BE49-F238E27FC236}">
                <a16:creationId xmlns:a16="http://schemas.microsoft.com/office/drawing/2014/main" id="{FB6E805E-0045-4670-BFA4-3B11E84DA790}"/>
              </a:ext>
            </a:extLst>
          </p:cNvPr>
          <p:cNvGrpSpPr/>
          <p:nvPr userDrawn="1"/>
        </p:nvGrpSpPr>
        <p:grpSpPr>
          <a:xfrm>
            <a:off x="6171051" y="2410805"/>
            <a:ext cx="2097087"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6062066" y="3298879"/>
            <a:ext cx="2206072"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3" name="TextBox 42">
            <a:extLst>
              <a:ext uri="{FF2B5EF4-FFF2-40B4-BE49-F238E27FC236}">
                <a16:creationId xmlns:a16="http://schemas.microsoft.com/office/drawing/2014/main" id="{04FFDD2B-7EF4-4D95-94AB-8983074F76A5}"/>
              </a:ext>
            </a:extLst>
          </p:cNvPr>
          <p:cNvSpPr txBox="1"/>
          <p:nvPr userDrawn="1"/>
        </p:nvSpPr>
        <p:spPr>
          <a:xfrm>
            <a:off x="6074576" y="1867003"/>
            <a:ext cx="357790" cy="276999"/>
          </a:xfrm>
          <a:prstGeom prst="rect">
            <a:avLst/>
          </a:prstGeom>
          <a:noFill/>
        </p:spPr>
        <p:txBody>
          <a:bodyPr wrap="none" rtlCol="0">
            <a:spAutoFit/>
          </a:bodyPr>
          <a:lstStyle/>
          <a:p>
            <a:pPr algn="l"/>
            <a:r>
              <a:rPr lang="en-US" sz="1200" b="1"/>
              <a:t>03</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8879296" y="2401157"/>
            <a:ext cx="2201894"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grpSp>
        <p:nvGrpSpPr>
          <p:cNvPr id="45" name="Group 44">
            <a:extLst>
              <a:ext uri="{FF2B5EF4-FFF2-40B4-BE49-F238E27FC236}">
                <a16:creationId xmlns:a16="http://schemas.microsoft.com/office/drawing/2014/main" id="{ACC0D123-E0A1-4F0F-853D-4C2AE19536B2}"/>
              </a:ext>
            </a:extLst>
          </p:cNvPr>
          <p:cNvGrpSpPr/>
          <p:nvPr userDrawn="1"/>
        </p:nvGrpSpPr>
        <p:grpSpPr>
          <a:xfrm>
            <a:off x="8981929" y="2410805"/>
            <a:ext cx="2097087"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8872943" y="3298879"/>
            <a:ext cx="2206072"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9" name="TextBox 48">
            <a:extLst>
              <a:ext uri="{FF2B5EF4-FFF2-40B4-BE49-F238E27FC236}">
                <a16:creationId xmlns:a16="http://schemas.microsoft.com/office/drawing/2014/main" id="{5832141D-2E9E-40E4-96BD-70D24672D900}"/>
              </a:ext>
            </a:extLst>
          </p:cNvPr>
          <p:cNvSpPr txBox="1"/>
          <p:nvPr userDrawn="1"/>
        </p:nvSpPr>
        <p:spPr>
          <a:xfrm>
            <a:off x="8885455" y="1867003"/>
            <a:ext cx="357790" cy="276999"/>
          </a:xfrm>
          <a:prstGeom prst="rect">
            <a:avLst/>
          </a:prstGeom>
          <a:noFill/>
        </p:spPr>
        <p:txBody>
          <a:bodyPr wrap="none" rtlCol="0">
            <a:spAutoFit/>
          </a:bodyPr>
          <a:lstStyle/>
          <a:p>
            <a:pPr algn="l"/>
            <a:r>
              <a:rPr lang="en-US" sz="1200" b="1"/>
              <a:t>04</a:t>
            </a:r>
          </a:p>
        </p:txBody>
      </p:sp>
    </p:spTree>
    <p:extLst>
      <p:ext uri="{BB962C8B-B14F-4D97-AF65-F5344CB8AC3E}">
        <p14:creationId xmlns:p14="http://schemas.microsoft.com/office/powerpoint/2010/main" val="65113895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6" y="1664208"/>
            <a:ext cx="10835640" cy="450481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317463689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_4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7"/>
            <a:ext cx="2201894"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grpSp>
        <p:nvGrpSpPr>
          <p:cNvPr id="6" name="Group 5">
            <a:extLst>
              <a:ext uri="{FF2B5EF4-FFF2-40B4-BE49-F238E27FC236}">
                <a16:creationId xmlns:a16="http://schemas.microsoft.com/office/drawing/2014/main" id="{FE4499DD-B6BA-49FF-88A5-C700EDCF0871}"/>
              </a:ext>
            </a:extLst>
          </p:cNvPr>
          <p:cNvGrpSpPr/>
          <p:nvPr userDrawn="1"/>
        </p:nvGrpSpPr>
        <p:grpSpPr>
          <a:xfrm>
            <a:off x="550864" y="2410805"/>
            <a:ext cx="2097087"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9" y="3298879"/>
            <a:ext cx="2206072"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a:t>01</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3263893" y="2401157"/>
            <a:ext cx="2201894"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grpSp>
        <p:nvGrpSpPr>
          <p:cNvPr id="33" name="Group 32">
            <a:extLst>
              <a:ext uri="{FF2B5EF4-FFF2-40B4-BE49-F238E27FC236}">
                <a16:creationId xmlns:a16="http://schemas.microsoft.com/office/drawing/2014/main" id="{54EA2947-8001-450A-B426-C6BFA50448EF}"/>
              </a:ext>
            </a:extLst>
          </p:cNvPr>
          <p:cNvGrpSpPr/>
          <p:nvPr userDrawn="1"/>
        </p:nvGrpSpPr>
        <p:grpSpPr>
          <a:xfrm>
            <a:off x="3366526" y="2410805"/>
            <a:ext cx="2097087"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3257540" y="3298879"/>
            <a:ext cx="2206072"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7" name="TextBox 36">
            <a:extLst>
              <a:ext uri="{FF2B5EF4-FFF2-40B4-BE49-F238E27FC236}">
                <a16:creationId xmlns:a16="http://schemas.microsoft.com/office/drawing/2014/main" id="{A6461ABD-5CEA-4AC3-838A-3A0493AF84BC}"/>
              </a:ext>
            </a:extLst>
          </p:cNvPr>
          <p:cNvSpPr txBox="1"/>
          <p:nvPr userDrawn="1"/>
        </p:nvSpPr>
        <p:spPr>
          <a:xfrm>
            <a:off x="3270052" y="1867003"/>
            <a:ext cx="357790" cy="276999"/>
          </a:xfrm>
          <a:prstGeom prst="rect">
            <a:avLst/>
          </a:prstGeom>
          <a:noFill/>
        </p:spPr>
        <p:txBody>
          <a:bodyPr wrap="none" rtlCol="0">
            <a:spAutoFit/>
          </a:bodyPr>
          <a:lstStyle/>
          <a:p>
            <a:pPr algn="l"/>
            <a:r>
              <a:rPr lang="en-US" sz="1200" b="1"/>
              <a:t>02</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6068418" y="2401157"/>
            <a:ext cx="2201894"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grpSp>
        <p:nvGrpSpPr>
          <p:cNvPr id="39" name="Group 38">
            <a:extLst>
              <a:ext uri="{FF2B5EF4-FFF2-40B4-BE49-F238E27FC236}">
                <a16:creationId xmlns:a16="http://schemas.microsoft.com/office/drawing/2014/main" id="{FB6E805E-0045-4670-BFA4-3B11E84DA790}"/>
              </a:ext>
            </a:extLst>
          </p:cNvPr>
          <p:cNvGrpSpPr/>
          <p:nvPr userDrawn="1"/>
        </p:nvGrpSpPr>
        <p:grpSpPr>
          <a:xfrm>
            <a:off x="6171051" y="2410805"/>
            <a:ext cx="2097087"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6062066" y="3298879"/>
            <a:ext cx="2206072"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3" name="TextBox 42">
            <a:extLst>
              <a:ext uri="{FF2B5EF4-FFF2-40B4-BE49-F238E27FC236}">
                <a16:creationId xmlns:a16="http://schemas.microsoft.com/office/drawing/2014/main" id="{04FFDD2B-7EF4-4D95-94AB-8983074F76A5}"/>
              </a:ext>
            </a:extLst>
          </p:cNvPr>
          <p:cNvSpPr txBox="1"/>
          <p:nvPr userDrawn="1"/>
        </p:nvSpPr>
        <p:spPr>
          <a:xfrm>
            <a:off x="6074576" y="1867003"/>
            <a:ext cx="357790" cy="276999"/>
          </a:xfrm>
          <a:prstGeom prst="rect">
            <a:avLst/>
          </a:prstGeom>
          <a:noFill/>
        </p:spPr>
        <p:txBody>
          <a:bodyPr wrap="none" rtlCol="0">
            <a:spAutoFit/>
          </a:bodyPr>
          <a:lstStyle/>
          <a:p>
            <a:pPr algn="l"/>
            <a:r>
              <a:rPr lang="en-US" sz="1200" b="1"/>
              <a:t>03</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8879296" y="2401157"/>
            <a:ext cx="2201894"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grpSp>
        <p:nvGrpSpPr>
          <p:cNvPr id="45" name="Group 44">
            <a:extLst>
              <a:ext uri="{FF2B5EF4-FFF2-40B4-BE49-F238E27FC236}">
                <a16:creationId xmlns:a16="http://schemas.microsoft.com/office/drawing/2014/main" id="{ACC0D123-E0A1-4F0F-853D-4C2AE19536B2}"/>
              </a:ext>
            </a:extLst>
          </p:cNvPr>
          <p:cNvGrpSpPr/>
          <p:nvPr userDrawn="1"/>
        </p:nvGrpSpPr>
        <p:grpSpPr>
          <a:xfrm>
            <a:off x="8981929" y="2410805"/>
            <a:ext cx="2097087"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8872943" y="3298879"/>
            <a:ext cx="2206072"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9" name="TextBox 48">
            <a:extLst>
              <a:ext uri="{FF2B5EF4-FFF2-40B4-BE49-F238E27FC236}">
                <a16:creationId xmlns:a16="http://schemas.microsoft.com/office/drawing/2014/main" id="{5832141D-2E9E-40E4-96BD-70D24672D900}"/>
              </a:ext>
            </a:extLst>
          </p:cNvPr>
          <p:cNvSpPr txBox="1"/>
          <p:nvPr userDrawn="1"/>
        </p:nvSpPr>
        <p:spPr>
          <a:xfrm>
            <a:off x="8885455" y="1867003"/>
            <a:ext cx="357790" cy="276999"/>
          </a:xfrm>
          <a:prstGeom prst="rect">
            <a:avLst/>
          </a:prstGeom>
          <a:noFill/>
        </p:spPr>
        <p:txBody>
          <a:bodyPr wrap="none" rtlCol="0">
            <a:spAutoFit/>
          </a:bodyPr>
          <a:lstStyle/>
          <a:p>
            <a:pPr algn="l"/>
            <a:r>
              <a:rPr lang="en-US" sz="1200" b="1"/>
              <a:t>04</a:t>
            </a:r>
          </a:p>
        </p:txBody>
      </p:sp>
    </p:spTree>
    <p:extLst>
      <p:ext uri="{BB962C8B-B14F-4D97-AF65-F5344CB8AC3E}">
        <p14:creationId xmlns:p14="http://schemas.microsoft.com/office/powerpoint/2010/main" val="251089550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3"/>
            <a:ext cx="5029200"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2431337"/>
            <a:ext cx="5035553"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6341765" y="1685663"/>
            <a:ext cx="5029200"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6327064" y="2431337"/>
            <a:ext cx="5043897"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231" y="3898177"/>
            <a:ext cx="5035554"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8" y="4632092"/>
            <a:ext cx="5044495"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6341765" y="3898177"/>
            <a:ext cx="5043897"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6321701" y="4594256"/>
            <a:ext cx="5063959"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p:nvPr userDrawn="1"/>
        </p:nvCxnSpPr>
        <p:spPr>
          <a:xfrm>
            <a:off x="6094412" y="175577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505680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_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3"/>
            <a:ext cx="5029200"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2431337"/>
            <a:ext cx="5035553" cy="1785065"/>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6341765" y="1685663"/>
            <a:ext cx="5029200"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6327064" y="2431337"/>
            <a:ext cx="5043897" cy="1785065"/>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231" y="3898177"/>
            <a:ext cx="5035554"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8" y="4632092"/>
            <a:ext cx="5044495" cy="1914533"/>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6341765" y="3898177"/>
            <a:ext cx="5043897"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6321701" y="4594256"/>
            <a:ext cx="5063959" cy="1914533"/>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p:nvPr userDrawn="1"/>
        </p:nvCxnSpPr>
        <p:spPr>
          <a:xfrm>
            <a:off x="6094412" y="175577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070300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3"/>
            <a:ext cx="3604227"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2431337"/>
            <a:ext cx="36087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4346084" y="1685663"/>
            <a:ext cx="3602736"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4331382" y="2431337"/>
            <a:ext cx="3602736"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231" y="3898177"/>
            <a:ext cx="3608780"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8" y="4632092"/>
            <a:ext cx="3615188"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4346083" y="3898177"/>
            <a:ext cx="3602736"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4326020" y="4594256"/>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a:cxnSpLocks/>
          </p:cNvCxnSpPr>
          <p:nvPr userDrawn="1"/>
        </p:nvCxnSpPr>
        <p:spPr>
          <a:xfrm>
            <a:off x="546101" y="3953992"/>
            <a:ext cx="11091863"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p:nvPr>
        </p:nvSpPr>
        <p:spPr>
          <a:xfrm>
            <a:off x="8026625" y="1685663"/>
            <a:ext cx="3602736"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p:nvPr>
        </p:nvSpPr>
        <p:spPr>
          <a:xfrm>
            <a:off x="8011923" y="2431337"/>
            <a:ext cx="3602736"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p:nvPr>
        </p:nvSpPr>
        <p:spPr>
          <a:xfrm>
            <a:off x="8026624" y="3898177"/>
            <a:ext cx="3602736"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p:nvPr>
        </p:nvSpPr>
        <p:spPr>
          <a:xfrm>
            <a:off x="8006561" y="4594256"/>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4039907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3"/>
            <a:ext cx="3604227"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2431337"/>
            <a:ext cx="3608780" cy="1785065"/>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4346084" y="1685663"/>
            <a:ext cx="3602736"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4331382" y="2431337"/>
            <a:ext cx="3602736" cy="1785065"/>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231" y="3898177"/>
            <a:ext cx="3608780"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8" y="4632092"/>
            <a:ext cx="3615188" cy="1914533"/>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4346083" y="3898177"/>
            <a:ext cx="3602736"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4326020" y="4594256"/>
            <a:ext cx="3602736" cy="1914533"/>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a:cxnSpLocks/>
          </p:cNvCxnSpPr>
          <p:nvPr userDrawn="1"/>
        </p:nvCxnSpPr>
        <p:spPr>
          <a:xfrm>
            <a:off x="546101" y="3953992"/>
            <a:ext cx="11091863"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p:nvPr>
        </p:nvSpPr>
        <p:spPr>
          <a:xfrm>
            <a:off x="8026625" y="1685663"/>
            <a:ext cx="3602736"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p:nvPr>
        </p:nvSpPr>
        <p:spPr>
          <a:xfrm>
            <a:off x="8011923" y="2431337"/>
            <a:ext cx="3602736" cy="1785065"/>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p:nvPr>
        </p:nvSpPr>
        <p:spPr>
          <a:xfrm>
            <a:off x="8026624" y="3898177"/>
            <a:ext cx="3602736"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p:nvPr>
        </p:nvSpPr>
        <p:spPr>
          <a:xfrm>
            <a:off x="8006561" y="4594256"/>
            <a:ext cx="3602736" cy="1914533"/>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2505497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C7E84-985F-0F45-9CF2-5F4E5C68BA40}"/>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4875D7F0-8A9E-9647-914E-47B6E16F9185}"/>
              </a:ext>
            </a:extLst>
          </p:cNvPr>
          <p:cNvSpPr>
            <a:spLocks noGrp="1"/>
          </p:cNvSpPr>
          <p:nvPr>
            <p:ph sz="half" idx="1"/>
          </p:nvPr>
        </p:nvSpPr>
        <p:spPr>
          <a:xfrm>
            <a:off x="448057" y="2185418"/>
            <a:ext cx="5486400"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27FAA63-E270-EA42-8327-EB452D20EC90}"/>
              </a:ext>
            </a:extLst>
          </p:cNvPr>
          <p:cNvSpPr>
            <a:spLocks noGrp="1"/>
          </p:cNvSpPr>
          <p:nvPr>
            <p:ph sz="half" idx="2"/>
          </p:nvPr>
        </p:nvSpPr>
        <p:spPr>
          <a:xfrm>
            <a:off x="6151562" y="2185418"/>
            <a:ext cx="5486400"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7">
            <a:extLst>
              <a:ext uri="{FF2B5EF4-FFF2-40B4-BE49-F238E27FC236}">
                <a16:creationId xmlns:a16="http://schemas.microsoft.com/office/drawing/2014/main" id="{4A376D47-7CDA-4B15-8494-3F2B3F920B9C}"/>
              </a:ext>
            </a:extLst>
          </p:cNvPr>
          <p:cNvSpPr>
            <a:spLocks noGrp="1"/>
          </p:cNvSpPr>
          <p:nvPr>
            <p:ph type="body" sz="quarter" idx="13"/>
          </p:nvPr>
        </p:nvSpPr>
        <p:spPr>
          <a:xfrm>
            <a:off x="448057" y="1655064"/>
            <a:ext cx="11192256" cy="365760"/>
          </a:xfrm>
        </p:spPr>
        <p:txBody>
          <a:bodyPr vert="horz" lIns="91440" tIns="45720" rIns="91440" bIns="45720" rtlCol="0">
            <a:noAutofit/>
          </a:bodyPr>
          <a:lstStyle>
            <a:lvl1pPr marL="0" indent="0">
              <a:buNone/>
              <a:defRPr lang="en-US" sz="1999" smtClean="0"/>
            </a:lvl1pPr>
            <a:lvl2pPr>
              <a:defRPr lang="en-US" smtClean="0"/>
            </a:lvl2pPr>
            <a:lvl3pPr>
              <a:defRPr lang="en-US" smtClean="0"/>
            </a:lvl3pPr>
            <a:lvl4pPr>
              <a:defRPr lang="en-US" smtClean="0"/>
            </a:lvl4pPr>
            <a:lvl5pPr>
              <a:defRPr lang="en-US"/>
            </a:lvl5pPr>
          </a:lstStyle>
          <a:p>
            <a:pPr marL="228531" lvl="0" indent="-228531"/>
            <a:r>
              <a:rPr lang="en-US"/>
              <a:t>Click to edit Master text styles</a:t>
            </a:r>
          </a:p>
        </p:txBody>
      </p:sp>
    </p:spTree>
    <p:extLst>
      <p:ext uri="{BB962C8B-B14F-4D97-AF65-F5344CB8AC3E}">
        <p14:creationId xmlns:p14="http://schemas.microsoft.com/office/powerpoint/2010/main" val="22324189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wo Content w heading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7" y="2433505"/>
            <a:ext cx="5486400" cy="3735521"/>
          </a:xfrm>
        </p:spPr>
        <p:txBody>
          <a:bodyPr>
            <a:noAutofit/>
          </a:bodyPr>
          <a:lstStyle>
            <a:lvl1pPr marL="226945" indent="-226945">
              <a:buFont typeface="Arial" panose="020B0604020202020204" pitchFamily="34" charset="0"/>
              <a:buChar char="•"/>
              <a:defRPr sz="1799" b="0"/>
            </a:lvl1pPr>
            <a:lvl2pPr marL="517370" indent="-234880">
              <a:buFont typeface="Century Gothic" panose="020B0502020202020204" pitchFamily="34" charset="0"/>
              <a:buChar char="–"/>
              <a:defRPr sz="1799"/>
            </a:lvl2pPr>
            <a:lvl3pPr marL="799860" indent="-228531">
              <a:buFont typeface="Century Gothic" panose="020B0502020202020204" pitchFamily="34" charset="0"/>
              <a:buChar char="–"/>
              <a:defRPr sz="1799"/>
            </a:lvl3pPr>
            <a:lvl4pPr marL="1083938" indent="-226945">
              <a:buFont typeface="Century Gothic" panose="020B0502020202020204" pitchFamily="34" charset="0"/>
              <a:buChar char="–"/>
              <a:defRPr sz="1799"/>
            </a:lvl4pPr>
            <a:lvl5pPr marL="1374363" indent="-234880">
              <a:buFont typeface="Century Gothic" panose="020B0502020202020204" pitchFamily="34" charset="0"/>
              <a:buChar char="–"/>
              <a:defRPr sz="1799"/>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6150539" y="2433505"/>
            <a:ext cx="5486400" cy="3735521"/>
          </a:xfrm>
        </p:spPr>
        <p:txBody>
          <a:bodyPr>
            <a:noAutofit/>
          </a:bodyPr>
          <a:lstStyle>
            <a:lvl1pPr marL="226945" indent="-226945">
              <a:buFont typeface="Arial" panose="020B0604020202020204" pitchFamily="34" charset="0"/>
              <a:buChar char="•"/>
              <a:defRPr sz="1799" b="0"/>
            </a:lvl1pPr>
            <a:lvl2pPr marL="517370" indent="-234880">
              <a:buFont typeface="Century Gothic" panose="020B0502020202020204" pitchFamily="34" charset="0"/>
              <a:buChar char="–"/>
              <a:defRPr sz="1799"/>
            </a:lvl2pPr>
            <a:lvl3pPr marL="799860" indent="-228531">
              <a:buFont typeface="Century Gothic" panose="020B0502020202020204" pitchFamily="34" charset="0"/>
              <a:buChar char="–"/>
              <a:defRPr sz="1799"/>
            </a:lvl3pPr>
            <a:lvl4pPr marL="1083938" indent="-226945">
              <a:buFont typeface="Century Gothic" panose="020B0502020202020204" pitchFamily="34" charset="0"/>
              <a:buChar char="–"/>
              <a:defRPr sz="1799"/>
            </a:lvl4pPr>
            <a:lvl5pPr marL="1374363" indent="-234880">
              <a:buFont typeface="Century Gothic" panose="020B0502020202020204" pitchFamily="34" charset="0"/>
              <a:buChar char="–"/>
              <a:defRPr sz="1799"/>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7" y="310898"/>
            <a:ext cx="11192256" cy="1194927"/>
          </a:xfrm>
        </p:spPr>
        <p:txBody>
          <a:bodyPr>
            <a:noAutofit/>
          </a:bodyPr>
          <a:lstStyle/>
          <a:p>
            <a:r>
              <a:rPr lang="en-US"/>
              <a:t>Click to edit Master title style</a:t>
            </a:r>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719" y="1540789"/>
            <a:ext cx="5486400" cy="823912"/>
          </a:xfrm>
        </p:spPr>
        <p:txBody>
          <a:bodyPr anchor="b" anchorCtr="0">
            <a:noAutofit/>
          </a:bodyPr>
          <a:lstStyle>
            <a:lvl1pPr marL="0" indent="0">
              <a:buNone/>
              <a:defRPr sz="17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Click to edit Master text styles</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6150539" y="1540789"/>
            <a:ext cx="5486400" cy="823912"/>
          </a:xfrm>
        </p:spPr>
        <p:txBody>
          <a:bodyPr anchor="b" anchorCtr="0">
            <a:noAutofit/>
          </a:bodyPr>
          <a:lstStyle>
            <a:lvl1pPr marL="0" indent="0">
              <a:buNone/>
              <a:defRPr sz="17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Click to edit Master text styles</a:t>
            </a:r>
          </a:p>
        </p:txBody>
      </p:sp>
    </p:spTree>
    <p:extLst>
      <p:ext uri="{BB962C8B-B14F-4D97-AF65-F5344CB8AC3E}">
        <p14:creationId xmlns:p14="http://schemas.microsoft.com/office/powerpoint/2010/main" val="330383534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hree Content w heading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7" y="310898"/>
            <a:ext cx="11192256" cy="1194927"/>
          </a:xfrm>
        </p:spPr>
        <p:txBody>
          <a:bodyPr>
            <a:noAutofit/>
          </a:bodyPr>
          <a:lstStyle/>
          <a:p>
            <a:r>
              <a:rPr lang="en-US"/>
              <a:t>Click to edit Master title style</a:t>
            </a:r>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719" y="1540789"/>
            <a:ext cx="3469894" cy="823912"/>
          </a:xfrm>
        </p:spPr>
        <p:txBody>
          <a:bodyPr anchor="b" anchorCtr="0">
            <a:noAutofit/>
          </a:bodyPr>
          <a:lstStyle>
            <a:lvl1pPr marL="0" indent="0">
              <a:buNone/>
              <a:defRPr sz="17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2433505"/>
            <a:ext cx="3469894" cy="3735521"/>
          </a:xfrm>
        </p:spPr>
        <p:txBody>
          <a:bodyPr>
            <a:noAutofit/>
          </a:bodyPr>
          <a:lstStyle>
            <a:lvl1pPr marL="226945" indent="-226945">
              <a:buFont typeface="Arial" panose="020B0604020202020204" pitchFamily="34" charset="0"/>
              <a:buChar char="•"/>
              <a:defRPr sz="1600" b="0"/>
            </a:lvl1pPr>
            <a:lvl2pPr marL="517370" indent="-234880">
              <a:buFont typeface="Century Gothic" panose="020B0502020202020204" pitchFamily="34" charset="0"/>
              <a:buChar char="–"/>
              <a:defRPr sz="1600"/>
            </a:lvl2pPr>
            <a:lvl3pPr marL="799860" indent="-228531">
              <a:buFont typeface="Century Gothic" panose="020B0502020202020204" pitchFamily="34" charset="0"/>
              <a:buChar char="–"/>
              <a:defRPr sz="1600"/>
            </a:lvl3pPr>
            <a:lvl4pPr marL="1083938" indent="-226945">
              <a:buFont typeface="Century Gothic" panose="020B0502020202020204" pitchFamily="34" charset="0"/>
              <a:buChar char="–"/>
              <a:defRPr sz="1600"/>
            </a:lvl4pPr>
            <a:lvl5pPr marL="1374363" indent="-23488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3957741" y="1540789"/>
            <a:ext cx="3469894" cy="823912"/>
          </a:xfrm>
        </p:spPr>
        <p:txBody>
          <a:bodyPr anchor="b" anchorCtr="0">
            <a:noAutofit/>
          </a:bodyPr>
          <a:lstStyle>
            <a:lvl1pPr marL="0" indent="0">
              <a:buNone/>
              <a:defRPr sz="17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3957741" y="2433505"/>
            <a:ext cx="3469894" cy="3735521"/>
          </a:xfrm>
        </p:spPr>
        <p:txBody>
          <a:bodyPr>
            <a:noAutofit/>
          </a:bodyPr>
          <a:lstStyle>
            <a:lvl1pPr marL="226945" indent="-226945">
              <a:buFont typeface="Arial" panose="020B0604020202020204" pitchFamily="34" charset="0"/>
              <a:buChar char="•"/>
              <a:defRPr sz="1600" b="0"/>
            </a:lvl1pPr>
            <a:lvl2pPr marL="517370" indent="-234880">
              <a:buFont typeface="Century Gothic" panose="020B0502020202020204" pitchFamily="34" charset="0"/>
              <a:buChar char="–"/>
              <a:defRPr sz="1600"/>
            </a:lvl2pPr>
            <a:lvl3pPr marL="799860" indent="-228531">
              <a:buFont typeface="Century Gothic" panose="020B0502020202020204" pitchFamily="34" charset="0"/>
              <a:buChar char="–"/>
              <a:defRPr sz="1600"/>
            </a:lvl3pPr>
            <a:lvl4pPr marL="1083938" indent="-226945">
              <a:buFont typeface="Century Gothic" panose="020B0502020202020204" pitchFamily="34" charset="0"/>
              <a:buChar char="–"/>
              <a:defRPr sz="1600"/>
            </a:lvl4pPr>
            <a:lvl5pPr marL="1374363" indent="-23488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4">
            <a:extLst>
              <a:ext uri="{FF2B5EF4-FFF2-40B4-BE49-F238E27FC236}">
                <a16:creationId xmlns:a16="http://schemas.microsoft.com/office/drawing/2014/main" id="{D51AA3FF-063F-467D-BA26-EEDDBF3E0390}"/>
              </a:ext>
            </a:extLst>
          </p:cNvPr>
          <p:cNvSpPr>
            <a:spLocks noGrp="1"/>
          </p:cNvSpPr>
          <p:nvPr>
            <p:ph type="body" sz="quarter" idx="10"/>
          </p:nvPr>
        </p:nvSpPr>
        <p:spPr>
          <a:xfrm>
            <a:off x="7470775" y="1540789"/>
            <a:ext cx="3469894" cy="823912"/>
          </a:xfrm>
        </p:spPr>
        <p:txBody>
          <a:bodyPr anchor="b" anchorCtr="0">
            <a:noAutofit/>
          </a:bodyPr>
          <a:lstStyle>
            <a:lvl1pPr marL="0" indent="0">
              <a:buNone/>
              <a:defRPr sz="17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Click to edit Master text styles</a:t>
            </a:r>
          </a:p>
        </p:txBody>
      </p:sp>
      <p:sp>
        <p:nvSpPr>
          <p:cNvPr id="10" name="Content Placeholder 5">
            <a:extLst>
              <a:ext uri="{FF2B5EF4-FFF2-40B4-BE49-F238E27FC236}">
                <a16:creationId xmlns:a16="http://schemas.microsoft.com/office/drawing/2014/main" id="{7715844C-8A14-445F-8DCB-B15A2EE7CB3C}"/>
              </a:ext>
            </a:extLst>
          </p:cNvPr>
          <p:cNvSpPr>
            <a:spLocks noGrp="1"/>
          </p:cNvSpPr>
          <p:nvPr>
            <p:ph sz="quarter" idx="11"/>
          </p:nvPr>
        </p:nvSpPr>
        <p:spPr>
          <a:xfrm>
            <a:off x="7470775" y="2433505"/>
            <a:ext cx="3469894" cy="3735521"/>
          </a:xfrm>
        </p:spPr>
        <p:txBody>
          <a:bodyPr>
            <a:noAutofit/>
          </a:bodyPr>
          <a:lstStyle>
            <a:lvl1pPr marL="226945" indent="-226945">
              <a:buFont typeface="Arial" panose="020B0604020202020204" pitchFamily="34" charset="0"/>
              <a:buChar char="•"/>
              <a:defRPr sz="1600" b="0"/>
            </a:lvl1pPr>
            <a:lvl2pPr marL="517370" indent="-234880">
              <a:buFont typeface="Century Gothic" panose="020B0502020202020204" pitchFamily="34" charset="0"/>
              <a:buChar char="–"/>
              <a:defRPr sz="1600"/>
            </a:lvl2pPr>
            <a:lvl3pPr marL="799860" indent="-228531">
              <a:buFont typeface="Century Gothic" panose="020B0502020202020204" pitchFamily="34" charset="0"/>
              <a:buChar char="–"/>
              <a:defRPr sz="1600"/>
            </a:lvl3pPr>
            <a:lvl4pPr marL="1083938" indent="-226945">
              <a:buFont typeface="Century Gothic" panose="020B0502020202020204" pitchFamily="34" charset="0"/>
              <a:buChar char="–"/>
              <a:defRPr sz="1600"/>
            </a:lvl4pPr>
            <a:lvl5pPr marL="1374363" indent="-23488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128240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Tree>
    <p:extLst>
      <p:ext uri="{BB962C8B-B14F-4D97-AF65-F5344CB8AC3E}">
        <p14:creationId xmlns:p14="http://schemas.microsoft.com/office/powerpoint/2010/main" val="15147087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Only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p:nvPr>
        </p:nvSpPr>
        <p:spPr/>
        <p:txBody>
          <a:bodyPr>
            <a:noAutofit/>
          </a:bodyPr>
          <a:lstStyle/>
          <a:p>
            <a:r>
              <a:rPr lang="en-US"/>
              <a:t>Click to edit Master title style</a:t>
            </a:r>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p:nvPr>
        </p:nvSpPr>
        <p:spPr>
          <a:xfrm>
            <a:off x="448057" y="1655064"/>
            <a:ext cx="11192256" cy="361154"/>
          </a:xfrm>
        </p:spPr>
        <p:txBody>
          <a:bodyPr>
            <a:noAutofit/>
          </a:bodyPr>
          <a:lstStyle>
            <a:lvl1pPr marL="0" indent="0">
              <a:buFontTx/>
              <a:buNone/>
              <a:defRPr sz="1999"/>
            </a:lvl1pPr>
          </a:lstStyle>
          <a:p>
            <a:pPr lvl="0"/>
            <a:r>
              <a:rPr lang="en-US"/>
              <a:t>Click to edit Master text styles</a:t>
            </a:r>
          </a:p>
        </p:txBody>
      </p:sp>
    </p:spTree>
    <p:extLst>
      <p:ext uri="{BB962C8B-B14F-4D97-AF65-F5344CB8AC3E}">
        <p14:creationId xmlns:p14="http://schemas.microsoft.com/office/powerpoint/2010/main" val="325953574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 Column Para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6" y="1664208"/>
            <a:ext cx="5574920" cy="450481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138997203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or Tabl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063" indent="0">
              <a:lnSpc>
                <a:spcPct val="100000"/>
              </a:lnSpc>
              <a:buFontTx/>
              <a:buNone/>
              <a:defRPr sz="600"/>
            </a:lvl2pPr>
            <a:lvl3pPr marL="914126" indent="0">
              <a:lnSpc>
                <a:spcPct val="100000"/>
              </a:lnSpc>
              <a:buFontTx/>
              <a:buNone/>
              <a:defRPr sz="600"/>
            </a:lvl3pPr>
            <a:lvl4pPr marL="1371189" indent="0">
              <a:lnSpc>
                <a:spcPct val="100000"/>
              </a:lnSpc>
              <a:buFontTx/>
              <a:buNone/>
              <a:defRPr sz="600"/>
            </a:lvl4pPr>
            <a:lvl5pPr marL="1828251" indent="0">
              <a:lnSpc>
                <a:spcPct val="100000"/>
              </a:lnSpc>
              <a:buFontTx/>
              <a:buNone/>
              <a:defRPr sz="600"/>
            </a:lvl5pPr>
          </a:lstStyle>
          <a:p>
            <a:pPr lvl="0"/>
            <a:r>
              <a:rPr lang="en-US"/>
              <a:t>Click to edit Master text styles</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101" y="2265364"/>
            <a:ext cx="11091861" cy="3903663"/>
          </a:xfrm>
        </p:spPr>
        <p:txBody>
          <a:bodyPr>
            <a:noAutofit/>
          </a:bodyPr>
          <a:lstStyle/>
          <a:p>
            <a:endParaRPr lang="en-US"/>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057" y="1655064"/>
            <a:ext cx="11192256" cy="365760"/>
          </a:xfrm>
        </p:spPr>
        <p:txBody>
          <a:bodyPr vert="horz" lIns="91440" tIns="45720" rIns="91440" bIns="45720" rtlCol="0">
            <a:noAutofit/>
          </a:bodyPr>
          <a:lstStyle>
            <a:lvl1pPr>
              <a:buNone/>
              <a:defRPr lang="en-US" sz="1999" smtClean="0"/>
            </a:lvl1pPr>
            <a:lvl2pPr>
              <a:defRPr lang="en-US" smtClean="0"/>
            </a:lvl2pPr>
            <a:lvl3pPr>
              <a:defRPr lang="en-US" smtClean="0"/>
            </a:lvl3pPr>
            <a:lvl4pPr>
              <a:defRPr lang="en-US" smtClean="0"/>
            </a:lvl4pPr>
            <a:lvl5pPr>
              <a:defRPr lang="en-US"/>
            </a:lvl5pPr>
          </a:lstStyle>
          <a:p>
            <a:pPr marL="228531" lvl="0" indent="-228531"/>
            <a:r>
              <a:rPr lang="en-US"/>
              <a:t>Click to edit Master text styles</a:t>
            </a:r>
          </a:p>
        </p:txBody>
      </p:sp>
    </p:spTree>
    <p:extLst>
      <p:ext uri="{BB962C8B-B14F-4D97-AF65-F5344CB8AC3E}">
        <p14:creationId xmlns:p14="http://schemas.microsoft.com/office/powerpoint/2010/main" val="310531782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For Char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063" indent="0">
              <a:lnSpc>
                <a:spcPct val="100000"/>
              </a:lnSpc>
              <a:buFontTx/>
              <a:buNone/>
              <a:defRPr sz="600"/>
            </a:lvl2pPr>
            <a:lvl3pPr marL="914126" indent="0">
              <a:lnSpc>
                <a:spcPct val="100000"/>
              </a:lnSpc>
              <a:buFontTx/>
              <a:buNone/>
              <a:defRPr sz="600"/>
            </a:lvl3pPr>
            <a:lvl4pPr marL="1371189" indent="0">
              <a:lnSpc>
                <a:spcPct val="100000"/>
              </a:lnSpc>
              <a:buFontTx/>
              <a:buNone/>
              <a:defRPr sz="600"/>
            </a:lvl4pPr>
            <a:lvl5pPr marL="1828251"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62292698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 Blank slide for charts, screensho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7672" y="6400800"/>
            <a:ext cx="5913438" cy="214738"/>
          </a:xfrm>
        </p:spPr>
        <p:txBody>
          <a:bodyPr anchor="b" anchorCtr="0">
            <a:noAutofit/>
          </a:bodyPr>
          <a:lstStyle>
            <a:lvl1pPr marL="0" indent="0">
              <a:lnSpc>
                <a:spcPct val="100000"/>
              </a:lnSpc>
              <a:spcBef>
                <a:spcPts val="300"/>
              </a:spcBef>
              <a:spcAft>
                <a:spcPts val="0"/>
              </a:spcAft>
              <a:buFontTx/>
              <a:buNone/>
              <a:defRPr sz="600"/>
            </a:lvl1pPr>
            <a:lvl2pPr marL="457063" indent="0">
              <a:lnSpc>
                <a:spcPct val="100000"/>
              </a:lnSpc>
              <a:buFontTx/>
              <a:buNone/>
              <a:defRPr sz="600"/>
            </a:lvl2pPr>
            <a:lvl3pPr marL="914126" indent="0">
              <a:lnSpc>
                <a:spcPct val="100000"/>
              </a:lnSpc>
              <a:buFontTx/>
              <a:buNone/>
              <a:defRPr sz="600"/>
            </a:lvl3pPr>
            <a:lvl4pPr marL="1371189" indent="0">
              <a:lnSpc>
                <a:spcPct val="100000"/>
              </a:lnSpc>
              <a:buFontTx/>
              <a:buNone/>
              <a:defRPr sz="600"/>
            </a:lvl4pPr>
            <a:lvl5pPr marL="1828251"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419572611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3"/>
            <a:ext cx="3604227"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4125469"/>
            <a:ext cx="29260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351" y="3307723"/>
            <a:ext cx="3602736" cy="674285"/>
          </a:xfrm>
          <a:noFill/>
        </p:spPr>
        <p:txBody>
          <a:bodyPr anchor="b" anchorCtr="0">
            <a:noAutofit/>
          </a:bodyPr>
          <a:lstStyle>
            <a:lvl1pPr marL="0" indent="0">
              <a:buFontTx/>
              <a:buNone/>
              <a:defRPr sz="8397"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8837" y="1685663"/>
            <a:ext cx="3604227"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2483" y="4125469"/>
            <a:ext cx="29260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0956" y="3307723"/>
            <a:ext cx="3602736" cy="674285"/>
          </a:xfrm>
          <a:noFill/>
        </p:spPr>
        <p:txBody>
          <a:bodyPr anchor="b" anchorCtr="0">
            <a:noAutofit/>
          </a:bodyPr>
          <a:lstStyle>
            <a:lvl1pPr marL="0" indent="0">
              <a:buFontTx/>
              <a:buNone/>
              <a:defRPr sz="8397"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1480" y="1685663"/>
            <a:ext cx="3604227"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5126" y="4125469"/>
            <a:ext cx="29260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3599" y="3307723"/>
            <a:ext cx="3602736" cy="674285"/>
          </a:xfrm>
          <a:noFill/>
        </p:spPr>
        <p:txBody>
          <a:bodyPr anchor="b" anchorCtr="0">
            <a:noAutofit/>
          </a:bodyPr>
          <a:lstStyle>
            <a:lvl1pPr marL="0" indent="0">
              <a:buFontTx/>
              <a:buNone/>
              <a:defRPr sz="8397"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167991201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3"/>
            <a:ext cx="3604227"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4125469"/>
            <a:ext cx="2926080" cy="1785065"/>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351" y="3307723"/>
            <a:ext cx="3602736" cy="674285"/>
          </a:xfrm>
          <a:noFill/>
        </p:spPr>
        <p:txBody>
          <a:bodyPr anchor="b" anchorCtr="0">
            <a:noAutofit/>
          </a:bodyPr>
          <a:lstStyle>
            <a:lvl1pPr marL="0" indent="0">
              <a:buFontTx/>
              <a:buNone/>
              <a:defRPr sz="8397"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8837" y="1685663"/>
            <a:ext cx="3604227"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2483" y="4125469"/>
            <a:ext cx="2926080" cy="1785065"/>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0956" y="3307723"/>
            <a:ext cx="3602736" cy="674285"/>
          </a:xfrm>
          <a:noFill/>
        </p:spPr>
        <p:txBody>
          <a:bodyPr anchor="b" anchorCtr="0">
            <a:noAutofit/>
          </a:bodyPr>
          <a:lstStyle>
            <a:lvl1pPr marL="0" indent="0">
              <a:buFontTx/>
              <a:buNone/>
              <a:defRPr sz="8397"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1480" y="1685663"/>
            <a:ext cx="3604227"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5126" y="4125469"/>
            <a:ext cx="2926080" cy="1785065"/>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3599" y="3307723"/>
            <a:ext cx="3602736" cy="674285"/>
          </a:xfrm>
          <a:noFill/>
        </p:spPr>
        <p:txBody>
          <a:bodyPr anchor="b" anchorCtr="0">
            <a:noAutofit/>
          </a:bodyPr>
          <a:lstStyle>
            <a:lvl1pPr marL="0" indent="0">
              <a:buFontTx/>
              <a:buNone/>
              <a:defRPr sz="8397"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245701182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Main Poi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11523191" cy="5641440"/>
          </a:xfrm>
          <a:prstGeom prst="rect">
            <a:avLst/>
          </a:prstGeom>
          <a:noFill/>
        </p:spPr>
        <p:txBody>
          <a:bodyPr wrap="square" rtlCol="0">
            <a:noAutofit/>
          </a:bodyPr>
          <a:lstStyle/>
          <a:p>
            <a:pPr algn="l">
              <a:lnSpc>
                <a:spcPct val="90000"/>
              </a:lnSpc>
            </a:pPr>
            <a:r>
              <a:rPr lang="en-US" sz="6798" b="1" spc="-150" baseline="0"/>
              <a:t>No matter where work happens, digital workﬂows drive productivity and </a:t>
            </a:r>
            <a:br>
              <a:rPr lang="en-US" sz="6798" b="1" spc="-150" baseline="0"/>
            </a:br>
            <a:r>
              <a:rPr lang="en-US" sz="6798" b="1" spc="-150" baseline="0"/>
              <a:t>great experiences.</a:t>
            </a:r>
          </a:p>
        </p:txBody>
      </p:sp>
    </p:spTree>
    <p:extLst>
      <p:ext uri="{BB962C8B-B14F-4D97-AF65-F5344CB8AC3E}">
        <p14:creationId xmlns:p14="http://schemas.microsoft.com/office/powerpoint/2010/main" val="149266242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798" b="1" spc="-150" baseline="0"/>
              <a:t>Our work makes </a:t>
            </a:r>
            <a:br>
              <a:rPr lang="en-US" sz="6798" b="1" spc="-150" baseline="0"/>
            </a:br>
            <a:r>
              <a:rPr lang="en-US" sz="6798" b="1" spc="-150" baseline="0"/>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61339"/>
            <a:ext cx="4213225" cy="4321175"/>
          </a:xfrm>
        </p:spPr>
        <p:txBody>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8863906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798" b="1" spc="-150" baseline="0"/>
              <a:t>Our work makes </a:t>
            </a:r>
            <a:br>
              <a:rPr lang="en-US" sz="6798" b="1" spc="-150" baseline="0"/>
            </a:br>
            <a:r>
              <a:rPr lang="en-US" sz="6798" b="1" spc="-150" baseline="0"/>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61339"/>
            <a:ext cx="4213225" cy="4321175"/>
          </a:xfrm>
        </p:spPr>
        <p:txBody>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4658011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Safe Harbo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0EBC5-C1B7-3348-B361-FA551838318D}"/>
              </a:ext>
            </a:extLst>
          </p:cNvPr>
          <p:cNvSpPr>
            <a:spLocks noGrp="1"/>
          </p:cNvSpPr>
          <p:nvPr>
            <p:ph type="title" hasCustomPrompt="1"/>
          </p:nvPr>
        </p:nvSpPr>
        <p:spPr/>
        <p:txBody>
          <a:bodyPr>
            <a:noAutofit/>
          </a:bodyPr>
          <a:lstStyle/>
          <a:p>
            <a:r>
              <a:rPr lang="en-US"/>
              <a:t>Safe harbor notice for forward-looking statements</a:t>
            </a:r>
          </a:p>
        </p:txBody>
      </p:sp>
      <p:sp>
        <p:nvSpPr>
          <p:cNvPr id="6" name="Rectangle 5">
            <a:extLst>
              <a:ext uri="{FF2B5EF4-FFF2-40B4-BE49-F238E27FC236}">
                <a16:creationId xmlns:a16="http://schemas.microsoft.com/office/drawing/2014/main" id="{71B59950-F9CA-420D-B99E-96F53F448F55}"/>
              </a:ext>
            </a:extLst>
          </p:cNvPr>
          <p:cNvSpPr/>
          <p:nvPr userDrawn="1"/>
        </p:nvSpPr>
        <p:spPr bwMode="gray">
          <a:xfrm>
            <a:off x="456746" y="1521309"/>
            <a:ext cx="10161969" cy="4104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00000"/>
              </a:lnSpc>
            </a:pPr>
            <a:r>
              <a:rPr lang="en-US" sz="1600">
                <a:solidFill>
                  <a:schemeClr val="tx1"/>
                </a:solidFill>
              </a:rPr>
              <a:t>This presentation may contain “forward-looking” statements that are based on our beliefs and assumptions and on information currently available to us only as of the date of this presentation. Forward‑looking statements involve known and unknown risks, uncertainties, and other factors that may cause actual results to differ materially from those expected or implied by the forward‑looking statements. Further information on these and other factors that could cause or contribute to such differences include, but are not limited to, those discussed in the section titled “Risk Factors,” set forth in our most recent Annual Report on Form 10-K and Quarterly Report on Form 10-Q and in our other Securities and Exchange Commission filings. We cannot guarantee that we will achieve the plans, intentions, or expectations disclosed in our forward‐looking statements, and you should not place undue reliance on our forward‐looking statements. The information on new products, features, or functionality is intended to outline our general product direction and should not be relied upon in making a purchasing decision, is for informational purposes only, and shall not be incorporated into any contract, and is not a commitment, promise, or legal obligation to deliver any material, code, </a:t>
            </a:r>
            <a:br>
              <a:rPr lang="en-US" sz="1600">
                <a:solidFill>
                  <a:schemeClr val="tx1"/>
                </a:solidFill>
              </a:rPr>
            </a:br>
            <a:r>
              <a:rPr lang="en-US" sz="1600">
                <a:solidFill>
                  <a:schemeClr val="tx1"/>
                </a:solidFill>
              </a:rPr>
              <a:t>or functionality. The development, release, and timing of any features or functionality described </a:t>
            </a:r>
            <a:br>
              <a:rPr lang="en-US" sz="1600">
                <a:solidFill>
                  <a:schemeClr val="tx1"/>
                </a:solidFill>
              </a:rPr>
            </a:br>
            <a:r>
              <a:rPr lang="en-US" sz="1600">
                <a:solidFill>
                  <a:schemeClr val="tx1"/>
                </a:solidFill>
              </a:rPr>
              <a:t>for our products remains at our sole discretion. We undertake no obligation, and do not intend, </a:t>
            </a:r>
            <a:br>
              <a:rPr lang="en-US" sz="1600">
                <a:solidFill>
                  <a:schemeClr val="tx1"/>
                </a:solidFill>
              </a:rPr>
            </a:br>
            <a:r>
              <a:rPr lang="en-US" sz="1600">
                <a:solidFill>
                  <a:schemeClr val="tx1"/>
                </a:solidFill>
              </a:rPr>
              <a:t>to update the forward‑looking statements.</a:t>
            </a:r>
          </a:p>
        </p:txBody>
      </p:sp>
    </p:spTree>
    <p:extLst>
      <p:ext uri="{BB962C8B-B14F-4D97-AF65-F5344CB8AC3E}">
        <p14:creationId xmlns:p14="http://schemas.microsoft.com/office/powerpoint/2010/main" val="160513628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Content w/Key Poi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7" y="310898"/>
            <a:ext cx="11192256" cy="1194927"/>
          </a:xfrm>
        </p:spPr>
        <p:txBody>
          <a:bodyPr>
            <a:noAutofit/>
          </a:bodyPr>
          <a:lstStyle/>
          <a:p>
            <a:r>
              <a:rPr lang="en-US"/>
              <a:t>Click to edit Master title style</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7" y="1655845"/>
            <a:ext cx="4306507" cy="3495862"/>
          </a:xfrm>
        </p:spPr>
        <p:txBody>
          <a:bodyPr>
            <a:noAutofit/>
          </a:bodyPr>
          <a:lstStyle>
            <a:lvl1pPr marL="226945" indent="-226945">
              <a:buFont typeface="Arial" panose="020B0604020202020204" pitchFamily="34" charset="0"/>
              <a:buChar char="•"/>
              <a:defRPr sz="1600" b="0"/>
            </a:lvl1pPr>
            <a:lvl2pPr marL="517370" indent="-234880">
              <a:buFont typeface="Century Gothic" panose="020B0502020202020204" pitchFamily="34" charset="0"/>
              <a:buChar char="–"/>
              <a:defRPr sz="1600"/>
            </a:lvl2pPr>
            <a:lvl3pPr marL="799860" indent="-228531">
              <a:buFont typeface="Century Gothic" panose="020B0502020202020204" pitchFamily="34" charset="0"/>
              <a:buChar char="–"/>
              <a:defRPr sz="1600"/>
            </a:lvl3pPr>
            <a:lvl4pPr marL="1083938" indent="-226945">
              <a:buFont typeface="Century Gothic" panose="020B0502020202020204" pitchFamily="34" charset="0"/>
              <a:buChar char="–"/>
              <a:defRPr sz="1600"/>
            </a:lvl4pPr>
            <a:lvl5pPr marL="1374363" indent="-23488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hasCustomPrompt="1"/>
          </p:nvPr>
        </p:nvSpPr>
        <p:spPr>
          <a:xfrm>
            <a:off x="6694038" y="3060612"/>
            <a:ext cx="4778939" cy="823912"/>
          </a:xfrm>
        </p:spPr>
        <p:txBody>
          <a:bodyPr anchor="b" anchorCtr="0">
            <a:noAutofit/>
          </a:bodyPr>
          <a:lstStyle>
            <a:lvl1pPr marL="0" indent="0">
              <a:buNone/>
              <a:defRPr sz="18195"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 Here</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6858000" y="3765083"/>
            <a:ext cx="4778939" cy="1767269"/>
          </a:xfrm>
        </p:spPr>
        <p:txBody>
          <a:bodyPr>
            <a:noAutofit/>
          </a:bodyPr>
          <a:lstStyle>
            <a:lvl1pPr marL="0" indent="0">
              <a:buNone/>
              <a:defRPr sz="1200" b="1"/>
            </a:lvl1pPr>
            <a:lvl2pPr marL="284077" indent="0">
              <a:buNone/>
              <a:defRPr sz="1200"/>
            </a:lvl2pPr>
            <a:lvl3pPr marL="572915" indent="0">
              <a:buNone/>
              <a:defRPr sz="1200"/>
            </a:lvl3pPr>
            <a:lvl4pPr marL="856993" indent="0">
              <a:buNone/>
              <a:defRPr sz="1200"/>
            </a:lvl4pPr>
            <a:lvl5pPr marL="1141070" indent="0">
              <a:buNone/>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3810376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231" y="2401155"/>
            <a:ext cx="5014360"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3638" y="2401155"/>
            <a:ext cx="5238750" cy="663282"/>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877" y="3298877"/>
            <a:ext cx="5014361"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3638" y="3298877"/>
            <a:ext cx="4916488"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0863"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0863"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3150"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3150"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99036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agline with photo">
    <p:bg>
      <p:bgPr>
        <a:solidFill>
          <a:schemeClr val="tx2"/>
        </a:solidFill>
        <a:effectLst/>
      </p:bgPr>
    </p:bg>
    <p:spTree>
      <p:nvGrpSpPr>
        <p:cNvPr id="1" name=""/>
        <p:cNvGrpSpPr/>
        <p:nvPr/>
      </p:nvGrpSpPr>
      <p:grpSpPr>
        <a:xfrm>
          <a:off x="0" y="0"/>
          <a:ext cx="0" cy="0"/>
          <a:chOff x="0" y="0"/>
          <a:chExt cx="0" cy="0"/>
        </a:xfrm>
      </p:grpSpPr>
      <p:sp>
        <p:nvSpPr>
          <p:cNvPr id="6" name="Picture Placeholder 4">
            <a:extLst>
              <a:ext uri="{FF2B5EF4-FFF2-40B4-BE49-F238E27FC236}">
                <a16:creationId xmlns:a16="http://schemas.microsoft.com/office/drawing/2014/main" id="{44BE8783-6296-494C-8036-167FDEF9421B}"/>
              </a:ext>
            </a:extLst>
          </p:cNvPr>
          <p:cNvSpPr>
            <a:spLocks noGrp="1"/>
          </p:cNvSpPr>
          <p:nvPr>
            <p:ph type="pic" sz="quarter" idx="17"/>
          </p:nvPr>
        </p:nvSpPr>
        <p:spPr>
          <a:xfrm>
            <a:off x="6858001" y="0"/>
            <a:ext cx="5237163" cy="6858000"/>
          </a:xfrm>
          <a:solidFill>
            <a:schemeClr val="bg1">
              <a:lumMod val="95000"/>
            </a:schemeClr>
          </a:solidFill>
        </p:spPr>
        <p:txBody>
          <a:bodyPr anchor="ctr" anchorCtr="0"/>
          <a:lstStyle>
            <a:lvl1pPr>
              <a:lnSpc>
                <a:spcPct val="100000"/>
              </a:lnSpc>
              <a:defRPr/>
            </a:lvl1pPr>
          </a:lstStyle>
          <a:p>
            <a:endParaRPr lang="en-US"/>
          </a:p>
        </p:txBody>
      </p:sp>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9450" y="6401963"/>
            <a:ext cx="4766036"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063" indent="0">
              <a:lnSpc>
                <a:spcPct val="100000"/>
              </a:lnSpc>
              <a:buFontTx/>
              <a:buNone/>
              <a:defRPr sz="600"/>
            </a:lvl2pPr>
            <a:lvl3pPr marL="914126" indent="0">
              <a:lnSpc>
                <a:spcPct val="100000"/>
              </a:lnSpc>
              <a:buFontTx/>
              <a:buNone/>
              <a:defRPr sz="600"/>
            </a:lvl3pPr>
            <a:lvl4pPr marL="1371189" indent="0">
              <a:lnSpc>
                <a:spcPct val="100000"/>
              </a:lnSpc>
              <a:buFontTx/>
              <a:buNone/>
              <a:defRPr sz="600"/>
            </a:lvl4pPr>
            <a:lvl5pPr marL="1828251" indent="0">
              <a:lnSpc>
                <a:spcPct val="100000"/>
              </a:lnSpc>
              <a:buFontTx/>
              <a:buNone/>
              <a:defRPr sz="600"/>
            </a:lvl5pPr>
          </a:lstStyle>
          <a:p>
            <a:pPr lvl="0"/>
            <a:r>
              <a:rPr lang="en-US"/>
              <a:t>Click to edit Master text styles</a:t>
            </a:r>
          </a:p>
        </p:txBody>
      </p:sp>
      <p:sp>
        <p:nvSpPr>
          <p:cNvPr id="2" name="Title 1">
            <a:extLst>
              <a:ext uri="{FF2B5EF4-FFF2-40B4-BE49-F238E27FC236}">
                <a16:creationId xmlns:a16="http://schemas.microsoft.com/office/drawing/2014/main" id="{3DDFF7EC-6678-497D-A6C8-65041DFB421B}"/>
              </a:ext>
            </a:extLst>
          </p:cNvPr>
          <p:cNvSpPr>
            <a:spLocks noGrp="1"/>
          </p:cNvSpPr>
          <p:nvPr>
            <p:ph type="title"/>
          </p:nvPr>
        </p:nvSpPr>
        <p:spPr>
          <a:xfrm>
            <a:off x="455558" y="412270"/>
            <a:ext cx="6181725" cy="1195883"/>
          </a:xfrm>
        </p:spPr>
        <p:txBody>
          <a:bodyPr/>
          <a:lstStyle>
            <a:lvl1pPr>
              <a:lnSpc>
                <a:spcPct val="80000"/>
              </a:lnSpc>
              <a:defRPr sz="6798">
                <a:solidFill>
                  <a:schemeClr val="bg1"/>
                </a:solidFill>
              </a:defRPr>
            </a:lvl1pPr>
          </a:lstStyle>
          <a:p>
            <a:r>
              <a:rPr lang="en-US"/>
              <a:t>Click to edit Master title style</a:t>
            </a:r>
          </a:p>
        </p:txBody>
      </p:sp>
      <p:pic>
        <p:nvPicPr>
          <p:cNvPr id="9" name="Picture 8">
            <a:extLst>
              <a:ext uri="{FF2B5EF4-FFF2-40B4-BE49-F238E27FC236}">
                <a16:creationId xmlns:a16="http://schemas.microsoft.com/office/drawing/2014/main" id="{ED2DA47C-926A-4013-BDFD-169260A1CE70}"/>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478373" y="6354439"/>
            <a:ext cx="980589" cy="282164"/>
          </a:xfrm>
          <a:prstGeom prst="rect">
            <a:avLst/>
          </a:prstGeom>
        </p:spPr>
      </p:pic>
    </p:spTree>
    <p:extLst>
      <p:ext uri="{BB962C8B-B14F-4D97-AF65-F5344CB8AC3E}">
        <p14:creationId xmlns:p14="http://schemas.microsoft.com/office/powerpoint/2010/main" val="164831045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1 picture full blee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1" y="0"/>
            <a:ext cx="12188825" cy="6858000"/>
          </a:xfrm>
          <a:solidFill>
            <a:schemeClr val="bg1">
              <a:lumMod val="95000"/>
            </a:schemeClr>
          </a:solidFill>
        </p:spPr>
        <p:txBody>
          <a:bodyPr anchor="ctr" anchorCtr="0"/>
          <a:lstStyle/>
          <a:p>
            <a:endParaRPr lang="en-US"/>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9031664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1 picture full bleed-White tex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1" y="0"/>
            <a:ext cx="12188825" cy="6858000"/>
          </a:xfrm>
          <a:solidFill>
            <a:schemeClr val="bg1">
              <a:lumMod val="95000"/>
            </a:schemeClr>
          </a:solidFill>
        </p:spPr>
        <p:txBody>
          <a:bodyPr anchor="ctr" anchorCtr="0"/>
          <a:lstStyle/>
          <a:p>
            <a:endParaRPr lang="en-US"/>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a:xfrm>
            <a:off x="449252" y="311377"/>
            <a:ext cx="5573724" cy="1195883"/>
          </a:xfrm>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267758982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Ad Layout 1">
    <p:spTree>
      <p:nvGrpSpPr>
        <p:cNvPr id="1" name=""/>
        <p:cNvGrpSpPr/>
        <p:nvPr/>
      </p:nvGrpSpPr>
      <p:grpSpPr>
        <a:xfrm>
          <a:off x="0" y="0"/>
          <a:ext cx="0" cy="0"/>
          <a:chOff x="0" y="0"/>
          <a:chExt cx="0" cy="0"/>
        </a:xfrm>
      </p:grpSpPr>
      <p:pic>
        <p:nvPicPr>
          <p:cNvPr id="4" name="Picture 3" descr="A person sitting at a table using a computer&#10;&#10;Description automatically generated with medium confidence">
            <a:extLst>
              <a:ext uri="{FF2B5EF4-FFF2-40B4-BE49-F238E27FC236}">
                <a16:creationId xmlns:a16="http://schemas.microsoft.com/office/drawing/2014/main" id="{81A9889E-197B-4057-9837-18A19B69C608}"/>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a:xfrm>
            <a:off x="1" y="2"/>
            <a:ext cx="12188384" cy="6881853"/>
          </a:xfrm>
          <a:prstGeom prst="rect">
            <a:avLst/>
          </a:prstGeom>
        </p:spPr>
      </p:pic>
      <p:pic>
        <p:nvPicPr>
          <p:cNvPr id="3" name="Picture 2">
            <a:extLst>
              <a:ext uri="{FF2B5EF4-FFF2-40B4-BE49-F238E27FC236}">
                <a16:creationId xmlns:a16="http://schemas.microsoft.com/office/drawing/2014/main" id="{08662E4F-C755-458D-AE73-00B00DF60C1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47707" y="1763587"/>
            <a:ext cx="5836258" cy="5118266"/>
          </a:xfrm>
          <a:prstGeom prst="rect">
            <a:avLst/>
          </a:prstGeom>
        </p:spPr>
      </p:pic>
    </p:spTree>
    <p:extLst>
      <p:ext uri="{BB962C8B-B14F-4D97-AF65-F5344CB8AC3E}">
        <p14:creationId xmlns:p14="http://schemas.microsoft.com/office/powerpoint/2010/main" val="21128759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Ad Layout 2">
    <p:spTree>
      <p:nvGrpSpPr>
        <p:cNvPr id="1" name=""/>
        <p:cNvGrpSpPr/>
        <p:nvPr/>
      </p:nvGrpSpPr>
      <p:grpSpPr>
        <a:xfrm>
          <a:off x="0" y="0"/>
          <a:ext cx="0" cy="0"/>
          <a:chOff x="0" y="0"/>
          <a:chExt cx="0" cy="0"/>
        </a:xfrm>
      </p:grpSpPr>
      <p:pic>
        <p:nvPicPr>
          <p:cNvPr id="7" name="Picture 6" descr="A person in front of a red bus&#10;&#10;Description automatically generated with medium confidence">
            <a:extLst>
              <a:ext uri="{FF2B5EF4-FFF2-40B4-BE49-F238E27FC236}">
                <a16:creationId xmlns:a16="http://schemas.microsoft.com/office/drawing/2014/main" id="{D8F609A2-217B-4D8D-9601-5001A65DE5C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 y="37"/>
            <a:ext cx="12188825" cy="6857929"/>
          </a:xfrm>
          <a:prstGeom prst="rect">
            <a:avLst/>
          </a:prstGeom>
        </p:spPr>
      </p:pic>
    </p:spTree>
    <p:extLst>
      <p:ext uri="{BB962C8B-B14F-4D97-AF65-F5344CB8AC3E}">
        <p14:creationId xmlns:p14="http://schemas.microsoft.com/office/powerpoint/2010/main" val="44725054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Ad Layout 3">
    <p:spTree>
      <p:nvGrpSpPr>
        <p:cNvPr id="1" name=""/>
        <p:cNvGrpSpPr/>
        <p:nvPr/>
      </p:nvGrpSpPr>
      <p:grpSpPr>
        <a:xfrm>
          <a:off x="0" y="0"/>
          <a:ext cx="0" cy="0"/>
          <a:chOff x="0" y="0"/>
          <a:chExt cx="0" cy="0"/>
        </a:xfrm>
      </p:grpSpPr>
      <p:pic>
        <p:nvPicPr>
          <p:cNvPr id="5" name="Picture 4" descr="Text&#10;&#10;Description automatically generated with low confidence">
            <a:extLst>
              <a:ext uri="{FF2B5EF4-FFF2-40B4-BE49-F238E27FC236}">
                <a16:creationId xmlns:a16="http://schemas.microsoft.com/office/drawing/2014/main" id="{4ADD977B-550A-45C4-AEF6-829E0E468C7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 y="37"/>
            <a:ext cx="12188825" cy="6857929"/>
          </a:xfrm>
          <a:prstGeom prst="rect">
            <a:avLst/>
          </a:prstGeom>
        </p:spPr>
      </p:pic>
    </p:spTree>
    <p:extLst>
      <p:ext uri="{BB962C8B-B14F-4D97-AF65-F5344CB8AC3E}">
        <p14:creationId xmlns:p14="http://schemas.microsoft.com/office/powerpoint/2010/main" val="337173289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Section_Slide_Dark">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10" y="3911228"/>
            <a:ext cx="7839329" cy="1325880"/>
          </a:xfrm>
        </p:spPr>
        <p:txBody>
          <a:bodyPr anchor="b">
            <a:noAutofit/>
          </a:bodyPr>
          <a:lstStyle>
            <a:lvl1pPr>
              <a:lnSpc>
                <a:spcPct val="100000"/>
              </a:lnSpc>
              <a:defRPr sz="4499">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610" y="5386233"/>
            <a:ext cx="7839329" cy="658813"/>
          </a:xfrm>
        </p:spPr>
        <p:txBody>
          <a:bodyPr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253963775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Section_Slide_Small Imag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B097A8A-5F5A-410E-A527-3420D0786654}"/>
              </a:ext>
            </a:extLst>
          </p:cNvPr>
          <p:cNvSpPr>
            <a:spLocks noGrp="1"/>
          </p:cNvSpPr>
          <p:nvPr>
            <p:ph type="pic" sz="quarter" idx="11"/>
          </p:nvPr>
        </p:nvSpPr>
        <p:spPr>
          <a:xfrm>
            <a:off x="9664700" y="0"/>
            <a:ext cx="2524125" cy="6858000"/>
          </a:xfrm>
          <a:solidFill>
            <a:schemeClr val="bg1">
              <a:lumMod val="95000"/>
            </a:schemeClr>
          </a:solidFill>
        </p:spPr>
        <p:txBody>
          <a:bodyPr anchor="ctr" anchorCtr="0"/>
          <a:lstStyle/>
          <a:p>
            <a:endParaRPr lang="en-US"/>
          </a:p>
        </p:txBody>
      </p:sp>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10" y="3911228"/>
            <a:ext cx="7839329" cy="1325880"/>
          </a:xfrm>
        </p:spPr>
        <p:txBody>
          <a:bodyPr anchor="b">
            <a:noAutofit/>
          </a:bodyPr>
          <a:lstStyle>
            <a:lvl1pPr>
              <a:lnSpc>
                <a:spcPct val="100000"/>
              </a:lnSpc>
              <a:defRPr sz="4499">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610" y="5386233"/>
            <a:ext cx="7839329" cy="658813"/>
          </a:xfrm>
        </p:spPr>
        <p:txBody>
          <a:bodyPr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11078794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1_Quote ">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2536514" y="1627423"/>
            <a:ext cx="8396599" cy="1325880"/>
          </a:xfrm>
        </p:spPr>
        <p:txBody>
          <a:bodyPr anchor="t">
            <a:noAutofit/>
          </a:bodyPr>
          <a:lstStyle>
            <a:lvl1pPr>
              <a:lnSpc>
                <a:spcPct val="100000"/>
              </a:lnSpc>
              <a:defRPr sz="3199">
                <a:solidFill>
                  <a:schemeClr val="tx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p:nvPr>
        </p:nvSpPr>
        <p:spPr>
          <a:xfrm>
            <a:off x="2561395" y="4553744"/>
            <a:ext cx="8371719" cy="623888"/>
          </a:xfrm>
        </p:spPr>
        <p:txBody>
          <a:bodyPr>
            <a:noAutofit/>
          </a:bodyPr>
          <a:lstStyle>
            <a:lvl1pPr marL="112679" indent="-112679">
              <a:lnSpc>
                <a:spcPct val="100000"/>
              </a:lnSpc>
              <a:buClr>
                <a:schemeClr val="tx1"/>
              </a:buClr>
              <a:buFont typeface="Arial" panose="020B0604020202020204" pitchFamily="34" charset="0"/>
              <a:buChar char="—"/>
              <a:defRPr sz="1400">
                <a:solidFill>
                  <a:schemeClr val="tx1"/>
                </a:solidFill>
              </a:defRPr>
            </a:lvl1pPr>
            <a:lvl2pPr>
              <a:buNone/>
              <a:defRPr/>
            </a:lvl2pPr>
          </a:lstStyle>
          <a:p>
            <a:pPr lvl="0"/>
            <a:r>
              <a:rPr lang="en-US"/>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635459" y="1192574"/>
            <a:ext cx="396850" cy="320040"/>
          </a:xfrm>
          <a:prstGeom prst="rect">
            <a:avLst/>
          </a:prstGeom>
        </p:spPr>
      </p:pic>
    </p:spTree>
    <p:extLst>
      <p:ext uri="{BB962C8B-B14F-4D97-AF65-F5344CB8AC3E}">
        <p14:creationId xmlns:p14="http://schemas.microsoft.com/office/powerpoint/2010/main" val="345347902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DEMO">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6" y="1682998"/>
            <a:ext cx="9375775" cy="1325880"/>
          </a:xfrm>
        </p:spPr>
        <p:txBody>
          <a:bodyPr anchor="b">
            <a:noAutofit/>
          </a:bodyPr>
          <a:lstStyle>
            <a:lvl1pPr>
              <a:lnSpc>
                <a:spcPct val="100000"/>
              </a:lnSpc>
              <a:defRPr sz="4499">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6" y="2988042"/>
            <a:ext cx="9375775" cy="658813"/>
          </a:xfrm>
        </p:spPr>
        <p:txBody>
          <a:bodyPr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21" name="Picture 20">
            <a:extLst>
              <a:ext uri="{FF2B5EF4-FFF2-40B4-BE49-F238E27FC236}">
                <a16:creationId xmlns:a16="http://schemas.microsoft.com/office/drawing/2014/main" id="{43F16F1D-D154-45B9-AEDF-0CCA8D6D773B}"/>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478373" y="6354439"/>
            <a:ext cx="980589" cy="282164"/>
          </a:xfrm>
          <a:prstGeom prst="rect">
            <a:avLst/>
          </a:prstGeom>
        </p:spPr>
      </p:pic>
      <p:sp>
        <p:nvSpPr>
          <p:cNvPr id="22" name="Footer Placeholder 4">
            <a:extLst>
              <a:ext uri="{FF2B5EF4-FFF2-40B4-BE49-F238E27FC236}">
                <a16:creationId xmlns:a16="http://schemas.microsoft.com/office/drawing/2014/main" id="{B83BE927-F90B-4812-B2C6-22761C2EC527}"/>
              </a:ext>
            </a:extLst>
          </p:cNvPr>
          <p:cNvSpPr txBox="1">
            <a:spLocks/>
          </p:cNvSpPr>
          <p:nvPr userDrawn="1"/>
        </p:nvSpPr>
        <p:spPr>
          <a:xfrm>
            <a:off x="7938391" y="6408532"/>
            <a:ext cx="3091610" cy="214746"/>
          </a:xfrm>
          <a:prstGeom prst="rect">
            <a:avLst/>
          </a:prstGeom>
        </p:spPr>
        <p:txBody>
          <a:bodyPr vert="horz" lIns="91416" tIns="45708" rIns="91416" bIns="45708"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Confidential.</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1"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381579113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231" y="2401155"/>
            <a:ext cx="5014360"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3638" y="2401155"/>
            <a:ext cx="5238750" cy="663282"/>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877" y="3298877"/>
            <a:ext cx="5014361"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3638" y="3298877"/>
            <a:ext cx="4916488"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0863"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0863"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3150"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3150"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510471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Question Slide">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6" y="1682998"/>
            <a:ext cx="9375775" cy="1325880"/>
          </a:xfrm>
        </p:spPr>
        <p:txBody>
          <a:bodyPr anchor="b">
            <a:noAutofit/>
          </a:bodyPr>
          <a:lstStyle>
            <a:lvl1pPr>
              <a:lnSpc>
                <a:spcPct val="100000"/>
              </a:lnSpc>
              <a:defRPr sz="4499">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6" y="2988042"/>
            <a:ext cx="9375775" cy="658813"/>
          </a:xfrm>
        </p:spPr>
        <p:txBody>
          <a:bodyPr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21" name="Picture 20">
            <a:extLst>
              <a:ext uri="{FF2B5EF4-FFF2-40B4-BE49-F238E27FC236}">
                <a16:creationId xmlns:a16="http://schemas.microsoft.com/office/drawing/2014/main" id="{43F16F1D-D154-45B9-AEDF-0CCA8D6D773B}"/>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478373" y="6354439"/>
            <a:ext cx="980589" cy="282164"/>
          </a:xfrm>
          <a:prstGeom prst="rect">
            <a:avLst/>
          </a:prstGeom>
        </p:spPr>
      </p:pic>
      <p:sp>
        <p:nvSpPr>
          <p:cNvPr id="22" name="Footer Placeholder 4">
            <a:extLst>
              <a:ext uri="{FF2B5EF4-FFF2-40B4-BE49-F238E27FC236}">
                <a16:creationId xmlns:a16="http://schemas.microsoft.com/office/drawing/2014/main" id="{B83BE927-F90B-4812-B2C6-22761C2EC527}"/>
              </a:ext>
            </a:extLst>
          </p:cNvPr>
          <p:cNvSpPr txBox="1">
            <a:spLocks/>
          </p:cNvSpPr>
          <p:nvPr userDrawn="1"/>
        </p:nvSpPr>
        <p:spPr>
          <a:xfrm>
            <a:off x="7938391" y="6408532"/>
            <a:ext cx="3091610" cy="214746"/>
          </a:xfrm>
          <a:prstGeom prst="rect">
            <a:avLst/>
          </a:prstGeom>
        </p:spPr>
        <p:txBody>
          <a:bodyPr vert="horz" lIns="91416" tIns="45708" rIns="91416" bIns="45708"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Confidential.</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1"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52377268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hank You_1_Name">
    <p:bg>
      <p:bgPr>
        <a:solidFill>
          <a:schemeClr val="tx2"/>
        </a:solidFill>
        <a:effectLst/>
      </p:bgPr>
    </p:bg>
    <p:spTree>
      <p:nvGrpSpPr>
        <p:cNvPr id="1" name=""/>
        <p:cNvGrpSpPr/>
        <p:nvPr/>
      </p:nvGrpSpPr>
      <p:grpSpPr>
        <a:xfrm>
          <a:off x="0" y="0"/>
          <a:ext cx="0" cy="0"/>
          <a:chOff x="0" y="0"/>
          <a:chExt cx="0" cy="0"/>
        </a:xfrm>
      </p:grpSpPr>
      <p:pic>
        <p:nvPicPr>
          <p:cNvPr id="3" name="Picture 2" descr="A picture containing person, sky, outdoor, person&#10;&#10;Description automatically generated">
            <a:extLst>
              <a:ext uri="{FF2B5EF4-FFF2-40B4-BE49-F238E27FC236}">
                <a16:creationId xmlns:a16="http://schemas.microsoft.com/office/drawing/2014/main" id="{EF808782-CF0E-4EBC-83FE-98BE39F1FF5B}"/>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bwMode="gray">
          <a:xfrm>
            <a:off x="-1" y="0"/>
            <a:ext cx="12188825" cy="6856214"/>
          </a:xfrm>
          <a:prstGeom prst="rect">
            <a:avLst/>
          </a:prstGeom>
        </p:spPr>
      </p:pic>
      <p:sp>
        <p:nvSpPr>
          <p:cNvPr id="11" name="Rectangle 10">
            <a:extLst>
              <a:ext uri="{FF2B5EF4-FFF2-40B4-BE49-F238E27FC236}">
                <a16:creationId xmlns:a16="http://schemas.microsoft.com/office/drawing/2014/main" id="{07DFDB63-7693-430A-BC03-A0817A02FC02}"/>
              </a:ext>
            </a:extLst>
          </p:cNvPr>
          <p:cNvSpPr/>
          <p:nvPr userDrawn="1"/>
        </p:nvSpPr>
        <p:spPr bwMode="gray">
          <a:xfrm>
            <a:off x="-1" y="0"/>
            <a:ext cx="12188825"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799"/>
          </a:p>
        </p:txBody>
      </p:sp>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0212" y="3247194"/>
            <a:ext cx="5016027" cy="1325880"/>
          </a:xfrm>
        </p:spPr>
        <p:txBody>
          <a:bodyPr wrap="square" anchor="b">
            <a:noAutofit/>
          </a:bodyPr>
          <a:lstStyle>
            <a:lvl1pPr>
              <a:lnSpc>
                <a:spcPct val="100000"/>
              </a:lnSpc>
              <a:defRPr sz="6398">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0212" y="4756690"/>
            <a:ext cx="5016027" cy="658813"/>
          </a:xfrm>
        </p:spPr>
        <p:txBody>
          <a:bodyPr wrap="square"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bwMode="gray">
          <a:xfrm>
            <a:off x="428891" y="336108"/>
            <a:ext cx="1520560" cy="437540"/>
          </a:xfrm>
          <a:prstGeom prst="rect">
            <a:avLst/>
          </a:prstGeom>
        </p:spPr>
      </p:pic>
    </p:spTree>
    <p:extLst>
      <p:ext uri="{BB962C8B-B14F-4D97-AF65-F5344CB8AC3E}">
        <p14:creationId xmlns:p14="http://schemas.microsoft.com/office/powerpoint/2010/main" val="47798668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Now logo">
    <p:bg>
      <p:bgPr>
        <a:solidFill>
          <a:schemeClr val="tx2"/>
        </a:solidFill>
        <a:effectLst/>
      </p:bgPr>
    </p:bg>
    <p:spTree>
      <p:nvGrpSpPr>
        <p:cNvPr id="1" name=""/>
        <p:cNvGrpSpPr/>
        <p:nvPr/>
      </p:nvGrpSpPr>
      <p:grpSpPr>
        <a:xfrm>
          <a:off x="0" y="0"/>
          <a:ext cx="0" cy="0"/>
          <a:chOff x="0" y="0"/>
          <a:chExt cx="0" cy="0"/>
        </a:xfrm>
      </p:grpSpPr>
      <p:pic>
        <p:nvPicPr>
          <p:cNvPr id="11" name="Picture 10" descr="A picture containing text, clipart&#10;&#10;Description automatically generated">
            <a:extLst>
              <a:ext uri="{FF2B5EF4-FFF2-40B4-BE49-F238E27FC236}">
                <a16:creationId xmlns:a16="http://schemas.microsoft.com/office/drawing/2014/main" id="{7C8ABF82-3299-4F7C-B841-24D506A241D5}"/>
              </a:ext>
            </a:extLst>
          </p:cNvPr>
          <p:cNvPicPr>
            <a:picLocks noChangeAspect="1"/>
          </p:cNvPicPr>
          <p:nvPr userDrawn="1"/>
        </p:nvPicPr>
        <p:blipFill>
          <a:blip r:embed="rId2"/>
          <a:stretch>
            <a:fillRect/>
          </a:stretch>
        </p:blipFill>
        <p:spPr bwMode="black">
          <a:xfrm>
            <a:off x="2812775" y="2221387"/>
            <a:ext cx="6549887" cy="1884725"/>
          </a:xfrm>
          <a:prstGeom prst="rect">
            <a:avLst/>
          </a:prstGeom>
        </p:spPr>
      </p:pic>
    </p:spTree>
    <p:extLst>
      <p:ext uri="{BB962C8B-B14F-4D97-AF65-F5344CB8AC3E}">
        <p14:creationId xmlns:p14="http://schemas.microsoft.com/office/powerpoint/2010/main" val="268310580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Do not use">
    <p:bg>
      <p:bgPr>
        <a:solidFill>
          <a:schemeClr val="accent5"/>
        </a:solidFill>
        <a:effectLst/>
      </p:bgPr>
    </p:bg>
    <p:spTree>
      <p:nvGrpSpPr>
        <p:cNvPr id="1" name=""/>
        <p:cNvGrpSpPr/>
        <p:nvPr/>
      </p:nvGrpSpPr>
      <p:grpSpPr>
        <a:xfrm>
          <a:off x="0" y="0"/>
          <a:ext cx="0" cy="0"/>
          <a:chOff x="0" y="0"/>
          <a:chExt cx="0" cy="0"/>
        </a:xfrm>
      </p:grpSpPr>
      <p:sp>
        <p:nvSpPr>
          <p:cNvPr id="7" name="Rectangle 6"/>
          <p:cNvSpPr/>
          <p:nvPr userDrawn="1"/>
        </p:nvSpPr>
        <p:spPr bwMode="ltGray">
          <a:xfrm>
            <a:off x="1" y="0"/>
            <a:ext cx="12188825"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380" tIns="45690" rIns="91380" bIns="45690" numCol="1" spcCol="0" rtlCol="0" fromWordArt="0" anchor="ctr" anchorCtr="0" forceAA="0" compatLnSpc="1">
            <a:prstTxWarp prst="textNoShape">
              <a:avLst/>
            </a:prstTxWarp>
            <a:noAutofit/>
          </a:bodyPr>
          <a:lstStyle/>
          <a:p>
            <a:pPr lvl="0" algn="ctr"/>
            <a:endParaRPr lang="en-US" sz="3598"/>
          </a:p>
        </p:txBody>
      </p:sp>
      <p:sp>
        <p:nvSpPr>
          <p:cNvPr id="8" name="TextBox 7"/>
          <p:cNvSpPr txBox="1"/>
          <p:nvPr/>
        </p:nvSpPr>
        <p:spPr bwMode="gray">
          <a:xfrm>
            <a:off x="1453956" y="2907634"/>
            <a:ext cx="9280920" cy="1200072"/>
          </a:xfrm>
          <a:prstGeom prst="rect">
            <a:avLst/>
          </a:prstGeom>
          <a:noFill/>
        </p:spPr>
        <p:txBody>
          <a:bodyPr wrap="square" rtlCol="0">
            <a:noAutofit/>
          </a:bodyPr>
          <a:lstStyle/>
          <a:p>
            <a:pPr algn="ctr"/>
            <a:r>
              <a:rPr lang="en-US" sz="3598">
                <a:solidFill>
                  <a:schemeClr val="tx1"/>
                </a:solidFill>
              </a:rPr>
              <a:t>Do</a:t>
            </a:r>
            <a:r>
              <a:rPr lang="en-US" sz="3598" baseline="0">
                <a:solidFill>
                  <a:schemeClr val="tx1"/>
                </a:solidFill>
              </a:rPr>
              <a:t> not use this layout. For visual reference in layout masters only.</a:t>
            </a:r>
            <a:endParaRPr lang="en-US" sz="3598">
              <a:solidFill>
                <a:schemeClr val="tx1"/>
              </a:solidFill>
            </a:endParaRPr>
          </a:p>
        </p:txBody>
      </p:sp>
    </p:spTree>
    <p:extLst>
      <p:ext uri="{BB962C8B-B14F-4D97-AF65-F5344CB8AC3E}">
        <p14:creationId xmlns:p14="http://schemas.microsoft.com/office/powerpoint/2010/main" val="187160927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userDrawn="1">
  <p:cSld name="7_Title Only with Subtitle">
    <p:bg>
      <p:bgPr>
        <a:solidFill>
          <a:schemeClr val="tx2"/>
        </a:solid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DDA3AD5-8F35-4239-9D4E-D17FADDD1200}"/>
              </a:ext>
            </a:extLst>
          </p:cNvPr>
          <p:cNvSpPr>
            <a:spLocks noGrp="1"/>
          </p:cNvSpPr>
          <p:nvPr>
            <p:ph type="body" sz="quarter" idx="14"/>
          </p:nvPr>
        </p:nvSpPr>
        <p:spPr>
          <a:xfrm>
            <a:off x="7460207" y="2022140"/>
            <a:ext cx="4261569" cy="479425"/>
          </a:xfrm>
        </p:spPr>
        <p:txBody>
          <a:bodyPr anchor="b" anchorCtr="0"/>
          <a:lstStyle>
            <a:lvl1pPr marL="0" indent="0">
              <a:buNone/>
              <a:defRPr lang="en-US" sz="1698" b="1" kern="1200" dirty="0" smtClean="0">
                <a:solidFill>
                  <a:schemeClr val="accent1"/>
                </a:solidFill>
                <a:latin typeface="Century Gothic" panose="020F0302020204030204"/>
                <a:ea typeface="Gilroy Bold" panose="00000500000000000000" pitchFamily="50" charset="0"/>
                <a:cs typeface="Gilroy Bold" panose="00000500000000000000" pitchFamily="50" charset="0"/>
              </a:defRPr>
            </a:lvl1pPr>
            <a:lvl2pPr>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2" name="Title 1">
            <a:extLst>
              <a:ext uri="{FF2B5EF4-FFF2-40B4-BE49-F238E27FC236}">
                <a16:creationId xmlns:a16="http://schemas.microsoft.com/office/drawing/2014/main" id="{212B5E1B-6C34-E548-8A2A-4AD3FA689AF1}"/>
              </a:ext>
            </a:extLst>
          </p:cNvPr>
          <p:cNvSpPr>
            <a:spLocks noGrp="1"/>
          </p:cNvSpPr>
          <p:nvPr>
            <p:ph type="title"/>
          </p:nvPr>
        </p:nvSpPr>
        <p:spPr/>
        <p:txBody>
          <a:bodyPr>
            <a:noAutofit/>
          </a:bodyPr>
          <a:lstStyle>
            <a:lvl1pPr>
              <a:defRPr>
                <a:solidFill>
                  <a:schemeClr val="bg1"/>
                </a:solidFill>
              </a:defRPr>
            </a:lvl1pPr>
          </a:lstStyle>
          <a:p>
            <a:r>
              <a:rPr lang="en-US"/>
              <a:t>Click to edit Master title style</a:t>
            </a:r>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p:nvPr>
        </p:nvSpPr>
        <p:spPr>
          <a:xfrm>
            <a:off x="448058" y="1001474"/>
            <a:ext cx="11192256" cy="361154"/>
          </a:xfrm>
        </p:spPr>
        <p:txBody>
          <a:bodyPr>
            <a:noAutofit/>
          </a:bodyPr>
          <a:lstStyle>
            <a:lvl1pPr marL="0" indent="0">
              <a:buFontTx/>
              <a:buNone/>
              <a:defRPr sz="1995">
                <a:solidFill>
                  <a:schemeClr val="bg1"/>
                </a:solidFill>
              </a:defRPr>
            </a:lvl1pPr>
          </a:lstStyle>
          <a:p>
            <a:pPr lvl="0"/>
            <a:r>
              <a:rPr lang="en-US"/>
              <a:t>Click to edit Master text styles</a:t>
            </a:r>
          </a:p>
        </p:txBody>
      </p:sp>
      <p:sp>
        <p:nvSpPr>
          <p:cNvPr id="16" name="Text Placeholder 15">
            <a:extLst>
              <a:ext uri="{FF2B5EF4-FFF2-40B4-BE49-F238E27FC236}">
                <a16:creationId xmlns:a16="http://schemas.microsoft.com/office/drawing/2014/main" id="{30356085-64ED-964F-B4F4-3E7A2E02E37E}"/>
              </a:ext>
            </a:extLst>
          </p:cNvPr>
          <p:cNvSpPr>
            <a:spLocks noGrp="1"/>
          </p:cNvSpPr>
          <p:nvPr>
            <p:ph type="body" sz="quarter" idx="13"/>
          </p:nvPr>
        </p:nvSpPr>
        <p:spPr>
          <a:xfrm>
            <a:off x="8036177" y="2640129"/>
            <a:ext cx="3674042" cy="3364911"/>
          </a:xfrm>
        </p:spPr>
        <p:txBody>
          <a:bodyPr/>
          <a:lstStyle>
            <a:lvl1pPr marL="0" indent="0">
              <a:spcBef>
                <a:spcPts val="1400"/>
              </a:spcBef>
              <a:spcAft>
                <a:spcPts val="1400"/>
              </a:spcAft>
              <a:buNone/>
              <a:defRPr sz="1400">
                <a:solidFill>
                  <a:schemeClr val="bg1"/>
                </a:solidFill>
              </a:defRPr>
            </a:lvl1pPr>
            <a:lvl2pPr marL="0" indent="0">
              <a:spcBef>
                <a:spcPts val="1400"/>
              </a:spcBef>
              <a:spcAft>
                <a:spcPts val="1400"/>
              </a:spcAft>
              <a:buNone/>
              <a:defRPr sz="1400">
                <a:solidFill>
                  <a:schemeClr val="bg1"/>
                </a:solidFill>
              </a:defRPr>
            </a:lvl2pPr>
            <a:lvl3pPr marL="0" indent="0">
              <a:spcBef>
                <a:spcPts val="1400"/>
              </a:spcBef>
              <a:spcAft>
                <a:spcPts val="1400"/>
              </a:spcAft>
              <a:buNone/>
              <a:defRPr sz="1400">
                <a:solidFill>
                  <a:schemeClr val="bg1"/>
                </a:solidFill>
              </a:defRPr>
            </a:lvl3pPr>
            <a:lvl4pPr marL="0" indent="0">
              <a:spcBef>
                <a:spcPts val="1400"/>
              </a:spcBef>
              <a:spcAft>
                <a:spcPts val="1400"/>
              </a:spcAft>
              <a:buNone/>
              <a:defRPr sz="1400">
                <a:solidFill>
                  <a:schemeClr val="bg1"/>
                </a:solidFill>
              </a:defRPr>
            </a:lvl4pPr>
            <a:lvl5pPr marL="0" indent="0">
              <a:spcBef>
                <a:spcPts val="1400"/>
              </a:spcBef>
              <a:spcAft>
                <a:spcPts val="1400"/>
              </a:spcAft>
              <a:buNone/>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2540675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p:cSld name="Section_Slide_2">
    <p:bg bwMode="gray">
      <p:bgPr>
        <a:solidFill>
          <a:schemeClr val="accent3"/>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FE7B3A53-EF0E-2E48-8113-9C033460F03A}"/>
              </a:ext>
            </a:extLst>
          </p:cNvPr>
          <p:cNvSpPr/>
          <p:nvPr userDrawn="1"/>
        </p:nvSpPr>
        <p:spPr>
          <a:xfrm>
            <a:off x="501650" y="6293032"/>
            <a:ext cx="657225" cy="26987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7"/>
          </a:p>
        </p:txBody>
      </p:sp>
      <p:sp>
        <p:nvSpPr>
          <p:cNvPr id="7" name="Title 1"/>
          <p:cNvSpPr>
            <a:spLocks noGrp="1"/>
          </p:cNvSpPr>
          <p:nvPr>
            <p:ph type="ctrTitle" hasCustomPrompt="1"/>
          </p:nvPr>
        </p:nvSpPr>
        <p:spPr bwMode="gray">
          <a:xfrm>
            <a:off x="424857" y="2005012"/>
            <a:ext cx="8179914" cy="1336386"/>
          </a:xfrm>
        </p:spPr>
        <p:txBody>
          <a:bodyPr/>
          <a:lstStyle>
            <a:lvl1pPr algn="l" defTabSz="456606" rtl="0" eaLnBrk="1" latinLnBrk="0" hangingPunct="1">
              <a:lnSpc>
                <a:spcPct val="90000"/>
              </a:lnSpc>
              <a:spcBef>
                <a:spcPts val="0"/>
              </a:spcBef>
              <a:buNone/>
              <a:defRPr lang="en-US" sz="3597"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8" name="Text Placeholder 2"/>
          <p:cNvSpPr>
            <a:spLocks noGrp="1"/>
          </p:cNvSpPr>
          <p:nvPr>
            <p:ph type="body" sz="quarter" idx="10" hasCustomPrompt="1"/>
          </p:nvPr>
        </p:nvSpPr>
        <p:spPr>
          <a:xfrm>
            <a:off x="439160" y="3434010"/>
            <a:ext cx="6152728" cy="789637"/>
          </a:xfrm>
        </p:spPr>
        <p:txBody>
          <a:bodyPr/>
          <a:lstStyle>
            <a:lvl1pPr marL="0" indent="0">
              <a:lnSpc>
                <a:spcPct val="90000"/>
              </a:lnSpc>
              <a:spcBef>
                <a:spcPts val="600"/>
              </a:spcBef>
              <a:buFont typeface="Arial" panose="020B0604020202020204" pitchFamily="34" charset="0"/>
              <a:buNone/>
              <a:defRPr sz="1997" b="0">
                <a:solidFill>
                  <a:srgbClr val="F7F7F7"/>
                </a:solidFill>
                <a:latin typeface="+mj-lt"/>
                <a:ea typeface="Gilroy" panose="00000500000000000000" pitchFamily="50" charset="0"/>
                <a:cs typeface="Gilroy" panose="00000500000000000000" pitchFamily="50" charset="0"/>
              </a:defRPr>
            </a:lvl1pPr>
            <a:lvl2pPr marL="231474" indent="0">
              <a:buNone/>
              <a:defRPr/>
            </a:lvl2pPr>
            <a:lvl3pPr marL="569172" indent="0">
              <a:buNone/>
              <a:defRPr/>
            </a:lvl3pPr>
            <a:lvl4pPr marL="852965" indent="0">
              <a:buNone/>
              <a:defRPr/>
            </a:lvl4pPr>
            <a:lvl5pPr marL="1144685" indent="0">
              <a:buNone/>
              <a:defRPr/>
            </a:lvl5pPr>
          </a:lstStyle>
          <a:p>
            <a:pPr lvl="0"/>
            <a:r>
              <a:rPr lang="en-US"/>
              <a:t>Click to edit subtitle master text styles</a:t>
            </a:r>
          </a:p>
        </p:txBody>
      </p:sp>
      <p:grpSp>
        <p:nvGrpSpPr>
          <p:cNvPr id="11" name="Graphic 28">
            <a:extLst>
              <a:ext uri="{FF2B5EF4-FFF2-40B4-BE49-F238E27FC236}">
                <a16:creationId xmlns:a16="http://schemas.microsoft.com/office/drawing/2014/main" id="{BC21E794-E835-4C2D-866F-681BCFC5A029}"/>
              </a:ext>
            </a:extLst>
          </p:cNvPr>
          <p:cNvGrpSpPr>
            <a:grpSpLocks noChangeAspect="1"/>
          </p:cNvGrpSpPr>
          <p:nvPr userDrawn="1"/>
        </p:nvGrpSpPr>
        <p:grpSpPr bwMode="gray">
          <a:xfrm>
            <a:off x="384048" y="6197601"/>
            <a:ext cx="874662" cy="464232"/>
            <a:chOff x="3834550" y="2440725"/>
            <a:chExt cx="5419725" cy="2876550"/>
          </a:xfrm>
        </p:grpSpPr>
        <p:sp>
          <p:nvSpPr>
            <p:cNvPr id="12" name="Freeform: Shape 98">
              <a:extLst>
                <a:ext uri="{FF2B5EF4-FFF2-40B4-BE49-F238E27FC236}">
                  <a16:creationId xmlns:a16="http://schemas.microsoft.com/office/drawing/2014/main" id="{4E183489-A8F8-4B47-8DA5-30C35CBB22F0}"/>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797"/>
            </a:p>
          </p:txBody>
        </p:sp>
        <p:sp>
          <p:nvSpPr>
            <p:cNvPr id="13" name="Freeform: Shape 99">
              <a:extLst>
                <a:ext uri="{FF2B5EF4-FFF2-40B4-BE49-F238E27FC236}">
                  <a16:creationId xmlns:a16="http://schemas.microsoft.com/office/drawing/2014/main" id="{665AF482-4D61-4428-BF91-BE1C44AEEF96}"/>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sz="1797"/>
            </a:p>
          </p:txBody>
        </p:sp>
        <p:sp>
          <p:nvSpPr>
            <p:cNvPr id="14" name="Freeform: Shape 100">
              <a:extLst>
                <a:ext uri="{FF2B5EF4-FFF2-40B4-BE49-F238E27FC236}">
                  <a16:creationId xmlns:a16="http://schemas.microsoft.com/office/drawing/2014/main" id="{7F61A371-3C42-4517-B7EB-08C02435C1D5}"/>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797"/>
            </a:p>
          </p:txBody>
        </p:sp>
        <p:sp>
          <p:nvSpPr>
            <p:cNvPr id="15" name="Freeform: Shape 101">
              <a:extLst>
                <a:ext uri="{FF2B5EF4-FFF2-40B4-BE49-F238E27FC236}">
                  <a16:creationId xmlns:a16="http://schemas.microsoft.com/office/drawing/2014/main" id="{CA83E9DE-FC2F-425F-870A-4FA849378C03}"/>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797"/>
            </a:p>
          </p:txBody>
        </p:sp>
        <p:sp>
          <p:nvSpPr>
            <p:cNvPr id="16" name="Freeform: Shape 102">
              <a:extLst>
                <a:ext uri="{FF2B5EF4-FFF2-40B4-BE49-F238E27FC236}">
                  <a16:creationId xmlns:a16="http://schemas.microsoft.com/office/drawing/2014/main" id="{0B7FE3B3-F6AE-4FB1-832A-55C47209E2E8}"/>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797"/>
            </a:p>
          </p:txBody>
        </p:sp>
      </p:grpSp>
    </p:spTree>
    <p:extLst>
      <p:ext uri="{BB962C8B-B14F-4D97-AF65-F5344CB8AC3E}">
        <p14:creationId xmlns:p14="http://schemas.microsoft.com/office/powerpoint/2010/main" val="124249169"/>
      </p:ext>
    </p:extLst>
  </p:cSld>
  <p:clrMapOvr>
    <a:masterClrMapping/>
  </p:clrMapOvr>
  <p:transition>
    <p:fade/>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userDrawn="1">
  <p:cSld name="1_Title Only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p:nvPr>
        </p:nvSpPr>
        <p:spPr/>
        <p:txBody>
          <a:bodyPr>
            <a:noAutofit/>
          </a:bodyPr>
          <a:lstStyle/>
          <a:p>
            <a:r>
              <a:rPr lang="en-US"/>
              <a:t>Click to edit Master title style</a:t>
            </a:r>
          </a:p>
        </p:txBody>
      </p:sp>
      <p:sp>
        <p:nvSpPr>
          <p:cNvPr id="3" name="Footer Placeholder 2">
            <a:extLst>
              <a:ext uri="{FF2B5EF4-FFF2-40B4-BE49-F238E27FC236}">
                <a16:creationId xmlns:a16="http://schemas.microsoft.com/office/drawing/2014/main" id="{7C0AA60B-AD52-C948-9667-147D464843F5}"/>
              </a:ext>
            </a:extLst>
          </p:cNvPr>
          <p:cNvSpPr>
            <a:spLocks noGrp="1"/>
          </p:cNvSpPr>
          <p:nvPr>
            <p:ph type="ftr" sz="quarter" idx="10"/>
          </p:nvPr>
        </p:nvSpPr>
        <p:spPr/>
        <p:txBody>
          <a:bodyPr/>
          <a:lstStyle/>
          <a:p>
            <a:r>
              <a:rPr lang="en-US"/>
              <a:t>® 2021 ServiceNow, Inc. All Rights Reserved. Confidential.</a:t>
            </a:r>
          </a:p>
        </p:txBody>
      </p:sp>
      <p:sp>
        <p:nvSpPr>
          <p:cNvPr id="4" name="Slide Number Placeholder 3">
            <a:extLst>
              <a:ext uri="{FF2B5EF4-FFF2-40B4-BE49-F238E27FC236}">
                <a16:creationId xmlns:a16="http://schemas.microsoft.com/office/drawing/2014/main" id="{C39EC30B-B9B4-1F42-9463-AED31B2721F6}"/>
              </a:ext>
            </a:extLst>
          </p:cNvPr>
          <p:cNvSpPr>
            <a:spLocks noGrp="1"/>
          </p:cNvSpPr>
          <p:nvPr>
            <p:ph type="sldNum" sz="quarter" idx="11"/>
          </p:nvPr>
        </p:nvSpPr>
        <p:spPr/>
        <p:txBody>
          <a:bodyPr/>
          <a:lstStyle/>
          <a:p>
            <a:fld id="{A9B9714D-1B27-0B43-A9CC-9EF2921F49DC}" type="slidenum">
              <a:rPr lang="en-US" smtClean="0"/>
              <a:pPr/>
              <a:t>‹#›</a:t>
            </a:fld>
            <a:endParaRPr lang="en-US"/>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p:nvPr>
        </p:nvSpPr>
        <p:spPr>
          <a:xfrm>
            <a:off x="676277" y="1371393"/>
            <a:ext cx="10836275" cy="361154"/>
          </a:xfrm>
        </p:spPr>
        <p:txBody>
          <a:bodyPr>
            <a:noAutofit/>
          </a:bodyPr>
          <a:lstStyle>
            <a:lvl1pPr marL="0" indent="0">
              <a:buFontTx/>
              <a:buNone/>
              <a:defRPr sz="1998"/>
            </a:lvl1pPr>
          </a:lstStyle>
          <a:p>
            <a:pPr lvl="0"/>
            <a:r>
              <a:rPr lang="en-US"/>
              <a:t>Click to edit Master text styles</a:t>
            </a:r>
          </a:p>
        </p:txBody>
      </p:sp>
    </p:spTree>
    <p:extLst>
      <p:ext uri="{BB962C8B-B14F-4D97-AF65-F5344CB8AC3E}">
        <p14:creationId xmlns:p14="http://schemas.microsoft.com/office/powerpoint/2010/main" val="273072733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userDrawn="1">
  <p:cSld name="Cover_1">
    <p:bg bwMode="invGray">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8" y="2872136"/>
            <a:ext cx="9922935"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8" y="4223467"/>
            <a:ext cx="992293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6" y="5729747"/>
            <a:ext cx="9911866"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7" y="6077917"/>
            <a:ext cx="9923631"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20514366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1_Cover_1">
    <p:bg bwMode="invGray">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7" y="2872136"/>
            <a:ext cx="9922936"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7" y="4223467"/>
            <a:ext cx="9922936"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a:xfrm>
            <a:off x="325342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a:xfrm>
            <a:off x="324548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a:xfrm>
            <a:off x="6055739"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a:xfrm>
            <a:off x="6047800"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84063337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Tree>
    <p:extLst>
      <p:ext uri="{BB962C8B-B14F-4D97-AF65-F5344CB8AC3E}">
        <p14:creationId xmlns:p14="http://schemas.microsoft.com/office/powerpoint/2010/main" val="61116816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image" Target="../media/image1.png"/><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9.xml"/><Relationship Id="rId18" Type="http://schemas.openxmlformats.org/officeDocument/2006/relationships/slideLayout" Target="../slideLayouts/slideLayout64.xml"/><Relationship Id="rId26" Type="http://schemas.openxmlformats.org/officeDocument/2006/relationships/slideLayout" Target="../slideLayouts/slideLayout72.xml"/><Relationship Id="rId39" Type="http://schemas.openxmlformats.org/officeDocument/2006/relationships/slideLayout" Target="../slideLayouts/slideLayout85.xml"/><Relationship Id="rId21" Type="http://schemas.openxmlformats.org/officeDocument/2006/relationships/slideLayout" Target="../slideLayouts/slideLayout67.xml"/><Relationship Id="rId34" Type="http://schemas.openxmlformats.org/officeDocument/2006/relationships/slideLayout" Target="../slideLayouts/slideLayout80.xml"/><Relationship Id="rId42" Type="http://schemas.openxmlformats.org/officeDocument/2006/relationships/slideLayout" Target="../slideLayouts/slideLayout88.xml"/><Relationship Id="rId47" Type="http://schemas.openxmlformats.org/officeDocument/2006/relationships/slideLayout" Target="../slideLayouts/slideLayout93.xml"/><Relationship Id="rId50" Type="http://schemas.openxmlformats.org/officeDocument/2006/relationships/slideLayout" Target="../slideLayouts/slideLayout96.xml"/><Relationship Id="rId7" Type="http://schemas.openxmlformats.org/officeDocument/2006/relationships/slideLayout" Target="../slideLayouts/slideLayout53.xml"/><Relationship Id="rId2" Type="http://schemas.openxmlformats.org/officeDocument/2006/relationships/slideLayout" Target="../slideLayouts/slideLayout48.xml"/><Relationship Id="rId16" Type="http://schemas.openxmlformats.org/officeDocument/2006/relationships/slideLayout" Target="../slideLayouts/slideLayout62.xml"/><Relationship Id="rId29" Type="http://schemas.openxmlformats.org/officeDocument/2006/relationships/slideLayout" Target="../slideLayouts/slideLayout75.xml"/><Relationship Id="rId11" Type="http://schemas.openxmlformats.org/officeDocument/2006/relationships/slideLayout" Target="../slideLayouts/slideLayout57.xml"/><Relationship Id="rId24" Type="http://schemas.openxmlformats.org/officeDocument/2006/relationships/slideLayout" Target="../slideLayouts/slideLayout70.xml"/><Relationship Id="rId32" Type="http://schemas.openxmlformats.org/officeDocument/2006/relationships/slideLayout" Target="../slideLayouts/slideLayout78.xml"/><Relationship Id="rId37" Type="http://schemas.openxmlformats.org/officeDocument/2006/relationships/slideLayout" Target="../slideLayouts/slideLayout83.xml"/><Relationship Id="rId40" Type="http://schemas.openxmlformats.org/officeDocument/2006/relationships/slideLayout" Target="../slideLayouts/slideLayout86.xml"/><Relationship Id="rId45" Type="http://schemas.openxmlformats.org/officeDocument/2006/relationships/slideLayout" Target="../slideLayouts/slideLayout91.xml"/><Relationship Id="rId53" Type="http://schemas.openxmlformats.org/officeDocument/2006/relationships/image" Target="../media/image15.png"/><Relationship Id="rId5" Type="http://schemas.openxmlformats.org/officeDocument/2006/relationships/slideLayout" Target="../slideLayouts/slideLayout51.xml"/><Relationship Id="rId10" Type="http://schemas.openxmlformats.org/officeDocument/2006/relationships/slideLayout" Target="../slideLayouts/slideLayout56.xml"/><Relationship Id="rId19" Type="http://schemas.openxmlformats.org/officeDocument/2006/relationships/slideLayout" Target="../slideLayouts/slideLayout65.xml"/><Relationship Id="rId31" Type="http://schemas.openxmlformats.org/officeDocument/2006/relationships/slideLayout" Target="../slideLayouts/slideLayout77.xml"/><Relationship Id="rId44" Type="http://schemas.openxmlformats.org/officeDocument/2006/relationships/slideLayout" Target="../slideLayouts/slideLayout90.xml"/><Relationship Id="rId52" Type="http://schemas.openxmlformats.org/officeDocument/2006/relationships/image" Target="../media/image14.png"/><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slideLayout" Target="../slideLayouts/slideLayout60.xml"/><Relationship Id="rId22" Type="http://schemas.openxmlformats.org/officeDocument/2006/relationships/slideLayout" Target="../slideLayouts/slideLayout68.xml"/><Relationship Id="rId27" Type="http://schemas.openxmlformats.org/officeDocument/2006/relationships/slideLayout" Target="../slideLayouts/slideLayout73.xml"/><Relationship Id="rId30" Type="http://schemas.openxmlformats.org/officeDocument/2006/relationships/slideLayout" Target="../slideLayouts/slideLayout76.xml"/><Relationship Id="rId35" Type="http://schemas.openxmlformats.org/officeDocument/2006/relationships/slideLayout" Target="../slideLayouts/slideLayout81.xml"/><Relationship Id="rId43" Type="http://schemas.openxmlformats.org/officeDocument/2006/relationships/slideLayout" Target="../slideLayouts/slideLayout89.xml"/><Relationship Id="rId48" Type="http://schemas.openxmlformats.org/officeDocument/2006/relationships/slideLayout" Target="../slideLayouts/slideLayout94.xml"/><Relationship Id="rId8" Type="http://schemas.openxmlformats.org/officeDocument/2006/relationships/slideLayout" Target="../slideLayouts/slideLayout54.xml"/><Relationship Id="rId51" Type="http://schemas.openxmlformats.org/officeDocument/2006/relationships/theme" Target="../theme/theme2.xml"/><Relationship Id="rId3" Type="http://schemas.openxmlformats.org/officeDocument/2006/relationships/slideLayout" Target="../slideLayouts/slideLayout49.xml"/><Relationship Id="rId12" Type="http://schemas.openxmlformats.org/officeDocument/2006/relationships/slideLayout" Target="../slideLayouts/slideLayout58.xml"/><Relationship Id="rId17" Type="http://schemas.openxmlformats.org/officeDocument/2006/relationships/slideLayout" Target="../slideLayouts/slideLayout63.xml"/><Relationship Id="rId25" Type="http://schemas.openxmlformats.org/officeDocument/2006/relationships/slideLayout" Target="../slideLayouts/slideLayout71.xml"/><Relationship Id="rId33" Type="http://schemas.openxmlformats.org/officeDocument/2006/relationships/slideLayout" Target="../slideLayouts/slideLayout79.xml"/><Relationship Id="rId38" Type="http://schemas.openxmlformats.org/officeDocument/2006/relationships/slideLayout" Target="../slideLayouts/slideLayout84.xml"/><Relationship Id="rId46" Type="http://schemas.openxmlformats.org/officeDocument/2006/relationships/slideLayout" Target="../slideLayouts/slideLayout92.xml"/><Relationship Id="rId20" Type="http://schemas.openxmlformats.org/officeDocument/2006/relationships/slideLayout" Target="../slideLayouts/slideLayout66.xml"/><Relationship Id="rId41" Type="http://schemas.openxmlformats.org/officeDocument/2006/relationships/slideLayout" Target="../slideLayouts/slideLayout87.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5" Type="http://schemas.openxmlformats.org/officeDocument/2006/relationships/slideLayout" Target="../slideLayouts/slideLayout61.xml"/><Relationship Id="rId23" Type="http://schemas.openxmlformats.org/officeDocument/2006/relationships/slideLayout" Target="../slideLayouts/slideLayout69.xml"/><Relationship Id="rId28" Type="http://schemas.openxmlformats.org/officeDocument/2006/relationships/slideLayout" Target="../slideLayouts/slideLayout74.xml"/><Relationship Id="rId36" Type="http://schemas.openxmlformats.org/officeDocument/2006/relationships/slideLayout" Target="../slideLayouts/slideLayout82.xml"/><Relationship Id="rId49" Type="http://schemas.openxmlformats.org/officeDocument/2006/relationships/slideLayout" Target="../slideLayouts/slideLayout9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04.xml"/><Relationship Id="rId13" Type="http://schemas.openxmlformats.org/officeDocument/2006/relationships/slideLayout" Target="../slideLayouts/slideLayout109.xml"/><Relationship Id="rId18" Type="http://schemas.openxmlformats.org/officeDocument/2006/relationships/slideLayout" Target="../slideLayouts/slideLayout114.xml"/><Relationship Id="rId3" Type="http://schemas.openxmlformats.org/officeDocument/2006/relationships/slideLayout" Target="../slideLayouts/slideLayout99.xml"/><Relationship Id="rId21" Type="http://schemas.openxmlformats.org/officeDocument/2006/relationships/slideLayout" Target="../slideLayouts/slideLayout117.xml"/><Relationship Id="rId7" Type="http://schemas.openxmlformats.org/officeDocument/2006/relationships/slideLayout" Target="../slideLayouts/slideLayout103.xml"/><Relationship Id="rId12" Type="http://schemas.openxmlformats.org/officeDocument/2006/relationships/slideLayout" Target="../slideLayouts/slideLayout108.xml"/><Relationship Id="rId17" Type="http://schemas.openxmlformats.org/officeDocument/2006/relationships/slideLayout" Target="../slideLayouts/slideLayout113.xml"/><Relationship Id="rId25" Type="http://schemas.openxmlformats.org/officeDocument/2006/relationships/image" Target="../media/image15.png"/><Relationship Id="rId2" Type="http://schemas.openxmlformats.org/officeDocument/2006/relationships/slideLayout" Target="../slideLayouts/slideLayout98.xml"/><Relationship Id="rId16" Type="http://schemas.openxmlformats.org/officeDocument/2006/relationships/slideLayout" Target="../slideLayouts/slideLayout112.xml"/><Relationship Id="rId20" Type="http://schemas.openxmlformats.org/officeDocument/2006/relationships/slideLayout" Target="../slideLayouts/slideLayout116.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24" Type="http://schemas.openxmlformats.org/officeDocument/2006/relationships/image" Target="../media/image1.png"/><Relationship Id="rId5" Type="http://schemas.openxmlformats.org/officeDocument/2006/relationships/slideLayout" Target="../slideLayouts/slideLayout101.xml"/><Relationship Id="rId15" Type="http://schemas.openxmlformats.org/officeDocument/2006/relationships/slideLayout" Target="../slideLayouts/slideLayout111.xml"/><Relationship Id="rId23" Type="http://schemas.openxmlformats.org/officeDocument/2006/relationships/theme" Target="../theme/theme3.xml"/><Relationship Id="rId10" Type="http://schemas.openxmlformats.org/officeDocument/2006/relationships/slideLayout" Target="../slideLayouts/slideLayout106.xml"/><Relationship Id="rId19" Type="http://schemas.openxmlformats.org/officeDocument/2006/relationships/slideLayout" Target="../slideLayouts/slideLayout115.xml"/><Relationship Id="rId4" Type="http://schemas.openxmlformats.org/officeDocument/2006/relationships/slideLayout" Target="../slideLayouts/slideLayout100.xml"/><Relationship Id="rId9" Type="http://schemas.openxmlformats.org/officeDocument/2006/relationships/slideLayout" Target="../slideLayouts/slideLayout105.xml"/><Relationship Id="rId14" Type="http://schemas.openxmlformats.org/officeDocument/2006/relationships/slideLayout" Target="../slideLayouts/slideLayout110.xml"/><Relationship Id="rId22" Type="http://schemas.openxmlformats.org/officeDocument/2006/relationships/slideLayout" Target="../slideLayouts/slideLayout11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26.xml"/><Relationship Id="rId13" Type="http://schemas.openxmlformats.org/officeDocument/2006/relationships/slideLayout" Target="../slideLayouts/slideLayout131.xml"/><Relationship Id="rId18" Type="http://schemas.openxmlformats.org/officeDocument/2006/relationships/slideLayout" Target="../slideLayouts/slideLayout136.xml"/><Relationship Id="rId3" Type="http://schemas.openxmlformats.org/officeDocument/2006/relationships/slideLayout" Target="../slideLayouts/slideLayout121.xml"/><Relationship Id="rId21" Type="http://schemas.openxmlformats.org/officeDocument/2006/relationships/slideLayout" Target="../slideLayouts/slideLayout139.xml"/><Relationship Id="rId7" Type="http://schemas.openxmlformats.org/officeDocument/2006/relationships/slideLayout" Target="../slideLayouts/slideLayout125.xml"/><Relationship Id="rId12" Type="http://schemas.openxmlformats.org/officeDocument/2006/relationships/slideLayout" Target="../slideLayouts/slideLayout130.xml"/><Relationship Id="rId17" Type="http://schemas.openxmlformats.org/officeDocument/2006/relationships/slideLayout" Target="../slideLayouts/slideLayout135.xml"/><Relationship Id="rId2" Type="http://schemas.openxmlformats.org/officeDocument/2006/relationships/slideLayout" Target="../slideLayouts/slideLayout120.xml"/><Relationship Id="rId16" Type="http://schemas.openxmlformats.org/officeDocument/2006/relationships/slideLayout" Target="../slideLayouts/slideLayout134.xml"/><Relationship Id="rId20" Type="http://schemas.openxmlformats.org/officeDocument/2006/relationships/slideLayout" Target="../slideLayouts/slideLayout138.xml"/><Relationship Id="rId1" Type="http://schemas.openxmlformats.org/officeDocument/2006/relationships/slideLayout" Target="../slideLayouts/slideLayout119.xml"/><Relationship Id="rId6" Type="http://schemas.openxmlformats.org/officeDocument/2006/relationships/slideLayout" Target="../slideLayouts/slideLayout124.xml"/><Relationship Id="rId11" Type="http://schemas.openxmlformats.org/officeDocument/2006/relationships/slideLayout" Target="../slideLayouts/slideLayout129.xml"/><Relationship Id="rId24" Type="http://schemas.openxmlformats.org/officeDocument/2006/relationships/image" Target="../media/image26.png"/><Relationship Id="rId5" Type="http://schemas.openxmlformats.org/officeDocument/2006/relationships/slideLayout" Target="../slideLayouts/slideLayout123.xml"/><Relationship Id="rId15" Type="http://schemas.openxmlformats.org/officeDocument/2006/relationships/slideLayout" Target="../slideLayouts/slideLayout133.xml"/><Relationship Id="rId23" Type="http://schemas.openxmlformats.org/officeDocument/2006/relationships/image" Target="../media/image1.png"/><Relationship Id="rId10" Type="http://schemas.openxmlformats.org/officeDocument/2006/relationships/slideLayout" Target="../slideLayouts/slideLayout128.xml"/><Relationship Id="rId19" Type="http://schemas.openxmlformats.org/officeDocument/2006/relationships/slideLayout" Target="../slideLayouts/slideLayout137.xml"/><Relationship Id="rId4" Type="http://schemas.openxmlformats.org/officeDocument/2006/relationships/slideLayout" Target="../slideLayouts/slideLayout122.xml"/><Relationship Id="rId9" Type="http://schemas.openxmlformats.org/officeDocument/2006/relationships/slideLayout" Target="../slideLayouts/slideLayout127.xml"/><Relationship Id="rId14" Type="http://schemas.openxmlformats.org/officeDocument/2006/relationships/slideLayout" Target="../slideLayouts/slideLayout132.xml"/><Relationship Id="rId22"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Footer Placeholder 4">
            <a:extLst>
              <a:ext uri="{FF2B5EF4-FFF2-40B4-BE49-F238E27FC236}">
                <a16:creationId xmlns:a16="http://schemas.microsoft.com/office/drawing/2014/main" id="{2F175544-8AC5-46E7-95F8-B79A5C5190E1}"/>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rgbClr val="000000"/>
                </a:solidFill>
              </a:rPr>
              <a:t>© 2022 ServiceNow, Inc. All Rights Reserved. Confidential.</a:t>
            </a:r>
          </a:p>
        </p:txBody>
      </p:sp>
      <p:sp>
        <p:nvSpPr>
          <p:cNvPr id="13" name="Slide Number Placeholder 5">
            <a:extLst>
              <a:ext uri="{FF2B5EF4-FFF2-40B4-BE49-F238E27FC236}">
                <a16:creationId xmlns:a16="http://schemas.microsoft.com/office/drawing/2014/main" id="{CC75FE45-E9AF-4DC4-84DB-E3C2A4B2FFFE}"/>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tx1"/>
                </a:solidFill>
                <a:latin typeface="+mn-lt"/>
                <a:ea typeface="+mn-ea"/>
                <a:cs typeface="+mn-cs"/>
              </a:rPr>
              <a:pPr algn="r"/>
              <a:t>‹#›</a:t>
            </a:fld>
            <a:endParaRPr lang="en-US" sz="800" b="0" kern="1200">
              <a:solidFill>
                <a:schemeClr val="tx1"/>
              </a:solidFill>
              <a:latin typeface="+mn-lt"/>
              <a:ea typeface="+mn-ea"/>
              <a:cs typeface="+mn-cs"/>
            </a:endParaRPr>
          </a:p>
        </p:txBody>
      </p:sp>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449251" y="311377"/>
            <a:ext cx="11188711" cy="1195883"/>
          </a:xfrm>
          <a:prstGeom prst="rect">
            <a:avLst/>
          </a:prstGeom>
        </p:spPr>
        <p:txBody>
          <a:bodyPr vert="horz" lIns="91440" tIns="45720" rIns="91440" bIns="4572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449251" y="1661395"/>
            <a:ext cx="11188712" cy="4185285"/>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 </a:t>
            </a:r>
          </a:p>
          <a:p>
            <a:pPr lvl="3"/>
            <a:r>
              <a:rPr lang="en-US"/>
              <a:t>Fourth level</a:t>
            </a:r>
          </a:p>
          <a:p>
            <a:pPr lvl="4"/>
            <a:r>
              <a:rPr lang="en-US"/>
              <a:t>Fifth level</a:t>
            </a: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userDrawn="1"/>
        </p:nvPicPr>
        <p:blipFill>
          <a:blip r:embed="rId48"/>
          <a:stretch>
            <a:fillRect/>
          </a:stretch>
        </p:blipFill>
        <p:spPr>
          <a:xfrm>
            <a:off x="0" y="893"/>
            <a:ext cx="12188825" cy="6856214"/>
          </a:xfrm>
          <a:prstGeom prst="rect">
            <a:avLst/>
          </a:prstGeom>
        </p:spPr>
      </p:pic>
      <p:pic>
        <p:nvPicPr>
          <p:cNvPr id="16" name="Picture 15" descr="A picture containing text&#10;&#10;Description automatically generated">
            <a:extLst>
              <a:ext uri="{FF2B5EF4-FFF2-40B4-BE49-F238E27FC236}">
                <a16:creationId xmlns:a16="http://schemas.microsoft.com/office/drawing/2014/main" id="{44E75EA1-017C-44DD-90AE-7A57F7A9A66C}"/>
              </a:ext>
            </a:extLst>
          </p:cNvPr>
          <p:cNvPicPr>
            <a:picLocks noChangeAspect="1"/>
          </p:cNvPicPr>
          <p:nvPr userDrawn="1"/>
        </p:nvPicPr>
        <p:blipFill>
          <a:blip r:embed="rId49"/>
          <a:stretch>
            <a:fillRect/>
          </a:stretch>
        </p:blipFill>
        <p:spPr>
          <a:xfrm>
            <a:off x="478372" y="6354439"/>
            <a:ext cx="980591" cy="282164"/>
          </a:xfrm>
          <a:prstGeom prst="rect">
            <a:avLst/>
          </a:prstGeom>
        </p:spPr>
      </p:pic>
      <p:sp>
        <p:nvSpPr>
          <p:cNvPr id="18" name="Rectangle 17">
            <a:extLst>
              <a:ext uri="{FF2B5EF4-FFF2-40B4-BE49-F238E27FC236}">
                <a16:creationId xmlns:a16="http://schemas.microsoft.com/office/drawing/2014/main" id="{C64EBFCA-8F87-422E-9B5C-D74D736DA29D}"/>
              </a:ext>
            </a:extLst>
          </p:cNvPr>
          <p:cNvSpPr/>
          <p:nvPr userDrawn="1"/>
        </p:nvSpPr>
        <p:spPr>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err="1"/>
          </a:p>
        </p:txBody>
      </p:sp>
    </p:spTree>
    <p:extLst>
      <p:ext uri="{BB962C8B-B14F-4D97-AF65-F5344CB8AC3E}">
        <p14:creationId xmlns:p14="http://schemas.microsoft.com/office/powerpoint/2010/main" val="521385109"/>
      </p:ext>
    </p:extLst>
  </p:cSld>
  <p:clrMap bg1="lt1" tx1="dk1" bg2="lt2" tx2="dk2" accent1="accent1" accent2="accent2" accent3="accent3" accent4="accent4" accent5="accent5" accent6="accent6" hlink="hlink" folHlink="folHlink"/>
  <p:sldLayoutIdLst>
    <p:sldLayoutId id="2147484498" r:id="rId1"/>
    <p:sldLayoutId id="2147484539" r:id="rId2"/>
    <p:sldLayoutId id="2147484540" r:id="rId3"/>
    <p:sldLayoutId id="2147484471" r:id="rId4"/>
    <p:sldLayoutId id="2147484522" r:id="rId5"/>
    <p:sldLayoutId id="2147484516" r:id="rId6"/>
    <p:sldLayoutId id="2147484524" r:id="rId7"/>
    <p:sldLayoutId id="2147484508" r:id="rId8"/>
    <p:sldLayoutId id="2147484544" r:id="rId9"/>
    <p:sldLayoutId id="2147484509" r:id="rId10"/>
    <p:sldLayoutId id="2147484545" r:id="rId11"/>
    <p:sldLayoutId id="2147484526" r:id="rId12"/>
    <p:sldLayoutId id="2147484546" r:id="rId13"/>
    <p:sldLayoutId id="2147484529" r:id="rId14"/>
    <p:sldLayoutId id="2147484547" r:id="rId15"/>
    <p:sldLayoutId id="2147484530" r:id="rId16"/>
    <p:sldLayoutId id="2147484548" r:id="rId17"/>
    <p:sldLayoutId id="2147484473" r:id="rId18"/>
    <p:sldLayoutId id="2147484474" r:id="rId19"/>
    <p:sldLayoutId id="2147484525" r:id="rId20"/>
    <p:sldLayoutId id="2147484475" r:id="rId21"/>
    <p:sldLayoutId id="2147484479" r:id="rId22"/>
    <p:sldLayoutId id="2147484514" r:id="rId23"/>
    <p:sldLayoutId id="2147484535" r:id="rId24"/>
    <p:sldLayoutId id="2147484476" r:id="rId25"/>
    <p:sldLayoutId id="2147484537" r:id="rId26"/>
    <p:sldLayoutId id="2147484549" r:id="rId27"/>
    <p:sldLayoutId id="2147484527" r:id="rId28"/>
    <p:sldLayoutId id="2147484528" r:id="rId29"/>
    <p:sldLayoutId id="2147484550" r:id="rId30"/>
    <p:sldLayoutId id="2147484487" r:id="rId31"/>
    <p:sldLayoutId id="2147484536" r:id="rId32"/>
    <p:sldLayoutId id="2147484515" r:id="rId33"/>
    <p:sldLayoutId id="2147484484" r:id="rId34"/>
    <p:sldLayoutId id="2147484538" r:id="rId35"/>
    <p:sldLayoutId id="2147484532" r:id="rId36"/>
    <p:sldLayoutId id="2147484533" r:id="rId37"/>
    <p:sldLayoutId id="2147484534" r:id="rId38"/>
    <p:sldLayoutId id="2147484488" r:id="rId39"/>
    <p:sldLayoutId id="2147484542" r:id="rId40"/>
    <p:sldLayoutId id="2147484496" r:id="rId41"/>
    <p:sldLayoutId id="2147484543" r:id="rId42"/>
    <p:sldLayoutId id="2147484521" r:id="rId43"/>
    <p:sldLayoutId id="2147484518" r:id="rId44"/>
    <p:sldLayoutId id="2147484497" r:id="rId45"/>
    <p:sldLayoutId id="2147484519" r:id="rId46"/>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txStyles>
    <p:titleStyle>
      <a:lvl1pPr algn="l" defTabSz="914400" rtl="0" eaLnBrk="1" latinLnBrk="0" hangingPunct="1">
        <a:lnSpc>
          <a:spcPct val="100000"/>
        </a:lnSpc>
        <a:spcBef>
          <a:spcPct val="0"/>
        </a:spcBef>
        <a:buNone/>
        <a:defRPr sz="32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userDrawn="1">
          <p15:clr>
            <a:srgbClr val="F26B43"/>
          </p15:clr>
        </p15:guide>
        <p15:guide id="3" orient="horz" pos="2246" userDrawn="1">
          <p15:clr>
            <a:srgbClr val="F26B43"/>
          </p15:clr>
        </p15:guide>
        <p15:guide id="4" pos="344" userDrawn="1">
          <p15:clr>
            <a:srgbClr val="F26B43"/>
          </p15:clr>
        </p15:guide>
        <p15:guide id="5" pos="699" userDrawn="1">
          <p15:clr>
            <a:srgbClr val="F26B43"/>
          </p15:clr>
        </p15:guide>
        <p15:guide id="6" pos="784" userDrawn="1">
          <p15:clr>
            <a:srgbClr val="F26B43"/>
          </p15:clr>
        </p15:guide>
        <p15:guide id="7" pos="1143" userDrawn="1">
          <p15:clr>
            <a:srgbClr val="F26B43"/>
          </p15:clr>
        </p15:guide>
        <p15:guide id="8" pos="1228" userDrawn="1">
          <p15:clr>
            <a:srgbClr val="F26B43"/>
          </p15:clr>
        </p15:guide>
        <p15:guide id="9" pos="1585" userDrawn="1">
          <p15:clr>
            <a:srgbClr val="F26B43"/>
          </p15:clr>
        </p15:guide>
        <p15:guide id="10" pos="1668" userDrawn="1">
          <p15:clr>
            <a:srgbClr val="F26B43"/>
          </p15:clr>
        </p15:guide>
        <p15:guide id="11" pos="2027" userDrawn="1">
          <p15:clr>
            <a:srgbClr val="F26B43"/>
          </p15:clr>
        </p15:guide>
        <p15:guide id="12" pos="2112" userDrawn="1">
          <p15:clr>
            <a:srgbClr val="F26B43"/>
          </p15:clr>
        </p15:guide>
        <p15:guide id="14" pos="2468" userDrawn="1">
          <p15:clr>
            <a:srgbClr val="F26B43"/>
          </p15:clr>
        </p15:guide>
        <p15:guide id="15" pos="2554" userDrawn="1">
          <p15:clr>
            <a:srgbClr val="F26B43"/>
          </p15:clr>
        </p15:guide>
        <p15:guide id="16" pos="2909" userDrawn="1">
          <p15:clr>
            <a:srgbClr val="F26B43"/>
          </p15:clr>
        </p15:guide>
        <p15:guide id="17" pos="2995" userDrawn="1">
          <p15:clr>
            <a:srgbClr val="F26B43"/>
          </p15:clr>
        </p15:guide>
        <p15:guide id="18" pos="3352" userDrawn="1">
          <p15:clr>
            <a:srgbClr val="F26B43"/>
          </p15:clr>
        </p15:guide>
        <p15:guide id="19" pos="3437" userDrawn="1">
          <p15:clr>
            <a:srgbClr val="F26B43"/>
          </p15:clr>
        </p15:guide>
        <p15:guide id="20" pos="3794" userDrawn="1">
          <p15:clr>
            <a:srgbClr val="F26B43"/>
          </p15:clr>
        </p15:guide>
        <p15:guide id="21" pos="3879" userDrawn="1">
          <p15:clr>
            <a:srgbClr val="F26B43"/>
          </p15:clr>
        </p15:guide>
        <p15:guide id="22" pos="4235" userDrawn="1">
          <p15:clr>
            <a:srgbClr val="F26B43"/>
          </p15:clr>
        </p15:guide>
        <p15:guide id="23" pos="4320" userDrawn="1">
          <p15:clr>
            <a:srgbClr val="F26B43"/>
          </p15:clr>
        </p15:guide>
        <p15:guide id="24" pos="4677" userDrawn="1">
          <p15:clr>
            <a:srgbClr val="F26B43"/>
          </p15:clr>
        </p15:guide>
        <p15:guide id="25" pos="4763" userDrawn="1">
          <p15:clr>
            <a:srgbClr val="F26B43"/>
          </p15:clr>
        </p15:guide>
        <p15:guide id="26" pos="5119" userDrawn="1">
          <p15:clr>
            <a:srgbClr val="F26B43"/>
          </p15:clr>
        </p15:guide>
        <p15:guide id="27" pos="5205" userDrawn="1">
          <p15:clr>
            <a:srgbClr val="F26B43"/>
          </p15:clr>
        </p15:guide>
        <p15:guide id="28" pos="5563" userDrawn="1">
          <p15:clr>
            <a:srgbClr val="F26B43"/>
          </p15:clr>
        </p15:guide>
        <p15:guide id="29" pos="5647" userDrawn="1">
          <p15:clr>
            <a:srgbClr val="F26B43"/>
          </p15:clr>
        </p15:guide>
        <p15:guide id="30" pos="6531" userDrawn="1">
          <p15:clr>
            <a:srgbClr val="F26B43"/>
          </p15:clr>
        </p15:guide>
        <p15:guide id="31" pos="6887" userDrawn="1">
          <p15:clr>
            <a:srgbClr val="F26B43"/>
          </p15:clr>
        </p15:guide>
        <p15:guide id="32" pos="6973" userDrawn="1">
          <p15:clr>
            <a:srgbClr val="F26B43"/>
          </p15:clr>
        </p15:guide>
        <p15:guide id="33" pos="7331" userDrawn="1">
          <p15:clr>
            <a:srgbClr val="F26B43"/>
          </p15:clr>
        </p15:guide>
        <p15:guide id="36" pos="6003" userDrawn="1">
          <p15:clr>
            <a:srgbClr val="F26B43"/>
          </p15:clr>
        </p15:guide>
        <p15:guide id="37" pos="6088" userDrawn="1">
          <p15:clr>
            <a:srgbClr val="F26B43"/>
          </p15:clr>
        </p15:guide>
        <p15:guide id="38" pos="6447" userDrawn="1">
          <p15:clr>
            <a:srgbClr val="F26B43"/>
          </p15:clr>
        </p15:guide>
        <p15:guide id="39" orient="horz" pos="696" userDrawn="1">
          <p15:clr>
            <a:srgbClr val="F26B43"/>
          </p15:clr>
        </p15:guide>
        <p15:guide id="40" orient="horz" pos="288" userDrawn="1">
          <p15:clr>
            <a:srgbClr val="F26B43"/>
          </p15:clr>
        </p15:guide>
        <p15:guide id="41" orient="horz" pos="600" userDrawn="1">
          <p15:clr>
            <a:srgbClr val="F26B43"/>
          </p15:clr>
        </p15:guide>
        <p15:guide id="42" orient="horz" pos="1018" userDrawn="1">
          <p15:clr>
            <a:srgbClr val="F26B43"/>
          </p15:clr>
        </p15:guide>
        <p15:guide id="43" orient="horz" pos="1515" userDrawn="1">
          <p15:clr>
            <a:srgbClr val="F26B43"/>
          </p15:clr>
        </p15:guide>
        <p15:guide id="44" orient="horz" pos="1106" userDrawn="1">
          <p15:clr>
            <a:srgbClr val="F26B43"/>
          </p15:clr>
        </p15:guide>
        <p15:guide id="45" orient="horz" pos="1427" userDrawn="1">
          <p15:clr>
            <a:srgbClr val="F26B43"/>
          </p15:clr>
        </p15:guide>
        <p15:guide id="46" orient="horz" pos="1837" userDrawn="1">
          <p15:clr>
            <a:srgbClr val="F26B43"/>
          </p15:clr>
        </p15:guide>
        <p15:guide id="47" orient="horz" pos="1920" userDrawn="1">
          <p15:clr>
            <a:srgbClr val="F26B43"/>
          </p15:clr>
        </p15:guide>
        <p15:guide id="48" orient="horz" pos="2656" userDrawn="1">
          <p15:clr>
            <a:srgbClr val="F26B43"/>
          </p15:clr>
        </p15:guide>
        <p15:guide id="49" orient="horz" pos="2744" userDrawn="1">
          <p15:clr>
            <a:srgbClr val="F26B43"/>
          </p15:clr>
        </p15:guide>
        <p15:guide id="50" orient="horz" pos="3065" userDrawn="1">
          <p15:clr>
            <a:srgbClr val="F26B43"/>
          </p15:clr>
        </p15:guide>
        <p15:guide id="51" orient="horz" pos="3153" userDrawn="1">
          <p15:clr>
            <a:srgbClr val="F26B43"/>
          </p15:clr>
        </p15:guide>
        <p15:guide id="53" orient="horz" pos="3477" userDrawn="1">
          <p15:clr>
            <a:srgbClr val="F26B43"/>
          </p15:clr>
        </p15:guide>
        <p15:guide id="54" orient="horz" pos="3562" userDrawn="1">
          <p15:clr>
            <a:srgbClr val="F26B43"/>
          </p15:clr>
        </p15:guide>
        <p15:guide id="55" orient="horz" pos="4240" userDrawn="1">
          <p15:clr>
            <a:srgbClr val="F26B43"/>
          </p15:clr>
        </p15:guide>
        <p15:guide id="56" orient="horz" pos="3886" userDrawn="1">
          <p15:clr>
            <a:srgbClr val="F26B43"/>
          </p15:clr>
        </p15:guide>
        <p15:guide id="59" pos="7619" userDrawn="1">
          <p15:clr>
            <a:srgbClr val="9FCC3B"/>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Slide Number Placeholder 5">
            <a:extLst>
              <a:ext uri="{FF2B5EF4-FFF2-40B4-BE49-F238E27FC236}">
                <a16:creationId xmlns:a16="http://schemas.microsoft.com/office/drawing/2014/main" id="{CC75FE45-E9AF-4DC4-84DB-E3C2A4B2FFFE}"/>
              </a:ext>
            </a:extLst>
          </p:cNvPr>
          <p:cNvSpPr txBox="1">
            <a:spLocks/>
          </p:cNvSpPr>
          <p:nvPr userDrawn="1"/>
        </p:nvSpPr>
        <p:spPr>
          <a:xfrm>
            <a:off x="11057991"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tx1"/>
                </a:solidFill>
                <a:latin typeface="+mn-lt"/>
                <a:ea typeface="+mn-ea"/>
                <a:cs typeface="+mn-cs"/>
              </a:rPr>
              <a:pPr algn="r"/>
              <a:t>‹#›</a:t>
            </a:fld>
            <a:endParaRPr lang="en-US" sz="800" b="0" kern="1200">
              <a:solidFill>
                <a:schemeClr val="tx1"/>
              </a:solidFill>
              <a:latin typeface="+mn-lt"/>
              <a:ea typeface="+mn-ea"/>
              <a:cs typeface="+mn-cs"/>
            </a:endParaRPr>
          </a:p>
        </p:txBody>
      </p:sp>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449252" y="311377"/>
            <a:ext cx="11188711" cy="1195883"/>
          </a:xfrm>
          <a:prstGeom prst="rect">
            <a:avLst/>
          </a:prstGeom>
        </p:spPr>
        <p:txBody>
          <a:bodyPr vert="horz" lIns="91440" tIns="45720" rIns="91440" bIns="4572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449251" y="1661396"/>
            <a:ext cx="11188712" cy="4185285"/>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 </a:t>
            </a:r>
          </a:p>
          <a:p>
            <a:pPr lvl="3"/>
            <a:r>
              <a:rPr lang="en-US"/>
              <a:t>Fourth level</a:t>
            </a:r>
          </a:p>
          <a:p>
            <a:pPr lvl="4"/>
            <a:r>
              <a:rPr lang="en-US"/>
              <a:t>Fifth level</a:t>
            </a: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userDrawn="1"/>
        </p:nvPicPr>
        <p:blipFill>
          <a:blip r:embed="rId52" cstate="print">
            <a:extLst>
              <a:ext uri="{28A0092B-C50C-407E-A947-70E740481C1C}">
                <a14:useLocalDpi xmlns:a14="http://schemas.microsoft.com/office/drawing/2010/main"/>
              </a:ext>
            </a:extLst>
          </a:blip>
          <a:stretch>
            <a:fillRect/>
          </a:stretch>
        </p:blipFill>
        <p:spPr>
          <a:xfrm>
            <a:off x="1" y="893"/>
            <a:ext cx="12188825" cy="6856214"/>
          </a:xfrm>
          <a:prstGeom prst="rect">
            <a:avLst/>
          </a:prstGeom>
        </p:spPr>
      </p:pic>
      <p:sp>
        <p:nvSpPr>
          <p:cNvPr id="18" name="Rectangle 17">
            <a:extLst>
              <a:ext uri="{FF2B5EF4-FFF2-40B4-BE49-F238E27FC236}">
                <a16:creationId xmlns:a16="http://schemas.microsoft.com/office/drawing/2014/main" id="{C64EBFCA-8F87-422E-9B5C-D74D736DA29D}"/>
              </a:ext>
            </a:extLst>
          </p:cNvPr>
          <p:cNvSpPr/>
          <p:nvPr userDrawn="1"/>
        </p:nvSpPr>
        <p:spPr>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799"/>
          </a:p>
        </p:txBody>
      </p:sp>
      <p:pic>
        <p:nvPicPr>
          <p:cNvPr id="9" name="Picture 8" descr="A picture containing text, clipart&#10;&#10;Description automatically generated">
            <a:extLst>
              <a:ext uri="{FF2B5EF4-FFF2-40B4-BE49-F238E27FC236}">
                <a16:creationId xmlns:a16="http://schemas.microsoft.com/office/drawing/2014/main" id="{8D6D3FFC-27F8-4428-ACF2-6EDDD59DB900}"/>
              </a:ext>
            </a:extLst>
          </p:cNvPr>
          <p:cNvPicPr>
            <a:picLocks noChangeAspect="1"/>
          </p:cNvPicPr>
          <p:nvPr userDrawn="1"/>
        </p:nvPicPr>
        <p:blipFill>
          <a:blip r:embed="rId53"/>
          <a:stretch>
            <a:fillRect/>
          </a:stretch>
        </p:blipFill>
        <p:spPr>
          <a:xfrm>
            <a:off x="353896" y="6217810"/>
            <a:ext cx="1208471" cy="347646"/>
          </a:xfrm>
          <a:prstGeom prst="rect">
            <a:avLst/>
          </a:prstGeom>
        </p:spPr>
      </p:pic>
    </p:spTree>
    <p:extLst>
      <p:ext uri="{BB962C8B-B14F-4D97-AF65-F5344CB8AC3E}">
        <p14:creationId xmlns:p14="http://schemas.microsoft.com/office/powerpoint/2010/main" val="3308636417"/>
      </p:ext>
    </p:extLst>
  </p:cSld>
  <p:clrMap bg1="lt1" tx1="dk1" bg2="lt2" tx2="dk2" accent1="accent1" accent2="accent2" accent3="accent3" accent4="accent4" accent5="accent5" accent6="accent6" hlink="hlink" folHlink="folHlink"/>
  <p:sldLayoutIdLst>
    <p:sldLayoutId id="2147484553" r:id="rId1"/>
    <p:sldLayoutId id="2147484554" r:id="rId2"/>
    <p:sldLayoutId id="2147484555" r:id="rId3"/>
    <p:sldLayoutId id="2147484556" r:id="rId4"/>
    <p:sldLayoutId id="2147484557" r:id="rId5"/>
    <p:sldLayoutId id="2147484558" r:id="rId6"/>
    <p:sldLayoutId id="2147484559" r:id="rId7"/>
    <p:sldLayoutId id="2147484560" r:id="rId8"/>
    <p:sldLayoutId id="2147484561" r:id="rId9"/>
    <p:sldLayoutId id="2147484562" r:id="rId10"/>
    <p:sldLayoutId id="2147484563" r:id="rId11"/>
    <p:sldLayoutId id="2147484564" r:id="rId12"/>
    <p:sldLayoutId id="2147484565" r:id="rId13"/>
    <p:sldLayoutId id="2147484566" r:id="rId14"/>
    <p:sldLayoutId id="2147484567" r:id="rId15"/>
    <p:sldLayoutId id="2147484568" r:id="rId16"/>
    <p:sldLayoutId id="2147484569" r:id="rId17"/>
    <p:sldLayoutId id="2147484570" r:id="rId18"/>
    <p:sldLayoutId id="2147484571" r:id="rId19"/>
    <p:sldLayoutId id="2147484572" r:id="rId20"/>
    <p:sldLayoutId id="2147484573" r:id="rId21"/>
    <p:sldLayoutId id="2147484574" r:id="rId22"/>
    <p:sldLayoutId id="2147484575" r:id="rId23"/>
    <p:sldLayoutId id="2147484576" r:id="rId24"/>
    <p:sldLayoutId id="2147484577" r:id="rId25"/>
    <p:sldLayoutId id="2147484578" r:id="rId26"/>
    <p:sldLayoutId id="2147484579" r:id="rId27"/>
    <p:sldLayoutId id="2147484580" r:id="rId28"/>
    <p:sldLayoutId id="2147484581" r:id="rId29"/>
    <p:sldLayoutId id="2147484582" r:id="rId30"/>
    <p:sldLayoutId id="2147484583" r:id="rId31"/>
    <p:sldLayoutId id="2147484584" r:id="rId32"/>
    <p:sldLayoutId id="2147484585" r:id="rId33"/>
    <p:sldLayoutId id="2147484586" r:id="rId34"/>
    <p:sldLayoutId id="2147484587" r:id="rId35"/>
    <p:sldLayoutId id="2147484588" r:id="rId36"/>
    <p:sldLayoutId id="2147484589" r:id="rId37"/>
    <p:sldLayoutId id="2147484590" r:id="rId38"/>
    <p:sldLayoutId id="2147484591" r:id="rId39"/>
    <p:sldLayoutId id="2147484592" r:id="rId40"/>
    <p:sldLayoutId id="2147484593" r:id="rId41"/>
    <p:sldLayoutId id="2147484594" r:id="rId42"/>
    <p:sldLayoutId id="2147484595" r:id="rId43"/>
    <p:sldLayoutId id="2147484596" r:id="rId44"/>
    <p:sldLayoutId id="2147484597" r:id="rId45"/>
    <p:sldLayoutId id="2147484598" r:id="rId46"/>
    <p:sldLayoutId id="2147484599" r:id="rId47"/>
    <p:sldLayoutId id="2147484600" r:id="rId48"/>
    <p:sldLayoutId id="2147484601" r:id="rId49"/>
    <p:sldLayoutId id="2147484602" r:id="rId50"/>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txStyles>
    <p:titleStyle>
      <a:lvl1pPr algn="l" defTabSz="914126" rtl="0" eaLnBrk="1" latinLnBrk="0" hangingPunct="1">
        <a:lnSpc>
          <a:spcPct val="100000"/>
        </a:lnSpc>
        <a:spcBef>
          <a:spcPct val="0"/>
        </a:spcBef>
        <a:buNone/>
        <a:defRPr sz="3199" b="1" kern="1200">
          <a:solidFill>
            <a:schemeClr val="tx1"/>
          </a:solidFill>
          <a:latin typeface="+mj-lt"/>
          <a:ea typeface="+mj-ea"/>
          <a:cs typeface="+mj-cs"/>
        </a:defRPr>
      </a:lvl1pPr>
    </p:titleStyle>
    <p:bodyStyle>
      <a:lvl1pPr marL="228531" indent="-228531" algn="l" defTabSz="914126" rtl="0" eaLnBrk="1" latinLnBrk="0" hangingPunct="1">
        <a:lnSpc>
          <a:spcPct val="100000"/>
        </a:lnSpc>
        <a:spcBef>
          <a:spcPts val="400"/>
        </a:spcBef>
        <a:spcAft>
          <a:spcPts val="600"/>
        </a:spcAft>
        <a:buFont typeface="Arial" panose="020B0604020202020204" pitchFamily="34" charset="0"/>
        <a:buChar char="•"/>
        <a:defRPr sz="1799" b="0" kern="1200">
          <a:solidFill>
            <a:schemeClr val="tx1"/>
          </a:solidFill>
          <a:latin typeface="+mn-lt"/>
          <a:ea typeface="+mn-ea"/>
          <a:cs typeface="+mn-cs"/>
        </a:defRPr>
      </a:lvl1pPr>
      <a:lvl2pPr marL="517370" indent="-233293" algn="l" defTabSz="914126" rtl="0" eaLnBrk="1" latinLnBrk="0" hangingPunct="1">
        <a:lnSpc>
          <a:spcPct val="100000"/>
        </a:lnSpc>
        <a:spcBef>
          <a:spcPts val="400"/>
        </a:spcBef>
        <a:spcAft>
          <a:spcPts val="600"/>
        </a:spcAft>
        <a:buFont typeface="Century Gothic" panose="020B0502020202020204" pitchFamily="34" charset="0"/>
        <a:buChar char="–"/>
        <a:defRPr sz="1799" kern="1200">
          <a:solidFill>
            <a:schemeClr val="tx1"/>
          </a:solidFill>
          <a:latin typeface="+mn-lt"/>
          <a:ea typeface="+mn-ea"/>
          <a:cs typeface="+mn-cs"/>
        </a:defRPr>
      </a:lvl2pPr>
      <a:lvl3pPr marL="799860" indent="-226945" algn="l" defTabSz="914126" rtl="0" eaLnBrk="1" latinLnBrk="0" hangingPunct="1">
        <a:lnSpc>
          <a:spcPct val="100000"/>
        </a:lnSpc>
        <a:spcBef>
          <a:spcPts val="400"/>
        </a:spcBef>
        <a:spcAft>
          <a:spcPts val="600"/>
        </a:spcAft>
        <a:buFont typeface="Century Gothic" panose="020B0502020202020204" pitchFamily="34" charset="0"/>
        <a:buChar char="–"/>
        <a:defRPr sz="1799" kern="1200">
          <a:solidFill>
            <a:schemeClr val="tx1"/>
          </a:solidFill>
          <a:latin typeface="+mn-lt"/>
          <a:ea typeface="+mn-ea"/>
          <a:cs typeface="+mn-cs"/>
        </a:defRPr>
      </a:lvl3pPr>
      <a:lvl4pPr marL="1083938" indent="-226945" algn="l" defTabSz="914126" rtl="0" eaLnBrk="1" latinLnBrk="0" hangingPunct="1">
        <a:lnSpc>
          <a:spcPct val="100000"/>
        </a:lnSpc>
        <a:spcBef>
          <a:spcPts val="400"/>
        </a:spcBef>
        <a:spcAft>
          <a:spcPts val="600"/>
        </a:spcAft>
        <a:buFont typeface="Century Gothic" panose="020B0502020202020204" pitchFamily="34" charset="0"/>
        <a:buChar char="–"/>
        <a:defRPr sz="1799" kern="1200">
          <a:solidFill>
            <a:schemeClr val="tx1"/>
          </a:solidFill>
          <a:latin typeface="+mn-lt"/>
          <a:ea typeface="+mn-ea"/>
          <a:cs typeface="+mn-cs"/>
        </a:defRPr>
      </a:lvl4pPr>
      <a:lvl5pPr marL="1374363" indent="-233293" algn="l" defTabSz="914126" rtl="0" eaLnBrk="1" latinLnBrk="0" hangingPunct="1">
        <a:lnSpc>
          <a:spcPct val="100000"/>
        </a:lnSpc>
        <a:spcBef>
          <a:spcPts val="400"/>
        </a:spcBef>
        <a:spcAft>
          <a:spcPts val="600"/>
        </a:spcAft>
        <a:buFont typeface="Century Gothic" panose="020B0502020202020204" pitchFamily="34" charset="0"/>
        <a:buChar char="–"/>
        <a:defRPr sz="1799" kern="1200">
          <a:solidFill>
            <a:schemeClr val="tx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p15:clr>
            <a:srgbClr val="F26B43"/>
          </p15:clr>
        </p15:guide>
        <p15:guide id="3" orient="horz" pos="2246">
          <p15:clr>
            <a:srgbClr val="F26B43"/>
          </p15:clr>
        </p15:guide>
        <p15:guide id="4" pos="344">
          <p15:clr>
            <a:srgbClr val="F26B43"/>
          </p15:clr>
        </p15:guide>
        <p15:guide id="5" pos="699">
          <p15:clr>
            <a:srgbClr val="F26B43"/>
          </p15:clr>
        </p15:guide>
        <p15:guide id="6" pos="784">
          <p15:clr>
            <a:srgbClr val="F26B43"/>
          </p15:clr>
        </p15:guide>
        <p15:guide id="7" pos="1143">
          <p15:clr>
            <a:srgbClr val="F26B43"/>
          </p15:clr>
        </p15:guide>
        <p15:guide id="8" pos="1228">
          <p15:clr>
            <a:srgbClr val="F26B43"/>
          </p15:clr>
        </p15:guide>
        <p15:guide id="9" pos="1585">
          <p15:clr>
            <a:srgbClr val="F26B43"/>
          </p15:clr>
        </p15:guide>
        <p15:guide id="10" pos="1668">
          <p15:clr>
            <a:srgbClr val="F26B43"/>
          </p15:clr>
        </p15:guide>
        <p15:guide id="11" pos="2027">
          <p15:clr>
            <a:srgbClr val="F26B43"/>
          </p15:clr>
        </p15:guide>
        <p15:guide id="12" pos="2112">
          <p15:clr>
            <a:srgbClr val="F26B43"/>
          </p15:clr>
        </p15:guide>
        <p15:guide id="14" pos="2468">
          <p15:clr>
            <a:srgbClr val="F26B43"/>
          </p15:clr>
        </p15:guide>
        <p15:guide id="15" pos="2554">
          <p15:clr>
            <a:srgbClr val="F26B43"/>
          </p15:clr>
        </p15:guide>
        <p15:guide id="16" pos="2909">
          <p15:clr>
            <a:srgbClr val="F26B43"/>
          </p15:clr>
        </p15:guide>
        <p15:guide id="17" pos="2995">
          <p15:clr>
            <a:srgbClr val="F26B43"/>
          </p15:clr>
        </p15:guide>
        <p15:guide id="18" pos="3352">
          <p15:clr>
            <a:srgbClr val="F26B43"/>
          </p15:clr>
        </p15:guide>
        <p15:guide id="19" pos="3437">
          <p15:clr>
            <a:srgbClr val="F26B43"/>
          </p15:clr>
        </p15:guide>
        <p15:guide id="20" pos="3794">
          <p15:clr>
            <a:srgbClr val="F26B43"/>
          </p15:clr>
        </p15:guide>
        <p15:guide id="21" pos="3879">
          <p15:clr>
            <a:srgbClr val="F26B43"/>
          </p15:clr>
        </p15:guide>
        <p15:guide id="22" pos="4235">
          <p15:clr>
            <a:srgbClr val="F26B43"/>
          </p15:clr>
        </p15:guide>
        <p15:guide id="23" pos="4320">
          <p15:clr>
            <a:srgbClr val="F26B43"/>
          </p15:clr>
        </p15:guide>
        <p15:guide id="24" pos="4677">
          <p15:clr>
            <a:srgbClr val="F26B43"/>
          </p15:clr>
        </p15:guide>
        <p15:guide id="25" pos="4763">
          <p15:clr>
            <a:srgbClr val="F26B43"/>
          </p15:clr>
        </p15:guide>
        <p15:guide id="26" pos="5119">
          <p15:clr>
            <a:srgbClr val="F26B43"/>
          </p15:clr>
        </p15:guide>
        <p15:guide id="27" pos="5205">
          <p15:clr>
            <a:srgbClr val="F26B43"/>
          </p15:clr>
        </p15:guide>
        <p15:guide id="28" pos="5563">
          <p15:clr>
            <a:srgbClr val="F26B43"/>
          </p15:clr>
        </p15:guide>
        <p15:guide id="29" pos="5647">
          <p15:clr>
            <a:srgbClr val="F26B43"/>
          </p15:clr>
        </p15:guide>
        <p15:guide id="30" pos="6531">
          <p15:clr>
            <a:srgbClr val="F26B43"/>
          </p15:clr>
        </p15:guide>
        <p15:guide id="31" pos="6887">
          <p15:clr>
            <a:srgbClr val="F26B43"/>
          </p15:clr>
        </p15:guide>
        <p15:guide id="32" pos="6973">
          <p15:clr>
            <a:srgbClr val="F26B43"/>
          </p15:clr>
        </p15:guide>
        <p15:guide id="33" pos="7331">
          <p15:clr>
            <a:srgbClr val="F26B43"/>
          </p15:clr>
        </p15:guide>
        <p15:guide id="36" pos="6003">
          <p15:clr>
            <a:srgbClr val="F26B43"/>
          </p15:clr>
        </p15:guide>
        <p15:guide id="37" pos="6088">
          <p15:clr>
            <a:srgbClr val="F26B43"/>
          </p15:clr>
        </p15:guide>
        <p15:guide id="38" pos="6447">
          <p15:clr>
            <a:srgbClr val="F26B43"/>
          </p15:clr>
        </p15:guide>
        <p15:guide id="39" orient="horz" pos="696">
          <p15:clr>
            <a:srgbClr val="F26B43"/>
          </p15:clr>
        </p15:guide>
        <p15:guide id="40" orient="horz" pos="288">
          <p15:clr>
            <a:srgbClr val="F26B43"/>
          </p15:clr>
        </p15:guide>
        <p15:guide id="41" orient="horz" pos="600">
          <p15:clr>
            <a:srgbClr val="F26B43"/>
          </p15:clr>
        </p15:guide>
        <p15:guide id="42" orient="horz" pos="1018">
          <p15:clr>
            <a:srgbClr val="F26B43"/>
          </p15:clr>
        </p15:guide>
        <p15:guide id="43" orient="horz" pos="1515">
          <p15:clr>
            <a:srgbClr val="F26B43"/>
          </p15:clr>
        </p15:guide>
        <p15:guide id="44" orient="horz" pos="1106">
          <p15:clr>
            <a:srgbClr val="F26B43"/>
          </p15:clr>
        </p15:guide>
        <p15:guide id="45" orient="horz" pos="1427">
          <p15:clr>
            <a:srgbClr val="F26B43"/>
          </p15:clr>
        </p15:guide>
        <p15:guide id="46" orient="horz" pos="1837">
          <p15:clr>
            <a:srgbClr val="F26B43"/>
          </p15:clr>
        </p15:guide>
        <p15:guide id="47" orient="horz" pos="1920">
          <p15:clr>
            <a:srgbClr val="F26B43"/>
          </p15:clr>
        </p15:guide>
        <p15:guide id="48" orient="horz" pos="2656">
          <p15:clr>
            <a:srgbClr val="F26B43"/>
          </p15:clr>
        </p15:guide>
        <p15:guide id="49" orient="horz" pos="2744">
          <p15:clr>
            <a:srgbClr val="F26B43"/>
          </p15:clr>
        </p15:guide>
        <p15:guide id="50" orient="horz" pos="3065">
          <p15:clr>
            <a:srgbClr val="F26B43"/>
          </p15:clr>
        </p15:guide>
        <p15:guide id="51" orient="horz" pos="3153">
          <p15:clr>
            <a:srgbClr val="F26B43"/>
          </p15:clr>
        </p15:guide>
        <p15:guide id="53" orient="horz" pos="3477">
          <p15:clr>
            <a:srgbClr val="F26B43"/>
          </p15:clr>
        </p15:guide>
        <p15:guide id="54" orient="horz" pos="3562">
          <p15:clr>
            <a:srgbClr val="F26B43"/>
          </p15:clr>
        </p15:guide>
        <p15:guide id="55" orient="horz" pos="4240">
          <p15:clr>
            <a:srgbClr val="F26B43"/>
          </p15:clr>
        </p15:guide>
        <p15:guide id="56" orient="horz" pos="3886">
          <p15:clr>
            <a:srgbClr val="F26B43"/>
          </p15:clr>
        </p15:guide>
        <p15:guide id="59" pos="7619">
          <p15:clr>
            <a:srgbClr val="9FCC3B"/>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invGray">
      <p:bgPr>
        <a:solidFill>
          <a:schemeClr val="tx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449251" y="311377"/>
            <a:ext cx="11188711" cy="1195883"/>
          </a:xfrm>
          <a:prstGeom prst="rect">
            <a:avLst/>
          </a:prstGeom>
        </p:spPr>
        <p:txBody>
          <a:bodyPr vert="horz" lIns="91440" tIns="45720" rIns="91440" bIns="4572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449251" y="1661395"/>
            <a:ext cx="11188712" cy="4185285"/>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 </a:t>
            </a:r>
          </a:p>
          <a:p>
            <a:pPr lvl="3"/>
            <a:r>
              <a:rPr lang="en-US"/>
              <a:t>Fourth level</a:t>
            </a:r>
          </a:p>
          <a:p>
            <a:pPr lvl="4"/>
            <a:r>
              <a:rPr lang="en-US"/>
              <a:t>Fifth level</a:t>
            </a: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userDrawn="1"/>
        </p:nvPicPr>
        <p:blipFill>
          <a:blip r:embed="rId24">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sp>
        <p:nvSpPr>
          <p:cNvPr id="18" name="Rectangle 17">
            <a:extLst>
              <a:ext uri="{FF2B5EF4-FFF2-40B4-BE49-F238E27FC236}">
                <a16:creationId xmlns:a16="http://schemas.microsoft.com/office/drawing/2014/main" id="{C64EBFCA-8F87-422E-9B5C-D74D736DA29D}"/>
              </a:ext>
            </a:extLst>
          </p:cNvPr>
          <p:cNvSpPr/>
          <p:nvPr userDrawn="1"/>
        </p:nvSpPr>
        <p:spPr bwMode="gray">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err="1"/>
          </a:p>
        </p:txBody>
      </p:sp>
      <p:pic>
        <p:nvPicPr>
          <p:cNvPr id="7" name="Picture 6" descr="A picture containing text, clipart&#10;&#10;Description automatically generated">
            <a:extLst>
              <a:ext uri="{FF2B5EF4-FFF2-40B4-BE49-F238E27FC236}">
                <a16:creationId xmlns:a16="http://schemas.microsoft.com/office/drawing/2014/main" id="{C2E7FBDA-D1F7-4678-9B08-B37E3DBD0391}"/>
              </a:ext>
            </a:extLst>
          </p:cNvPr>
          <p:cNvPicPr>
            <a:picLocks noChangeAspect="1"/>
          </p:cNvPicPr>
          <p:nvPr userDrawn="1"/>
        </p:nvPicPr>
        <p:blipFill>
          <a:blip r:embed="rId25"/>
          <a:stretch>
            <a:fillRect/>
          </a:stretch>
        </p:blipFill>
        <p:spPr>
          <a:xfrm>
            <a:off x="353896" y="6217810"/>
            <a:ext cx="1208471" cy="347646"/>
          </a:xfrm>
          <a:prstGeom prst="rect">
            <a:avLst/>
          </a:prstGeom>
        </p:spPr>
      </p:pic>
    </p:spTree>
    <p:extLst>
      <p:ext uri="{BB962C8B-B14F-4D97-AF65-F5344CB8AC3E}">
        <p14:creationId xmlns:p14="http://schemas.microsoft.com/office/powerpoint/2010/main" val="1930213333"/>
      </p:ext>
    </p:extLst>
  </p:cSld>
  <p:clrMap bg1="lt1" tx1="dk1" bg2="lt2" tx2="dk2" accent1="accent1" accent2="accent2" accent3="accent3" accent4="accent4" accent5="accent5" accent6="accent6" hlink="hlink" folHlink="folHlink"/>
  <p:sldLayoutIdLst>
    <p:sldLayoutId id="2147484604" r:id="rId1"/>
    <p:sldLayoutId id="2147484605" r:id="rId2"/>
    <p:sldLayoutId id="2147484606" r:id="rId3"/>
    <p:sldLayoutId id="2147484607" r:id="rId4"/>
    <p:sldLayoutId id="2147484608" r:id="rId5"/>
    <p:sldLayoutId id="2147484609" r:id="rId6"/>
    <p:sldLayoutId id="2147484610" r:id="rId7"/>
    <p:sldLayoutId id="2147484611" r:id="rId8"/>
    <p:sldLayoutId id="2147484612" r:id="rId9"/>
    <p:sldLayoutId id="2147484613" r:id="rId10"/>
    <p:sldLayoutId id="2147484614" r:id="rId11"/>
    <p:sldLayoutId id="2147484615" r:id="rId12"/>
    <p:sldLayoutId id="2147484616" r:id="rId13"/>
    <p:sldLayoutId id="2147484617" r:id="rId14"/>
    <p:sldLayoutId id="2147484618" r:id="rId15"/>
    <p:sldLayoutId id="2147484619" r:id="rId16"/>
    <p:sldLayoutId id="2147484620" r:id="rId17"/>
    <p:sldLayoutId id="2147484621" r:id="rId18"/>
    <p:sldLayoutId id="2147484622" r:id="rId19"/>
    <p:sldLayoutId id="2147484623" r:id="rId20"/>
    <p:sldLayoutId id="2147484624" r:id="rId21"/>
    <p:sldLayoutId id="2147484625" r:id="rId22"/>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txStyles>
    <p:titleStyle>
      <a:lvl1pPr algn="l" defTabSz="914400" rtl="0" eaLnBrk="1" latinLnBrk="0" hangingPunct="1">
        <a:lnSpc>
          <a:spcPct val="100000"/>
        </a:lnSpc>
        <a:spcBef>
          <a:spcPct val="0"/>
        </a:spcBef>
        <a:buNone/>
        <a:defRPr sz="3200" b="1" kern="1200">
          <a:solidFill>
            <a:schemeClr val="bg1"/>
          </a:solidFill>
          <a:latin typeface="+mj-lt"/>
          <a:ea typeface="+mj-ea"/>
          <a:cs typeface="+mj-cs"/>
        </a:defRPr>
      </a:lvl1pPr>
    </p:titleStyle>
    <p:body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bg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p15:clr>
            <a:srgbClr val="F26B43"/>
          </p15:clr>
        </p15:guide>
        <p15:guide id="3" orient="horz" pos="2246">
          <p15:clr>
            <a:srgbClr val="F26B43"/>
          </p15:clr>
        </p15:guide>
        <p15:guide id="4" pos="344">
          <p15:clr>
            <a:srgbClr val="F26B43"/>
          </p15:clr>
        </p15:guide>
        <p15:guide id="5" pos="699">
          <p15:clr>
            <a:srgbClr val="F26B43"/>
          </p15:clr>
        </p15:guide>
        <p15:guide id="6" pos="784">
          <p15:clr>
            <a:srgbClr val="F26B43"/>
          </p15:clr>
        </p15:guide>
        <p15:guide id="7" pos="1143">
          <p15:clr>
            <a:srgbClr val="F26B43"/>
          </p15:clr>
        </p15:guide>
        <p15:guide id="8" pos="1228">
          <p15:clr>
            <a:srgbClr val="F26B43"/>
          </p15:clr>
        </p15:guide>
        <p15:guide id="9" pos="1585">
          <p15:clr>
            <a:srgbClr val="F26B43"/>
          </p15:clr>
        </p15:guide>
        <p15:guide id="10" pos="1668">
          <p15:clr>
            <a:srgbClr val="F26B43"/>
          </p15:clr>
        </p15:guide>
        <p15:guide id="11" pos="2027">
          <p15:clr>
            <a:srgbClr val="F26B43"/>
          </p15:clr>
        </p15:guide>
        <p15:guide id="12" pos="2112">
          <p15:clr>
            <a:srgbClr val="F26B43"/>
          </p15:clr>
        </p15:guide>
        <p15:guide id="14" pos="2468">
          <p15:clr>
            <a:srgbClr val="F26B43"/>
          </p15:clr>
        </p15:guide>
        <p15:guide id="15" pos="2554">
          <p15:clr>
            <a:srgbClr val="F26B43"/>
          </p15:clr>
        </p15:guide>
        <p15:guide id="16" pos="2909">
          <p15:clr>
            <a:srgbClr val="F26B43"/>
          </p15:clr>
        </p15:guide>
        <p15:guide id="17" pos="2995">
          <p15:clr>
            <a:srgbClr val="F26B43"/>
          </p15:clr>
        </p15:guide>
        <p15:guide id="18" pos="3352">
          <p15:clr>
            <a:srgbClr val="F26B43"/>
          </p15:clr>
        </p15:guide>
        <p15:guide id="19" pos="3437">
          <p15:clr>
            <a:srgbClr val="F26B43"/>
          </p15:clr>
        </p15:guide>
        <p15:guide id="20" pos="3794">
          <p15:clr>
            <a:srgbClr val="F26B43"/>
          </p15:clr>
        </p15:guide>
        <p15:guide id="21" pos="3879">
          <p15:clr>
            <a:srgbClr val="F26B43"/>
          </p15:clr>
        </p15:guide>
        <p15:guide id="22" pos="4235">
          <p15:clr>
            <a:srgbClr val="F26B43"/>
          </p15:clr>
        </p15:guide>
        <p15:guide id="23" pos="4320">
          <p15:clr>
            <a:srgbClr val="F26B43"/>
          </p15:clr>
        </p15:guide>
        <p15:guide id="24" pos="4677">
          <p15:clr>
            <a:srgbClr val="F26B43"/>
          </p15:clr>
        </p15:guide>
        <p15:guide id="25" pos="4763">
          <p15:clr>
            <a:srgbClr val="F26B43"/>
          </p15:clr>
        </p15:guide>
        <p15:guide id="26" pos="5119">
          <p15:clr>
            <a:srgbClr val="F26B43"/>
          </p15:clr>
        </p15:guide>
        <p15:guide id="27" pos="5205">
          <p15:clr>
            <a:srgbClr val="F26B43"/>
          </p15:clr>
        </p15:guide>
        <p15:guide id="28" pos="5563">
          <p15:clr>
            <a:srgbClr val="F26B43"/>
          </p15:clr>
        </p15:guide>
        <p15:guide id="29" pos="5647">
          <p15:clr>
            <a:srgbClr val="F26B43"/>
          </p15:clr>
        </p15:guide>
        <p15:guide id="30" pos="6531">
          <p15:clr>
            <a:srgbClr val="F26B43"/>
          </p15:clr>
        </p15:guide>
        <p15:guide id="31" pos="6887">
          <p15:clr>
            <a:srgbClr val="F26B43"/>
          </p15:clr>
        </p15:guide>
        <p15:guide id="32" pos="6973">
          <p15:clr>
            <a:srgbClr val="F26B43"/>
          </p15:clr>
        </p15:guide>
        <p15:guide id="33" pos="7331">
          <p15:clr>
            <a:srgbClr val="F26B43"/>
          </p15:clr>
        </p15:guide>
        <p15:guide id="36" pos="6003">
          <p15:clr>
            <a:srgbClr val="F26B43"/>
          </p15:clr>
        </p15:guide>
        <p15:guide id="37" pos="6088">
          <p15:clr>
            <a:srgbClr val="F26B43"/>
          </p15:clr>
        </p15:guide>
        <p15:guide id="38" pos="6447">
          <p15:clr>
            <a:srgbClr val="F26B43"/>
          </p15:clr>
        </p15:guide>
        <p15:guide id="39" orient="horz" pos="696">
          <p15:clr>
            <a:srgbClr val="F26B43"/>
          </p15:clr>
        </p15:guide>
        <p15:guide id="40" orient="horz" pos="288">
          <p15:clr>
            <a:srgbClr val="F26B43"/>
          </p15:clr>
        </p15:guide>
        <p15:guide id="41" orient="horz" pos="600">
          <p15:clr>
            <a:srgbClr val="F26B43"/>
          </p15:clr>
        </p15:guide>
        <p15:guide id="42" orient="horz" pos="1018">
          <p15:clr>
            <a:srgbClr val="F26B43"/>
          </p15:clr>
        </p15:guide>
        <p15:guide id="43" orient="horz" pos="1515">
          <p15:clr>
            <a:srgbClr val="F26B43"/>
          </p15:clr>
        </p15:guide>
        <p15:guide id="44" orient="horz" pos="1106">
          <p15:clr>
            <a:srgbClr val="F26B43"/>
          </p15:clr>
        </p15:guide>
        <p15:guide id="45" orient="horz" pos="1427">
          <p15:clr>
            <a:srgbClr val="F26B43"/>
          </p15:clr>
        </p15:guide>
        <p15:guide id="46" orient="horz" pos="1837">
          <p15:clr>
            <a:srgbClr val="F26B43"/>
          </p15:clr>
        </p15:guide>
        <p15:guide id="47" orient="horz" pos="1920">
          <p15:clr>
            <a:srgbClr val="F26B43"/>
          </p15:clr>
        </p15:guide>
        <p15:guide id="48" orient="horz" pos="2656">
          <p15:clr>
            <a:srgbClr val="F26B43"/>
          </p15:clr>
        </p15:guide>
        <p15:guide id="49" orient="horz" pos="2744">
          <p15:clr>
            <a:srgbClr val="F26B43"/>
          </p15:clr>
        </p15:guide>
        <p15:guide id="50" orient="horz" pos="3065">
          <p15:clr>
            <a:srgbClr val="F26B43"/>
          </p15:clr>
        </p15:guide>
        <p15:guide id="51" orient="horz" pos="3153">
          <p15:clr>
            <a:srgbClr val="F26B43"/>
          </p15:clr>
        </p15:guide>
        <p15:guide id="53" orient="horz" pos="3477">
          <p15:clr>
            <a:srgbClr val="F26B43"/>
          </p15:clr>
        </p15:guide>
        <p15:guide id="54" orient="horz" pos="3562">
          <p15:clr>
            <a:srgbClr val="F26B43"/>
          </p15:clr>
        </p15:guide>
        <p15:guide id="55" orient="horz" pos="4240">
          <p15:clr>
            <a:srgbClr val="F26B43"/>
          </p15:clr>
        </p15:guide>
        <p15:guide id="56" orient="horz" pos="3886">
          <p15:clr>
            <a:srgbClr val="F26B43"/>
          </p15:clr>
        </p15:guide>
        <p15:guide id="59" pos="7619">
          <p15:clr>
            <a:srgbClr val="9FCC3B"/>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invGray">
      <p:bgPr>
        <a:solidFill>
          <a:schemeClr val="tx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449251" y="311377"/>
            <a:ext cx="11188711" cy="1195883"/>
          </a:xfrm>
          <a:prstGeom prst="rect">
            <a:avLst/>
          </a:prstGeom>
        </p:spPr>
        <p:txBody>
          <a:bodyPr vert="horz" lIns="91440" tIns="45720" rIns="91440" bIns="4572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449251" y="1661395"/>
            <a:ext cx="11188712" cy="4185285"/>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 </a:t>
            </a:r>
          </a:p>
          <a:p>
            <a:pPr lvl="3"/>
            <a:r>
              <a:rPr lang="en-US"/>
              <a:t>Fourth level</a:t>
            </a:r>
          </a:p>
          <a:p>
            <a:pPr lvl="4"/>
            <a:r>
              <a:rPr lang="en-US"/>
              <a:t>Fifth level</a:t>
            </a: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userDrawn="1"/>
        </p:nvPicPr>
        <p:blipFill>
          <a:blip r:embed="rId23">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sp>
        <p:nvSpPr>
          <p:cNvPr id="18" name="Rectangle 17">
            <a:extLst>
              <a:ext uri="{FF2B5EF4-FFF2-40B4-BE49-F238E27FC236}">
                <a16:creationId xmlns:a16="http://schemas.microsoft.com/office/drawing/2014/main" id="{C64EBFCA-8F87-422E-9B5C-D74D736DA29D}"/>
              </a:ext>
            </a:extLst>
          </p:cNvPr>
          <p:cNvSpPr/>
          <p:nvPr userDrawn="1"/>
        </p:nvSpPr>
        <p:spPr bwMode="gray">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a:p>
        </p:txBody>
      </p:sp>
      <p:grpSp>
        <p:nvGrpSpPr>
          <p:cNvPr id="7" name="Group 6">
            <a:extLst>
              <a:ext uri="{FF2B5EF4-FFF2-40B4-BE49-F238E27FC236}">
                <a16:creationId xmlns:a16="http://schemas.microsoft.com/office/drawing/2014/main" id="{FDBCD058-336B-CF20-CABA-1BA346E48226}"/>
              </a:ext>
            </a:extLst>
          </p:cNvPr>
          <p:cNvGrpSpPr/>
          <p:nvPr userDrawn="1"/>
        </p:nvGrpSpPr>
        <p:grpSpPr>
          <a:xfrm>
            <a:off x="553852" y="6410582"/>
            <a:ext cx="1888781" cy="231909"/>
            <a:chOff x="1730719" y="4747760"/>
            <a:chExt cx="1888781" cy="231909"/>
          </a:xfrm>
        </p:grpSpPr>
        <p:pic>
          <p:nvPicPr>
            <p:cNvPr id="10" name="Picture 2">
              <a:extLst>
                <a:ext uri="{FF2B5EF4-FFF2-40B4-BE49-F238E27FC236}">
                  <a16:creationId xmlns:a16="http://schemas.microsoft.com/office/drawing/2014/main" id="{7D55C9E8-66B0-7ECC-BC9E-9070CF52EECD}"/>
                </a:ext>
              </a:extLst>
            </p:cNvPr>
            <p:cNvPicPr>
              <a:picLocks noChangeAspect="1" noChangeArrowheads="1"/>
            </p:cNvPicPr>
            <p:nvPr userDrawn="1"/>
          </p:nvPicPr>
          <p:blipFill rotWithShape="1">
            <a:blip r:embed="rId24">
              <a:extLst>
                <a:ext uri="{28A0092B-C50C-407E-A947-70E740481C1C}">
                  <a14:useLocalDpi xmlns:a14="http://schemas.microsoft.com/office/drawing/2010/main" val="0"/>
                </a:ext>
              </a:extLst>
            </a:blip>
            <a:srcRect l="15455" t="16091" r="16422"/>
            <a:stretch/>
          </p:blipFill>
          <p:spPr bwMode="auto">
            <a:xfrm>
              <a:off x="1730719" y="4747760"/>
              <a:ext cx="208154" cy="23190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02766E81-A923-9AC3-3279-9ADF1CC286EB}"/>
                </a:ext>
              </a:extLst>
            </p:cNvPr>
            <p:cNvSpPr txBox="1"/>
            <p:nvPr userDrawn="1"/>
          </p:nvSpPr>
          <p:spPr>
            <a:xfrm>
              <a:off x="1909751" y="4749414"/>
              <a:ext cx="1709749" cy="228600"/>
            </a:xfrm>
            <a:prstGeom prst="rect">
              <a:avLst/>
            </a:prstGeom>
            <a:noFill/>
          </p:spPr>
          <p:txBody>
            <a:bodyPr wrap="square" rtlCol="0" anchor="ctr">
              <a:noAutofit/>
            </a:bodyPr>
            <a:lstStyle/>
            <a:p>
              <a:pPr algn="l">
                <a:spcBef>
                  <a:spcPts val="300"/>
                </a:spcBef>
              </a:pPr>
              <a:r>
                <a:rPr lang="en-US" sz="1050" b="0">
                  <a:solidFill>
                    <a:srgbClr val="86EE79"/>
                  </a:solidFill>
                  <a:latin typeface="Poppins" panose="00000500000000000000" pitchFamily="2" charset="0"/>
                  <a:cs typeface="Poppins" panose="00000500000000000000" pitchFamily="2" charset="0"/>
                </a:rPr>
                <a:t>Digital Services Forum</a:t>
              </a:r>
            </a:p>
          </p:txBody>
        </p:sp>
      </p:grpSp>
    </p:spTree>
    <p:extLst>
      <p:ext uri="{BB962C8B-B14F-4D97-AF65-F5344CB8AC3E}">
        <p14:creationId xmlns:p14="http://schemas.microsoft.com/office/powerpoint/2010/main" val="2415081737"/>
      </p:ext>
    </p:extLst>
  </p:cSld>
  <p:clrMap bg1="lt1" tx1="dk1" bg2="lt2" tx2="dk2" accent1="accent1" accent2="accent2" accent3="accent3" accent4="accent4" accent5="accent5" accent6="accent6" hlink="hlink" folHlink="folHlink"/>
  <p:sldLayoutIdLst>
    <p:sldLayoutId id="2147484627" r:id="rId1"/>
    <p:sldLayoutId id="2147484628" r:id="rId2"/>
    <p:sldLayoutId id="2147484629" r:id="rId3"/>
    <p:sldLayoutId id="2147484630" r:id="rId4"/>
    <p:sldLayoutId id="2147484631" r:id="rId5"/>
    <p:sldLayoutId id="2147484632" r:id="rId6"/>
    <p:sldLayoutId id="2147484633" r:id="rId7"/>
    <p:sldLayoutId id="2147484634" r:id="rId8"/>
    <p:sldLayoutId id="2147484635" r:id="rId9"/>
    <p:sldLayoutId id="2147484636" r:id="rId10"/>
    <p:sldLayoutId id="2147484637" r:id="rId11"/>
    <p:sldLayoutId id="2147484638" r:id="rId12"/>
    <p:sldLayoutId id="2147484639" r:id="rId13"/>
    <p:sldLayoutId id="2147484640" r:id="rId14"/>
    <p:sldLayoutId id="2147484641" r:id="rId15"/>
    <p:sldLayoutId id="2147484642" r:id="rId16"/>
    <p:sldLayoutId id="2147484643" r:id="rId17"/>
    <p:sldLayoutId id="2147484644" r:id="rId18"/>
    <p:sldLayoutId id="2147484645" r:id="rId19"/>
    <p:sldLayoutId id="2147484646" r:id="rId20"/>
    <p:sldLayoutId id="2147484647" r:id="rId21"/>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txStyles>
    <p:titleStyle>
      <a:lvl1pPr algn="l" defTabSz="914400" rtl="0" eaLnBrk="1" latinLnBrk="0" hangingPunct="1">
        <a:lnSpc>
          <a:spcPct val="100000"/>
        </a:lnSpc>
        <a:spcBef>
          <a:spcPct val="0"/>
        </a:spcBef>
        <a:buNone/>
        <a:defRPr sz="3200" b="1" kern="1200">
          <a:solidFill>
            <a:schemeClr val="bg1"/>
          </a:solidFill>
          <a:latin typeface="+mj-lt"/>
          <a:ea typeface="+mj-ea"/>
          <a:cs typeface="+mj-cs"/>
        </a:defRPr>
      </a:lvl1pPr>
    </p:titleStyle>
    <p:body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bg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p15:clr>
            <a:srgbClr val="F26B43"/>
          </p15:clr>
        </p15:guide>
        <p15:guide id="3" orient="horz" pos="2246">
          <p15:clr>
            <a:srgbClr val="F26B43"/>
          </p15:clr>
        </p15:guide>
        <p15:guide id="4" pos="344">
          <p15:clr>
            <a:srgbClr val="F26B43"/>
          </p15:clr>
        </p15:guide>
        <p15:guide id="5" pos="699">
          <p15:clr>
            <a:srgbClr val="F26B43"/>
          </p15:clr>
        </p15:guide>
        <p15:guide id="6" pos="784">
          <p15:clr>
            <a:srgbClr val="F26B43"/>
          </p15:clr>
        </p15:guide>
        <p15:guide id="7" pos="1143">
          <p15:clr>
            <a:srgbClr val="F26B43"/>
          </p15:clr>
        </p15:guide>
        <p15:guide id="8" pos="1228">
          <p15:clr>
            <a:srgbClr val="F26B43"/>
          </p15:clr>
        </p15:guide>
        <p15:guide id="9" pos="1585">
          <p15:clr>
            <a:srgbClr val="F26B43"/>
          </p15:clr>
        </p15:guide>
        <p15:guide id="10" pos="1668">
          <p15:clr>
            <a:srgbClr val="F26B43"/>
          </p15:clr>
        </p15:guide>
        <p15:guide id="11" pos="2027">
          <p15:clr>
            <a:srgbClr val="F26B43"/>
          </p15:clr>
        </p15:guide>
        <p15:guide id="12" pos="2112">
          <p15:clr>
            <a:srgbClr val="F26B43"/>
          </p15:clr>
        </p15:guide>
        <p15:guide id="14" pos="2468">
          <p15:clr>
            <a:srgbClr val="F26B43"/>
          </p15:clr>
        </p15:guide>
        <p15:guide id="15" pos="2554">
          <p15:clr>
            <a:srgbClr val="F26B43"/>
          </p15:clr>
        </p15:guide>
        <p15:guide id="16" pos="2909">
          <p15:clr>
            <a:srgbClr val="F26B43"/>
          </p15:clr>
        </p15:guide>
        <p15:guide id="17" pos="2995">
          <p15:clr>
            <a:srgbClr val="F26B43"/>
          </p15:clr>
        </p15:guide>
        <p15:guide id="18" pos="3352">
          <p15:clr>
            <a:srgbClr val="F26B43"/>
          </p15:clr>
        </p15:guide>
        <p15:guide id="19" pos="3437">
          <p15:clr>
            <a:srgbClr val="F26B43"/>
          </p15:clr>
        </p15:guide>
        <p15:guide id="20" pos="3794">
          <p15:clr>
            <a:srgbClr val="F26B43"/>
          </p15:clr>
        </p15:guide>
        <p15:guide id="21" pos="3879">
          <p15:clr>
            <a:srgbClr val="F26B43"/>
          </p15:clr>
        </p15:guide>
        <p15:guide id="22" pos="4235">
          <p15:clr>
            <a:srgbClr val="F26B43"/>
          </p15:clr>
        </p15:guide>
        <p15:guide id="23" pos="4320">
          <p15:clr>
            <a:srgbClr val="F26B43"/>
          </p15:clr>
        </p15:guide>
        <p15:guide id="24" pos="4677">
          <p15:clr>
            <a:srgbClr val="F26B43"/>
          </p15:clr>
        </p15:guide>
        <p15:guide id="25" pos="4763">
          <p15:clr>
            <a:srgbClr val="F26B43"/>
          </p15:clr>
        </p15:guide>
        <p15:guide id="26" pos="5119">
          <p15:clr>
            <a:srgbClr val="F26B43"/>
          </p15:clr>
        </p15:guide>
        <p15:guide id="27" pos="5205">
          <p15:clr>
            <a:srgbClr val="F26B43"/>
          </p15:clr>
        </p15:guide>
        <p15:guide id="28" pos="5563">
          <p15:clr>
            <a:srgbClr val="F26B43"/>
          </p15:clr>
        </p15:guide>
        <p15:guide id="29" pos="5647">
          <p15:clr>
            <a:srgbClr val="F26B43"/>
          </p15:clr>
        </p15:guide>
        <p15:guide id="30" pos="6531">
          <p15:clr>
            <a:srgbClr val="F26B43"/>
          </p15:clr>
        </p15:guide>
        <p15:guide id="31" pos="6887">
          <p15:clr>
            <a:srgbClr val="F26B43"/>
          </p15:clr>
        </p15:guide>
        <p15:guide id="32" pos="6973">
          <p15:clr>
            <a:srgbClr val="F26B43"/>
          </p15:clr>
        </p15:guide>
        <p15:guide id="33" pos="7331">
          <p15:clr>
            <a:srgbClr val="F26B43"/>
          </p15:clr>
        </p15:guide>
        <p15:guide id="36" pos="6003">
          <p15:clr>
            <a:srgbClr val="F26B43"/>
          </p15:clr>
        </p15:guide>
        <p15:guide id="37" pos="6088">
          <p15:clr>
            <a:srgbClr val="F26B43"/>
          </p15:clr>
        </p15:guide>
        <p15:guide id="38" pos="6447">
          <p15:clr>
            <a:srgbClr val="F26B43"/>
          </p15:clr>
        </p15:guide>
        <p15:guide id="39" orient="horz" pos="696">
          <p15:clr>
            <a:srgbClr val="F26B43"/>
          </p15:clr>
        </p15:guide>
        <p15:guide id="40" orient="horz" pos="288">
          <p15:clr>
            <a:srgbClr val="F26B43"/>
          </p15:clr>
        </p15:guide>
        <p15:guide id="41" orient="horz" pos="600">
          <p15:clr>
            <a:srgbClr val="F26B43"/>
          </p15:clr>
        </p15:guide>
        <p15:guide id="42" orient="horz" pos="1018">
          <p15:clr>
            <a:srgbClr val="F26B43"/>
          </p15:clr>
        </p15:guide>
        <p15:guide id="43" orient="horz" pos="1515">
          <p15:clr>
            <a:srgbClr val="F26B43"/>
          </p15:clr>
        </p15:guide>
        <p15:guide id="44" orient="horz" pos="1106">
          <p15:clr>
            <a:srgbClr val="F26B43"/>
          </p15:clr>
        </p15:guide>
        <p15:guide id="45" orient="horz" pos="1427">
          <p15:clr>
            <a:srgbClr val="F26B43"/>
          </p15:clr>
        </p15:guide>
        <p15:guide id="46" orient="horz" pos="1837">
          <p15:clr>
            <a:srgbClr val="F26B43"/>
          </p15:clr>
        </p15:guide>
        <p15:guide id="47" orient="horz" pos="1920">
          <p15:clr>
            <a:srgbClr val="F26B43"/>
          </p15:clr>
        </p15:guide>
        <p15:guide id="48" orient="horz" pos="2656">
          <p15:clr>
            <a:srgbClr val="F26B43"/>
          </p15:clr>
        </p15:guide>
        <p15:guide id="49" orient="horz" pos="2744">
          <p15:clr>
            <a:srgbClr val="F26B43"/>
          </p15:clr>
        </p15:guide>
        <p15:guide id="50" orient="horz" pos="3065">
          <p15:clr>
            <a:srgbClr val="F26B43"/>
          </p15:clr>
        </p15:guide>
        <p15:guide id="51" orient="horz" pos="3153">
          <p15:clr>
            <a:srgbClr val="F26B43"/>
          </p15:clr>
        </p15:guide>
        <p15:guide id="53" orient="horz" pos="3477">
          <p15:clr>
            <a:srgbClr val="F26B43"/>
          </p15:clr>
        </p15:guide>
        <p15:guide id="54" orient="horz" pos="3562">
          <p15:clr>
            <a:srgbClr val="F26B43"/>
          </p15:clr>
        </p15:guide>
        <p15:guide id="55" orient="horz" pos="4240">
          <p15:clr>
            <a:srgbClr val="F26B43"/>
          </p15:clr>
        </p15:guide>
        <p15:guide id="56" orient="horz" pos="3886">
          <p15:clr>
            <a:srgbClr val="F26B43"/>
          </p15:clr>
        </p15:guide>
        <p15:guide id="59" pos="7619">
          <p15:clr>
            <a:srgbClr val="9FCC3B"/>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xml"/><Relationship Id="rId1" Type="http://schemas.openxmlformats.org/officeDocument/2006/relationships/slideLayout" Target="../slideLayouts/slideLayout71.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9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xml"/><Relationship Id="rId1" Type="http://schemas.openxmlformats.org/officeDocument/2006/relationships/slideLayout" Target="../slideLayouts/slideLayout118.xml"/><Relationship Id="rId4" Type="http://schemas.openxmlformats.org/officeDocument/2006/relationships/image" Target="../media/image4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1.xml"/><Relationship Id="rId5" Type="http://schemas.openxmlformats.org/officeDocument/2006/relationships/image" Target="../media/image34.png"/><Relationship Id="rId4" Type="http://schemas.openxmlformats.org/officeDocument/2006/relationships/image" Target="../media/image3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1.xml"/></Relationships>
</file>

<file path=ppt/slides/_rels/slide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21.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playlist?list=PLkGSnjw5y2U5bshRSZTQKElcOupZFDwNp" TargetMode="External"/><Relationship Id="rId2" Type="http://schemas.openxmlformats.org/officeDocument/2006/relationships/image" Target="../media/image35.png"/><Relationship Id="rId1" Type="http://schemas.openxmlformats.org/officeDocument/2006/relationships/slideLayout" Target="../slideLayouts/slideLayout51.xml"/><Relationship Id="rId4" Type="http://schemas.openxmlformats.org/officeDocument/2006/relationships/hyperlink" Target="https://www.servicenow.com/community/digital-services-forum/gh-p/digital-services-"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E67A866-E7C1-1B42-8093-C34A780CC5F5}"/>
              </a:ext>
            </a:extLst>
          </p:cNvPr>
          <p:cNvSpPr txBox="1">
            <a:spLocks/>
          </p:cNvSpPr>
          <p:nvPr/>
        </p:nvSpPr>
        <p:spPr bwMode="gray">
          <a:xfrm>
            <a:off x="248869" y="134637"/>
            <a:ext cx="10568713" cy="510506"/>
          </a:xfrm>
          <a:prstGeom prst="rect">
            <a:avLst/>
          </a:prstGeom>
        </p:spPr>
        <p:txBody>
          <a:bodyPr vert="horz" lIns="91302" tIns="0" rIns="91302" bIns="0" rtlCol="0" anchor="b" anchorCtr="0">
            <a:noAutofit/>
          </a:bodyPr>
          <a:lstStyle>
            <a:lvl1pPr algn="l" defTabSz="456880" rtl="0" eaLnBrk="1" latinLnBrk="0" hangingPunct="1">
              <a:lnSpc>
                <a:spcPct val="90000"/>
              </a:lnSpc>
              <a:spcBef>
                <a:spcPts val="0"/>
              </a:spcBef>
              <a:buNone/>
              <a:defRPr lang="en-US" sz="3199" b="1" i="0" kern="1200">
                <a:solidFill>
                  <a:schemeClr val="bg2"/>
                </a:solidFill>
                <a:latin typeface="+mj-lt"/>
                <a:ea typeface="Gilroy Bold" panose="00000500000000000000" pitchFamily="50" charset="0"/>
                <a:cs typeface="Gilroy Bold" panose="00000500000000000000" pitchFamily="50" charset="0"/>
              </a:defRPr>
            </a:lvl1pPr>
          </a:lstStyle>
          <a:p>
            <a:pPr defTabSz="456743">
              <a:defRPr/>
            </a:pPr>
            <a:r>
              <a:rPr lang="en-US" sz="3200" dirty="0">
                <a:solidFill>
                  <a:srgbClr val="FFFFFF"/>
                </a:solidFill>
                <a:latin typeface="Century Gothic" panose="020B0502020202020204" pitchFamily="34" charset="0"/>
              </a:rPr>
              <a:t>Digital Services Forum Leadership Team</a:t>
            </a:r>
          </a:p>
        </p:txBody>
      </p:sp>
      <p:pic>
        <p:nvPicPr>
          <p:cNvPr id="35" name="Picture 34">
            <a:extLst>
              <a:ext uri="{FF2B5EF4-FFF2-40B4-BE49-F238E27FC236}">
                <a16:creationId xmlns:a16="http://schemas.microsoft.com/office/drawing/2014/main" id="{FE95E34E-7739-B441-BF0B-E0489EFCD7A6}"/>
              </a:ext>
            </a:extLst>
          </p:cNvPr>
          <p:cNvPicPr>
            <a:picLocks noChangeAspect="1"/>
          </p:cNvPicPr>
          <p:nvPr/>
        </p:nvPicPr>
        <p:blipFill>
          <a:blip r:embed="rId3"/>
          <a:stretch>
            <a:fillRect/>
          </a:stretch>
        </p:blipFill>
        <p:spPr>
          <a:xfrm>
            <a:off x="2352159" y="1603051"/>
            <a:ext cx="731520" cy="731520"/>
          </a:xfrm>
          <a:prstGeom prst="rect">
            <a:avLst/>
          </a:prstGeom>
        </p:spPr>
      </p:pic>
      <p:sp>
        <p:nvSpPr>
          <p:cNvPr id="39" name="TextBox 15">
            <a:extLst>
              <a:ext uri="{FF2B5EF4-FFF2-40B4-BE49-F238E27FC236}">
                <a16:creationId xmlns:a16="http://schemas.microsoft.com/office/drawing/2014/main" id="{E5E83CEE-F990-0448-B9ED-0229EC0B6D36}"/>
              </a:ext>
            </a:extLst>
          </p:cNvPr>
          <p:cNvSpPr txBox="1"/>
          <p:nvPr/>
        </p:nvSpPr>
        <p:spPr>
          <a:xfrm>
            <a:off x="3255000" y="1743799"/>
            <a:ext cx="6400800" cy="461665"/>
          </a:xfrm>
          <a:prstGeom prst="rect">
            <a:avLst/>
          </a:prstGeom>
          <a:solidFill>
            <a:schemeClr val="tx1">
              <a:lumMod val="50000"/>
              <a:lumOff val="50000"/>
              <a:alpha val="15000"/>
            </a:schemeClr>
          </a:solidFill>
          <a:ln>
            <a:solidFill>
              <a:schemeClr val="accent1"/>
            </a:solidFill>
          </a:ln>
        </p:spPr>
        <p:txBody>
          <a:bodyPr wrap="square" rtlCol="0" anchor="ctr">
            <a:spAutoFit/>
          </a:bodyPr>
          <a:lstStyle/>
          <a:p>
            <a:pPr defTabSz="456355">
              <a:defRPr/>
            </a:pPr>
            <a:r>
              <a:rPr lang="en-US" sz="1200">
                <a:solidFill>
                  <a:srgbClr val="FFFFFF"/>
                </a:solidFill>
                <a:latin typeface="Century Gothic" panose="020F0302020204030204"/>
              </a:rPr>
              <a:t>John Spirko - Senior Executive Architect</a:t>
            </a:r>
          </a:p>
          <a:p>
            <a:pPr defTabSz="456355">
              <a:defRPr/>
            </a:pPr>
            <a:r>
              <a:rPr lang="en-US" sz="1200" i="1">
                <a:solidFill>
                  <a:srgbClr val="FFFFFF"/>
                </a:solidFill>
                <a:latin typeface="Century Gothic" panose="020F0302020204030204"/>
              </a:rPr>
              <a:t>Forum Co-Owner (EMI)</a:t>
            </a:r>
          </a:p>
        </p:txBody>
      </p:sp>
      <p:pic>
        <p:nvPicPr>
          <p:cNvPr id="97" name="Picture 96">
            <a:extLst>
              <a:ext uri="{FF2B5EF4-FFF2-40B4-BE49-F238E27FC236}">
                <a16:creationId xmlns:a16="http://schemas.microsoft.com/office/drawing/2014/main" id="{5AC2F697-5A98-0E4F-8CD1-B65CAB08B2EC}"/>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t="-5270" r="-180"/>
          <a:stretch/>
        </p:blipFill>
        <p:spPr>
          <a:xfrm>
            <a:off x="2368316" y="4331913"/>
            <a:ext cx="699207" cy="731520"/>
          </a:xfrm>
          <a:prstGeom prst="rect">
            <a:avLst/>
          </a:prstGeom>
        </p:spPr>
      </p:pic>
      <p:sp>
        <p:nvSpPr>
          <p:cNvPr id="98" name="TextBox 18">
            <a:extLst>
              <a:ext uri="{FF2B5EF4-FFF2-40B4-BE49-F238E27FC236}">
                <a16:creationId xmlns:a16="http://schemas.microsoft.com/office/drawing/2014/main" id="{D35512F9-4924-2144-B640-2987E2418E55}"/>
              </a:ext>
            </a:extLst>
          </p:cNvPr>
          <p:cNvSpPr txBox="1"/>
          <p:nvPr/>
        </p:nvSpPr>
        <p:spPr>
          <a:xfrm>
            <a:off x="3255000" y="4466840"/>
            <a:ext cx="6400800" cy="461665"/>
          </a:xfrm>
          <a:prstGeom prst="rect">
            <a:avLst/>
          </a:prstGeom>
          <a:solidFill>
            <a:schemeClr val="tx1">
              <a:lumMod val="50000"/>
              <a:lumOff val="50000"/>
              <a:alpha val="15000"/>
            </a:schemeClr>
          </a:solidFill>
          <a:ln>
            <a:solidFill>
              <a:schemeClr val="accent1"/>
            </a:solidFill>
          </a:ln>
        </p:spPr>
        <p:txBody>
          <a:bodyPr wrap="square" rtlCol="0" anchor="ctr">
            <a:spAutoFit/>
          </a:bodyPr>
          <a:lstStyle/>
          <a:p>
            <a:pPr defTabSz="913852">
              <a:defRPr/>
            </a:pPr>
            <a:r>
              <a:rPr lang="en-US" sz="1200">
                <a:solidFill>
                  <a:srgbClr val="FFFFFF"/>
                </a:solidFill>
                <a:latin typeface="Century Gothic" panose="020F0302020204030204"/>
              </a:rPr>
              <a:t>Charles Bartley - Senior Executive Enterprise Architect</a:t>
            </a:r>
          </a:p>
          <a:p>
            <a:pPr defTabSz="913852">
              <a:defRPr/>
            </a:pPr>
            <a:r>
              <a:rPr lang="en-US" sz="1200" i="1">
                <a:solidFill>
                  <a:srgbClr val="FFFFFF"/>
                </a:solidFill>
                <a:latin typeface="Century Gothic" panose="020F0302020204030204"/>
              </a:rPr>
              <a:t>Forum Co-Owner (WEST)</a:t>
            </a:r>
          </a:p>
        </p:txBody>
      </p:sp>
      <p:sp>
        <p:nvSpPr>
          <p:cNvPr id="117" name="TextBox 33">
            <a:extLst>
              <a:ext uri="{FF2B5EF4-FFF2-40B4-BE49-F238E27FC236}">
                <a16:creationId xmlns:a16="http://schemas.microsoft.com/office/drawing/2014/main" id="{F3E1CBE4-E4D8-6946-927B-045177ED7E14}"/>
              </a:ext>
            </a:extLst>
          </p:cNvPr>
          <p:cNvSpPr txBox="1"/>
          <p:nvPr/>
        </p:nvSpPr>
        <p:spPr>
          <a:xfrm>
            <a:off x="3255000" y="3557220"/>
            <a:ext cx="6400800" cy="461665"/>
          </a:xfrm>
          <a:prstGeom prst="rect">
            <a:avLst/>
          </a:prstGeom>
          <a:solidFill>
            <a:schemeClr val="tx1">
              <a:lumMod val="50000"/>
              <a:lumOff val="50000"/>
              <a:alpha val="15000"/>
            </a:schemeClr>
          </a:solidFill>
          <a:ln>
            <a:solidFill>
              <a:schemeClr val="accent1"/>
            </a:solidFill>
          </a:ln>
        </p:spPr>
        <p:txBody>
          <a:bodyPr wrap="square" rtlCol="0" anchor="ctr">
            <a:spAutoFit/>
          </a:bodyPr>
          <a:lstStyle/>
          <a:p>
            <a:pPr defTabSz="456218">
              <a:defRPr/>
            </a:pPr>
            <a:r>
              <a:rPr lang="en-US" sz="1200" dirty="0">
                <a:solidFill>
                  <a:srgbClr val="FFFFFF"/>
                </a:solidFill>
                <a:latin typeface="Century Gothic" panose="020F0302020204030204"/>
              </a:rPr>
              <a:t>Jason LaScola - Senior Executive Architect</a:t>
            </a:r>
          </a:p>
          <a:p>
            <a:pPr defTabSz="456218">
              <a:defRPr/>
            </a:pPr>
            <a:r>
              <a:rPr lang="en-US" sz="1200" i="1" dirty="0">
                <a:solidFill>
                  <a:srgbClr val="FFFFFF"/>
                </a:solidFill>
                <a:latin typeface="Century Gothic" panose="020F0302020204030204"/>
              </a:rPr>
              <a:t>Forum Co-Owner (EAST)</a:t>
            </a:r>
            <a:r>
              <a:rPr lang="en-US" sz="1200" dirty="0">
                <a:solidFill>
                  <a:srgbClr val="FFFFFF"/>
                </a:solidFill>
                <a:latin typeface="Century Gothic" panose="020F0302020204030204"/>
              </a:rPr>
              <a:t> </a:t>
            </a:r>
            <a:endParaRPr lang="en-US" sz="1100" dirty="0">
              <a:solidFill>
                <a:srgbClr val="86ED78"/>
              </a:solidFill>
              <a:latin typeface="Century Gothic" panose="020F0302020204030204"/>
            </a:endParaRPr>
          </a:p>
        </p:txBody>
      </p:sp>
      <p:pic>
        <p:nvPicPr>
          <p:cNvPr id="118" name="Picture 117">
            <a:extLst>
              <a:ext uri="{FF2B5EF4-FFF2-40B4-BE49-F238E27FC236}">
                <a16:creationId xmlns:a16="http://schemas.microsoft.com/office/drawing/2014/main" id="{22AAB637-2334-194A-BF30-C9029DE9B329}"/>
              </a:ext>
            </a:extLst>
          </p:cNvPr>
          <p:cNvPicPr>
            <a:picLocks noChangeAspect="1"/>
          </p:cNvPicPr>
          <p:nvPr/>
        </p:nvPicPr>
        <p:blipFill>
          <a:blip r:embed="rId5"/>
          <a:srcRect t="725" b="725"/>
          <a:stretch/>
        </p:blipFill>
        <p:spPr>
          <a:xfrm>
            <a:off x="2350393" y="3422293"/>
            <a:ext cx="735053" cy="731520"/>
          </a:xfrm>
          <a:prstGeom prst="rect">
            <a:avLst/>
          </a:prstGeom>
        </p:spPr>
      </p:pic>
      <p:sp>
        <p:nvSpPr>
          <p:cNvPr id="126" name="TextBox 33">
            <a:extLst>
              <a:ext uri="{FF2B5EF4-FFF2-40B4-BE49-F238E27FC236}">
                <a16:creationId xmlns:a16="http://schemas.microsoft.com/office/drawing/2014/main" id="{23741C82-3A79-2049-8A92-2BBA0EB14D80}"/>
              </a:ext>
            </a:extLst>
          </p:cNvPr>
          <p:cNvSpPr txBox="1"/>
          <p:nvPr/>
        </p:nvSpPr>
        <p:spPr>
          <a:xfrm>
            <a:off x="3255000" y="2659241"/>
            <a:ext cx="6400800" cy="461665"/>
          </a:xfrm>
          <a:prstGeom prst="rect">
            <a:avLst/>
          </a:prstGeom>
          <a:solidFill>
            <a:schemeClr val="tx1">
              <a:lumMod val="50000"/>
              <a:lumOff val="50000"/>
              <a:alpha val="15000"/>
            </a:schemeClr>
          </a:solidFill>
          <a:ln>
            <a:solidFill>
              <a:schemeClr val="accent1"/>
            </a:solidFill>
          </a:ln>
        </p:spPr>
        <p:txBody>
          <a:bodyPr wrap="square" rtlCol="0" anchor="ctr">
            <a:spAutoFit/>
          </a:bodyPr>
          <a:lstStyle/>
          <a:p>
            <a:pPr defTabSz="456218">
              <a:defRPr/>
            </a:pPr>
            <a:r>
              <a:rPr lang="en-US" sz="1200" dirty="0">
                <a:solidFill>
                  <a:srgbClr val="FFFFFF"/>
                </a:solidFill>
                <a:latin typeface="Century Gothic" panose="020F0302020204030204"/>
              </a:rPr>
              <a:t>Rachel Trombetta – Senior Enterprise Architect</a:t>
            </a:r>
          </a:p>
          <a:p>
            <a:pPr defTabSz="456218">
              <a:defRPr/>
            </a:pPr>
            <a:r>
              <a:rPr lang="en-US" sz="1200" i="1" dirty="0">
                <a:solidFill>
                  <a:srgbClr val="FFFFFF"/>
                </a:solidFill>
                <a:latin typeface="Century Gothic" panose="020F0302020204030204"/>
              </a:rPr>
              <a:t>Forum Co-Owner (EAST)</a:t>
            </a:r>
          </a:p>
        </p:txBody>
      </p:sp>
      <p:pic>
        <p:nvPicPr>
          <p:cNvPr id="127" name="Picture 126">
            <a:extLst>
              <a:ext uri="{FF2B5EF4-FFF2-40B4-BE49-F238E27FC236}">
                <a16:creationId xmlns:a16="http://schemas.microsoft.com/office/drawing/2014/main" id="{2F16AEEF-F370-3F49-B934-D7534CEAB74F}"/>
              </a:ext>
            </a:extLst>
          </p:cNvPr>
          <p:cNvPicPr>
            <a:picLocks noChangeAspect="1"/>
          </p:cNvPicPr>
          <p:nvPr/>
        </p:nvPicPr>
        <p:blipFill>
          <a:blip r:embed="rId6"/>
          <a:srcRect t="746" b="746"/>
          <a:stretch/>
        </p:blipFill>
        <p:spPr>
          <a:xfrm>
            <a:off x="2350393" y="2512672"/>
            <a:ext cx="735053" cy="731520"/>
          </a:xfrm>
          <a:prstGeom prst="rect">
            <a:avLst/>
          </a:prstGeom>
        </p:spPr>
      </p:pic>
    </p:spTree>
    <p:extLst>
      <p:ext uri="{BB962C8B-B14F-4D97-AF65-F5344CB8AC3E}">
        <p14:creationId xmlns:p14="http://schemas.microsoft.com/office/powerpoint/2010/main" val="215655795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2C7E20-2A3E-B9FE-3AF5-763223AFEF2E}"/>
              </a:ext>
            </a:extLst>
          </p:cNvPr>
          <p:cNvSpPr>
            <a:spLocks noGrp="1"/>
          </p:cNvSpPr>
          <p:nvPr>
            <p:ph type="title"/>
          </p:nvPr>
        </p:nvSpPr>
        <p:spPr/>
        <p:txBody>
          <a:bodyPr/>
          <a:lstStyle/>
          <a:p>
            <a:r>
              <a:rPr lang="en-US" dirty="0"/>
              <a:t>Marketing of calls</a:t>
            </a:r>
          </a:p>
        </p:txBody>
      </p:sp>
      <p:sp>
        <p:nvSpPr>
          <p:cNvPr id="3" name="Content Placeholder 2">
            <a:extLst>
              <a:ext uri="{FF2B5EF4-FFF2-40B4-BE49-F238E27FC236}">
                <a16:creationId xmlns:a16="http://schemas.microsoft.com/office/drawing/2014/main" id="{BCA5639C-D4E3-F3B8-A3E2-33D516FD20F0}"/>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161589927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F4AD889D-B1F1-41DB-ABF8-344DD22D5CA8}"/>
              </a:ext>
            </a:extLst>
          </p:cNvPr>
          <p:cNvSpPr txBox="1">
            <a:spLocks/>
          </p:cNvSpPr>
          <p:nvPr/>
        </p:nvSpPr>
        <p:spPr>
          <a:xfrm>
            <a:off x="441231" y="341807"/>
            <a:ext cx="11207242" cy="668692"/>
          </a:xfrm>
          <a:prstGeom prst="rect">
            <a:avLst/>
          </a:prstGeom>
        </p:spPr>
        <p:txBody>
          <a:bodyPr vert="horz" lIns="91440" tIns="45720" rIns="91440" bIns="45720" rtlCol="0" anchor="t" anchorCtr="0">
            <a:noAutofit/>
          </a:bodyPr>
          <a:lstStyle>
            <a:lvl1pPr algn="l" defTabSz="914126" rtl="0" eaLnBrk="1" latinLnBrk="0" hangingPunct="1">
              <a:lnSpc>
                <a:spcPct val="100000"/>
              </a:lnSpc>
              <a:spcBef>
                <a:spcPct val="0"/>
              </a:spcBef>
              <a:buNone/>
              <a:defRPr sz="3199" b="1" kern="1200">
                <a:solidFill>
                  <a:schemeClr val="bg1"/>
                </a:solidFill>
                <a:latin typeface="+mj-lt"/>
                <a:ea typeface="+mj-ea"/>
                <a:cs typeface="+mj-cs"/>
              </a:defRPr>
            </a:lvl1pPr>
          </a:lstStyle>
          <a:p>
            <a:pPr marL="0" marR="0" lvl="0" indent="0" algn="ctr" defTabSz="914126" rtl="0" eaLnBrk="1" fontAlgn="auto" latinLnBrk="0" hangingPunct="1">
              <a:lnSpc>
                <a:spcPct val="100000"/>
              </a:lnSpc>
              <a:spcBef>
                <a:spcPct val="0"/>
              </a:spcBef>
              <a:spcAft>
                <a:spcPts val="0"/>
              </a:spcAft>
              <a:buClrTx/>
              <a:buSzTx/>
              <a:buFontTx/>
              <a:buNone/>
              <a:tabLst/>
              <a:defRPr/>
            </a:pPr>
            <a:endParaRPr kumimoji="0" lang="en-US" sz="3199" b="1" i="0" u="none" strike="noStrike" kern="1200" cap="none" spc="0" normalizeH="0" baseline="0" noProof="0">
              <a:ln>
                <a:noFill/>
              </a:ln>
              <a:solidFill>
                <a:srgbClr val="FFFFFF"/>
              </a:solidFill>
              <a:effectLst/>
              <a:uLnTx/>
              <a:uFillTx/>
              <a:latin typeface="Century Gothic" panose="020F0302020204030204"/>
              <a:ea typeface="+mj-ea"/>
              <a:cs typeface="+mj-cs"/>
            </a:endParaRPr>
          </a:p>
        </p:txBody>
      </p:sp>
      <p:sp>
        <p:nvSpPr>
          <p:cNvPr id="68" name="Title 67">
            <a:extLst>
              <a:ext uri="{FF2B5EF4-FFF2-40B4-BE49-F238E27FC236}">
                <a16:creationId xmlns:a16="http://schemas.microsoft.com/office/drawing/2014/main" id="{761BC80C-6B1E-4D9E-A29D-B158457C8E1D}"/>
              </a:ext>
            </a:extLst>
          </p:cNvPr>
          <p:cNvSpPr>
            <a:spLocks noGrp="1"/>
          </p:cNvSpPr>
          <p:nvPr>
            <p:ph type="title"/>
          </p:nvPr>
        </p:nvSpPr>
        <p:spPr>
          <a:xfrm>
            <a:off x="449251" y="311377"/>
            <a:ext cx="11188711" cy="668693"/>
          </a:xfrm>
        </p:spPr>
        <p:txBody>
          <a:bodyPr/>
          <a:lstStyle/>
          <a:p>
            <a:r>
              <a:rPr lang="en-US" dirty="0">
                <a:solidFill>
                  <a:schemeClr val="accent1"/>
                </a:solidFill>
              </a:rPr>
              <a:t>Forum Content Sources!</a:t>
            </a:r>
          </a:p>
        </p:txBody>
      </p:sp>
      <p:graphicFrame>
        <p:nvGraphicFramePr>
          <p:cNvPr id="2" name="Diagram 1">
            <a:extLst>
              <a:ext uri="{FF2B5EF4-FFF2-40B4-BE49-F238E27FC236}">
                <a16:creationId xmlns:a16="http://schemas.microsoft.com/office/drawing/2014/main" id="{E0E2A179-11A4-45E3-A8ED-632331FD46AC}"/>
              </a:ext>
            </a:extLst>
          </p:cNvPr>
          <p:cNvGraphicFramePr/>
          <p:nvPr>
            <p:extLst>
              <p:ext uri="{D42A27DB-BD31-4B8C-83A1-F6EECF244321}">
                <p14:modId xmlns:p14="http://schemas.microsoft.com/office/powerpoint/2010/main" val="3408996310"/>
              </p:ext>
            </p:extLst>
          </p:nvPr>
        </p:nvGraphicFramePr>
        <p:xfrm>
          <a:off x="1232270" y="1040929"/>
          <a:ext cx="9258129" cy="50985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061713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Title 1">
            <a:extLst>
              <a:ext uri="{FF2B5EF4-FFF2-40B4-BE49-F238E27FC236}">
                <a16:creationId xmlns:a16="http://schemas.microsoft.com/office/drawing/2014/main" id="{3C82CA3F-96B6-EF4B-8B27-9A881DD6F54B}"/>
              </a:ext>
            </a:extLst>
          </p:cNvPr>
          <p:cNvSpPr>
            <a:spLocks noGrp="1"/>
          </p:cNvSpPr>
          <p:nvPr>
            <p:ph type="title" idx="4294967295"/>
          </p:nvPr>
        </p:nvSpPr>
        <p:spPr>
          <a:xfrm>
            <a:off x="460124" y="340605"/>
            <a:ext cx="11207750" cy="669925"/>
          </a:xfrm>
        </p:spPr>
        <p:txBody>
          <a:bodyPr/>
          <a:lstStyle/>
          <a:p>
            <a:pPr marL="0" indent="0">
              <a:buNone/>
            </a:pPr>
            <a:r>
              <a:rPr lang="en-US" dirty="0"/>
              <a:t>How can I contribute? Update it</a:t>
            </a:r>
          </a:p>
        </p:txBody>
      </p:sp>
      <p:pic>
        <p:nvPicPr>
          <p:cNvPr id="6" name="Picture 5">
            <a:extLst>
              <a:ext uri="{FF2B5EF4-FFF2-40B4-BE49-F238E27FC236}">
                <a16:creationId xmlns:a16="http://schemas.microsoft.com/office/drawing/2014/main" id="{49A8AE83-FA98-4CC8-AD15-4A1BE9D8A8AB}"/>
              </a:ext>
            </a:extLst>
          </p:cNvPr>
          <p:cNvPicPr>
            <a:picLocks noChangeAspect="1"/>
          </p:cNvPicPr>
          <p:nvPr/>
        </p:nvPicPr>
        <p:blipFill>
          <a:blip r:embed="rId3"/>
          <a:stretch>
            <a:fillRect/>
          </a:stretch>
        </p:blipFill>
        <p:spPr>
          <a:xfrm>
            <a:off x="5817390" y="1667021"/>
            <a:ext cx="5886788" cy="4572000"/>
          </a:xfrm>
          <a:prstGeom prst="rect">
            <a:avLst/>
          </a:prstGeom>
        </p:spPr>
      </p:pic>
      <p:sp>
        <p:nvSpPr>
          <p:cNvPr id="7" name="Oval 6">
            <a:extLst>
              <a:ext uri="{FF2B5EF4-FFF2-40B4-BE49-F238E27FC236}">
                <a16:creationId xmlns:a16="http://schemas.microsoft.com/office/drawing/2014/main" id="{1CF6DAEB-12FF-424B-80F2-8D011F83C9A8}"/>
              </a:ext>
            </a:extLst>
          </p:cNvPr>
          <p:cNvSpPr/>
          <p:nvPr/>
        </p:nvSpPr>
        <p:spPr>
          <a:xfrm>
            <a:off x="6541477" y="2194560"/>
            <a:ext cx="1441938" cy="13082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t>Department Portfolios &amp; Programs</a:t>
            </a:r>
          </a:p>
        </p:txBody>
      </p:sp>
      <p:sp>
        <p:nvSpPr>
          <p:cNvPr id="41" name="Oval 40">
            <a:extLst>
              <a:ext uri="{FF2B5EF4-FFF2-40B4-BE49-F238E27FC236}">
                <a16:creationId xmlns:a16="http://schemas.microsoft.com/office/drawing/2014/main" id="{FE9AC373-B968-4110-AA39-9A64F0079FB8}"/>
              </a:ext>
            </a:extLst>
          </p:cNvPr>
          <p:cNvSpPr/>
          <p:nvPr/>
        </p:nvSpPr>
        <p:spPr>
          <a:xfrm>
            <a:off x="10339754" y="2131254"/>
            <a:ext cx="1230924" cy="12344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err="1"/>
              <a:t>CxO</a:t>
            </a:r>
            <a:r>
              <a:rPr lang="en-US" sz="1100"/>
              <a:t> Strategies </a:t>
            </a:r>
          </a:p>
        </p:txBody>
      </p:sp>
      <p:sp>
        <p:nvSpPr>
          <p:cNvPr id="43" name="Oval 42">
            <a:extLst>
              <a:ext uri="{FF2B5EF4-FFF2-40B4-BE49-F238E27FC236}">
                <a16:creationId xmlns:a16="http://schemas.microsoft.com/office/drawing/2014/main" id="{50B34BA6-4395-485C-A222-A15AA53F602C}"/>
              </a:ext>
            </a:extLst>
          </p:cNvPr>
          <p:cNvSpPr/>
          <p:nvPr/>
        </p:nvSpPr>
        <p:spPr>
          <a:xfrm>
            <a:off x="10177976" y="4035081"/>
            <a:ext cx="1413804" cy="14173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t>Technology Portfolios</a:t>
            </a:r>
          </a:p>
        </p:txBody>
      </p:sp>
      <p:pic>
        <p:nvPicPr>
          <p:cNvPr id="3" name="Picture 2">
            <a:extLst>
              <a:ext uri="{FF2B5EF4-FFF2-40B4-BE49-F238E27FC236}">
                <a16:creationId xmlns:a16="http://schemas.microsoft.com/office/drawing/2014/main" id="{826055DC-FCDC-410D-9DBF-A56EA91271DE}"/>
              </a:ext>
            </a:extLst>
          </p:cNvPr>
          <p:cNvPicPr>
            <a:picLocks noChangeAspect="1"/>
          </p:cNvPicPr>
          <p:nvPr/>
        </p:nvPicPr>
        <p:blipFill>
          <a:blip r:embed="rId4"/>
          <a:stretch>
            <a:fillRect/>
          </a:stretch>
        </p:blipFill>
        <p:spPr>
          <a:xfrm>
            <a:off x="460124" y="1667021"/>
            <a:ext cx="4940242" cy="4572000"/>
          </a:xfrm>
          <a:prstGeom prst="rect">
            <a:avLst/>
          </a:prstGeom>
        </p:spPr>
      </p:pic>
    </p:spTree>
    <p:extLst>
      <p:ext uri="{BB962C8B-B14F-4D97-AF65-F5344CB8AC3E}">
        <p14:creationId xmlns:p14="http://schemas.microsoft.com/office/powerpoint/2010/main" val="20653429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1" grpId="0" animBg="1"/>
      <p:bldP spid="4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BAEC14D-37C1-F30A-CF87-7B9C80E2DD5E}"/>
              </a:ext>
            </a:extLst>
          </p:cNvPr>
          <p:cNvSpPr txBox="1"/>
          <p:nvPr/>
        </p:nvSpPr>
        <p:spPr>
          <a:xfrm>
            <a:off x="3048000" y="3246393"/>
            <a:ext cx="6096000" cy="369332"/>
          </a:xfrm>
          <a:prstGeom prst="rect">
            <a:avLst/>
          </a:prstGeom>
          <a:noFill/>
        </p:spPr>
        <p:txBody>
          <a:bodyPr wrap="square">
            <a:spAutoFit/>
          </a:bodyPr>
          <a:lstStyle/>
          <a:p>
            <a:r>
              <a:rPr lang="en-US" sz="1800" dirty="0">
                <a:effectLst/>
                <a:latin typeface="system-ui"/>
                <a:ea typeface="Times New Roman" panose="02020603050405020304" pitchFamily="18" charset="0"/>
                <a:cs typeface="Calibri" panose="020F0502020204030204" pitchFamily="34" charset="0"/>
              </a:rPr>
              <a:t>P7+eVFaV</a:t>
            </a:r>
            <a:endParaRPr lang="en-US" dirty="0"/>
          </a:p>
        </p:txBody>
      </p:sp>
      <p:sp>
        <p:nvSpPr>
          <p:cNvPr id="4" name="Title 1">
            <a:extLst>
              <a:ext uri="{FF2B5EF4-FFF2-40B4-BE49-F238E27FC236}">
                <a16:creationId xmlns:a16="http://schemas.microsoft.com/office/drawing/2014/main" id="{5A5307E6-881E-A6F1-3ADD-18A4B1D30DAD}"/>
              </a:ext>
            </a:extLst>
          </p:cNvPr>
          <p:cNvSpPr txBox="1">
            <a:spLocks/>
          </p:cNvSpPr>
          <p:nvPr/>
        </p:nvSpPr>
        <p:spPr bwMode="gray">
          <a:xfrm>
            <a:off x="248869" y="134636"/>
            <a:ext cx="3384017" cy="3918379"/>
          </a:xfrm>
          <a:prstGeom prst="rect">
            <a:avLst/>
          </a:prstGeom>
        </p:spPr>
        <p:txBody>
          <a:bodyPr vert="horz" lIns="91302" tIns="0" rIns="91302" bIns="0" rtlCol="0" anchor="b" anchorCtr="0">
            <a:noAutofit/>
          </a:bodyPr>
          <a:lstStyle>
            <a:lvl1pPr algn="l" defTabSz="456880" rtl="0" eaLnBrk="1" latinLnBrk="0" hangingPunct="1">
              <a:lnSpc>
                <a:spcPct val="90000"/>
              </a:lnSpc>
              <a:spcBef>
                <a:spcPts val="0"/>
              </a:spcBef>
              <a:buNone/>
              <a:defRPr lang="en-US" sz="3199" b="1" i="0" kern="1200">
                <a:solidFill>
                  <a:schemeClr val="bg2"/>
                </a:solidFill>
                <a:latin typeface="+mj-lt"/>
                <a:ea typeface="Gilroy Bold" panose="00000500000000000000" pitchFamily="50" charset="0"/>
                <a:cs typeface="Gilroy Bold" panose="00000500000000000000" pitchFamily="50" charset="0"/>
              </a:defRPr>
            </a:lvl1pPr>
          </a:lstStyle>
          <a:p>
            <a:pPr algn="ctr" defTabSz="456743">
              <a:defRPr/>
            </a:pPr>
            <a:endParaRPr lang="en-US" sz="3200" dirty="0">
              <a:solidFill>
                <a:srgbClr val="FFFFFF"/>
              </a:solidFill>
              <a:latin typeface="Century Gothic" panose="020B0502020202020204" pitchFamily="34" charset="0"/>
            </a:endParaRPr>
          </a:p>
          <a:p>
            <a:pPr algn="ctr" defTabSz="456743">
              <a:defRPr/>
            </a:pPr>
            <a:r>
              <a:rPr lang="en-US" sz="3200" dirty="0">
                <a:solidFill>
                  <a:srgbClr val="FFFFFF"/>
                </a:solidFill>
                <a:latin typeface="Century Gothic" panose="020B0502020202020204" pitchFamily="34" charset="0"/>
              </a:rPr>
              <a:t>What are you most excited about with regards to the Digital Service Forum?</a:t>
            </a:r>
          </a:p>
          <a:p>
            <a:pPr algn="ctr" defTabSz="456743">
              <a:defRPr/>
            </a:pPr>
            <a:endParaRPr lang="en-US" sz="3200" dirty="0">
              <a:solidFill>
                <a:srgbClr val="FFFFFF"/>
              </a:solidFill>
              <a:latin typeface="Century Gothic" panose="020B0502020202020204" pitchFamily="34" charset="0"/>
            </a:endParaRPr>
          </a:p>
        </p:txBody>
      </p:sp>
    </p:spTree>
    <p:extLst>
      <p:ext uri="{BB962C8B-B14F-4D97-AF65-F5344CB8AC3E}">
        <p14:creationId xmlns:p14="http://schemas.microsoft.com/office/powerpoint/2010/main" val="174838986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BAEC14D-37C1-F30A-CF87-7B9C80E2DD5E}"/>
              </a:ext>
            </a:extLst>
          </p:cNvPr>
          <p:cNvSpPr txBox="1"/>
          <p:nvPr/>
        </p:nvSpPr>
        <p:spPr>
          <a:xfrm>
            <a:off x="3048000" y="3246393"/>
            <a:ext cx="6096000" cy="369332"/>
          </a:xfrm>
          <a:prstGeom prst="rect">
            <a:avLst/>
          </a:prstGeom>
          <a:noFill/>
        </p:spPr>
        <p:txBody>
          <a:bodyPr wrap="square">
            <a:spAutoFit/>
          </a:bodyPr>
          <a:lstStyle/>
          <a:p>
            <a:r>
              <a:rPr lang="en-US" sz="1800" dirty="0">
                <a:effectLst/>
                <a:latin typeface="system-ui"/>
                <a:ea typeface="Times New Roman" panose="02020603050405020304" pitchFamily="18" charset="0"/>
                <a:cs typeface="Calibri" panose="020F0502020204030204" pitchFamily="34" charset="0"/>
              </a:rPr>
              <a:t>P7+eVFaV</a:t>
            </a:r>
            <a:endParaRPr lang="en-US" dirty="0"/>
          </a:p>
        </p:txBody>
      </p:sp>
      <p:sp>
        <p:nvSpPr>
          <p:cNvPr id="4" name="Title 1">
            <a:extLst>
              <a:ext uri="{FF2B5EF4-FFF2-40B4-BE49-F238E27FC236}">
                <a16:creationId xmlns:a16="http://schemas.microsoft.com/office/drawing/2014/main" id="{5A5307E6-881E-A6F1-3ADD-18A4B1D30DAD}"/>
              </a:ext>
            </a:extLst>
          </p:cNvPr>
          <p:cNvSpPr txBox="1">
            <a:spLocks/>
          </p:cNvSpPr>
          <p:nvPr/>
        </p:nvSpPr>
        <p:spPr bwMode="gray">
          <a:xfrm>
            <a:off x="248869" y="134636"/>
            <a:ext cx="3384017" cy="3918379"/>
          </a:xfrm>
          <a:prstGeom prst="rect">
            <a:avLst/>
          </a:prstGeom>
        </p:spPr>
        <p:txBody>
          <a:bodyPr vert="horz" lIns="91302" tIns="0" rIns="91302" bIns="0" rtlCol="0" anchor="b" anchorCtr="0">
            <a:noAutofit/>
          </a:bodyPr>
          <a:lstStyle>
            <a:lvl1pPr algn="l" defTabSz="456880" rtl="0" eaLnBrk="1" latinLnBrk="0" hangingPunct="1">
              <a:lnSpc>
                <a:spcPct val="90000"/>
              </a:lnSpc>
              <a:spcBef>
                <a:spcPts val="0"/>
              </a:spcBef>
              <a:buNone/>
              <a:defRPr lang="en-US" sz="3199" b="1" i="0" kern="1200">
                <a:solidFill>
                  <a:schemeClr val="bg2"/>
                </a:solidFill>
                <a:latin typeface="+mj-lt"/>
                <a:ea typeface="Gilroy Bold" panose="00000500000000000000" pitchFamily="50" charset="0"/>
                <a:cs typeface="Gilroy Bold" panose="00000500000000000000" pitchFamily="50" charset="0"/>
              </a:defRPr>
            </a:lvl1pPr>
          </a:lstStyle>
          <a:p>
            <a:pPr algn="ctr" defTabSz="456743">
              <a:defRPr/>
            </a:pPr>
            <a:endParaRPr lang="en-US" sz="3200" dirty="0">
              <a:solidFill>
                <a:srgbClr val="FFFFFF"/>
              </a:solidFill>
              <a:latin typeface="Century Gothic" panose="020B0502020202020204" pitchFamily="34" charset="0"/>
            </a:endParaRPr>
          </a:p>
          <a:p>
            <a:pPr algn="ctr" defTabSz="456743">
              <a:defRPr/>
            </a:pPr>
            <a:r>
              <a:rPr lang="en-US" sz="3200" dirty="0">
                <a:solidFill>
                  <a:srgbClr val="FFFFFF"/>
                </a:solidFill>
                <a:latin typeface="Century Gothic" panose="020B0502020202020204" pitchFamily="34" charset="0"/>
              </a:rPr>
              <a:t>What value do members get from joining and attending?</a:t>
            </a:r>
          </a:p>
          <a:p>
            <a:pPr algn="ctr" defTabSz="456743">
              <a:defRPr/>
            </a:pPr>
            <a:endParaRPr lang="en-US" sz="3200" dirty="0">
              <a:solidFill>
                <a:srgbClr val="FFFFFF"/>
              </a:solidFill>
              <a:latin typeface="Century Gothic" panose="020B0502020202020204" pitchFamily="34" charset="0"/>
            </a:endParaRPr>
          </a:p>
        </p:txBody>
      </p:sp>
      <p:sp>
        <p:nvSpPr>
          <p:cNvPr id="5" name="Title 1">
            <a:extLst>
              <a:ext uri="{FF2B5EF4-FFF2-40B4-BE49-F238E27FC236}">
                <a16:creationId xmlns:a16="http://schemas.microsoft.com/office/drawing/2014/main" id="{F558102D-C9CF-62FE-C8E0-E054BEAC2A5A}"/>
              </a:ext>
            </a:extLst>
          </p:cNvPr>
          <p:cNvSpPr txBox="1">
            <a:spLocks/>
          </p:cNvSpPr>
          <p:nvPr/>
        </p:nvSpPr>
        <p:spPr bwMode="gray">
          <a:xfrm>
            <a:off x="129420" y="5412259"/>
            <a:ext cx="11810536" cy="1445741"/>
          </a:xfrm>
          <a:prstGeom prst="rect">
            <a:avLst/>
          </a:prstGeom>
        </p:spPr>
        <p:txBody>
          <a:bodyPr vert="horz" lIns="91302" tIns="0" rIns="91302" bIns="0" rtlCol="0" anchor="b" anchorCtr="0">
            <a:noAutofit/>
          </a:bodyPr>
          <a:lstStyle>
            <a:lvl1pPr algn="l" defTabSz="456880" rtl="0" eaLnBrk="1" latinLnBrk="0" hangingPunct="1">
              <a:lnSpc>
                <a:spcPct val="90000"/>
              </a:lnSpc>
              <a:spcBef>
                <a:spcPts val="0"/>
              </a:spcBef>
              <a:buNone/>
              <a:defRPr lang="en-US" sz="3199" b="1" i="0" kern="1200">
                <a:solidFill>
                  <a:schemeClr val="bg2"/>
                </a:solidFill>
                <a:latin typeface="+mj-lt"/>
                <a:ea typeface="Gilroy Bold" panose="00000500000000000000" pitchFamily="50" charset="0"/>
                <a:cs typeface="Gilroy Bold" panose="00000500000000000000" pitchFamily="50" charset="0"/>
              </a:defRPr>
            </a:lvl1pPr>
          </a:lstStyle>
          <a:p>
            <a:pPr algn="ctr" defTabSz="456743">
              <a:defRPr/>
            </a:pPr>
            <a:endParaRPr lang="en-US" sz="3200" dirty="0">
              <a:solidFill>
                <a:srgbClr val="FFFFFF"/>
              </a:solidFill>
              <a:latin typeface="Century Gothic" panose="020B0502020202020204" pitchFamily="34" charset="0"/>
            </a:endParaRPr>
          </a:p>
          <a:p>
            <a:pPr algn="ctr" defTabSz="456743">
              <a:defRPr/>
            </a:pPr>
            <a:r>
              <a:rPr lang="en-US" sz="3200" dirty="0">
                <a:solidFill>
                  <a:srgbClr val="FFFFFF"/>
                </a:solidFill>
                <a:latin typeface="Century Gothic" panose="020B0502020202020204" pitchFamily="34" charset="0"/>
              </a:rPr>
              <a:t>Click on the link in the video description to join our forum!</a:t>
            </a:r>
          </a:p>
          <a:p>
            <a:pPr algn="ctr" defTabSz="456743">
              <a:defRPr/>
            </a:pPr>
            <a:endParaRPr lang="en-US" sz="3200" dirty="0">
              <a:solidFill>
                <a:srgbClr val="FFFFFF"/>
              </a:solidFill>
              <a:latin typeface="Century Gothic" panose="020B0502020202020204" pitchFamily="34" charset="0"/>
            </a:endParaRPr>
          </a:p>
        </p:txBody>
      </p:sp>
    </p:spTree>
    <p:extLst>
      <p:ext uri="{BB962C8B-B14F-4D97-AF65-F5344CB8AC3E}">
        <p14:creationId xmlns:p14="http://schemas.microsoft.com/office/powerpoint/2010/main" val="270650513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4"/>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8" presetClass="emph" presetSubtype="0" fill="hold" grpId="0" nodeType="clickEffect">
                                  <p:stCondLst>
                                    <p:cond delay="0"/>
                                  </p:stCondLst>
                                  <p:childTnLst>
                                    <p:animRot by="21600000">
                                      <p:cBhvr>
                                        <p:cTn id="10" dur="2000" fill="hold"/>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BAEC14D-37C1-F30A-CF87-7B9C80E2DD5E}"/>
              </a:ext>
            </a:extLst>
          </p:cNvPr>
          <p:cNvSpPr txBox="1"/>
          <p:nvPr/>
        </p:nvSpPr>
        <p:spPr>
          <a:xfrm>
            <a:off x="3048000" y="3246393"/>
            <a:ext cx="6096000" cy="369332"/>
          </a:xfrm>
          <a:prstGeom prst="rect">
            <a:avLst/>
          </a:prstGeom>
          <a:noFill/>
        </p:spPr>
        <p:txBody>
          <a:bodyPr wrap="square">
            <a:spAutoFit/>
          </a:bodyPr>
          <a:lstStyle/>
          <a:p>
            <a:r>
              <a:rPr lang="en-US" sz="1800" dirty="0">
                <a:effectLst/>
                <a:latin typeface="system-ui"/>
                <a:ea typeface="Times New Roman" panose="02020603050405020304" pitchFamily="18" charset="0"/>
                <a:cs typeface="Calibri" panose="020F0502020204030204" pitchFamily="34" charset="0"/>
              </a:rPr>
              <a:t>P7+eVFaV</a:t>
            </a:r>
            <a:endParaRPr lang="en-US" dirty="0"/>
          </a:p>
        </p:txBody>
      </p:sp>
      <p:sp>
        <p:nvSpPr>
          <p:cNvPr id="4" name="Title 1">
            <a:extLst>
              <a:ext uri="{FF2B5EF4-FFF2-40B4-BE49-F238E27FC236}">
                <a16:creationId xmlns:a16="http://schemas.microsoft.com/office/drawing/2014/main" id="{5A5307E6-881E-A6F1-3ADD-18A4B1D30DAD}"/>
              </a:ext>
            </a:extLst>
          </p:cNvPr>
          <p:cNvSpPr txBox="1">
            <a:spLocks/>
          </p:cNvSpPr>
          <p:nvPr/>
        </p:nvSpPr>
        <p:spPr bwMode="gray">
          <a:xfrm>
            <a:off x="248869" y="134636"/>
            <a:ext cx="3384017" cy="3918379"/>
          </a:xfrm>
          <a:prstGeom prst="rect">
            <a:avLst/>
          </a:prstGeom>
        </p:spPr>
        <p:txBody>
          <a:bodyPr vert="horz" lIns="91302" tIns="0" rIns="91302" bIns="0" rtlCol="0" anchor="b" anchorCtr="0">
            <a:noAutofit/>
          </a:bodyPr>
          <a:lstStyle>
            <a:lvl1pPr algn="l" defTabSz="456880" rtl="0" eaLnBrk="1" latinLnBrk="0" hangingPunct="1">
              <a:lnSpc>
                <a:spcPct val="90000"/>
              </a:lnSpc>
              <a:spcBef>
                <a:spcPts val="0"/>
              </a:spcBef>
              <a:buNone/>
              <a:defRPr lang="en-US" sz="3199" b="1" i="0" kern="1200">
                <a:solidFill>
                  <a:schemeClr val="bg2"/>
                </a:solidFill>
                <a:latin typeface="+mj-lt"/>
                <a:ea typeface="Gilroy Bold" panose="00000500000000000000" pitchFamily="50" charset="0"/>
                <a:cs typeface="Gilroy Bold" panose="00000500000000000000" pitchFamily="50" charset="0"/>
              </a:defRPr>
            </a:lvl1pPr>
          </a:lstStyle>
          <a:p>
            <a:pPr algn="ctr" defTabSz="456743">
              <a:defRPr/>
            </a:pPr>
            <a:endParaRPr lang="en-US" sz="3200" dirty="0">
              <a:solidFill>
                <a:srgbClr val="FFFFFF"/>
              </a:solidFill>
              <a:latin typeface="Century Gothic" panose="020B0502020202020204" pitchFamily="34" charset="0"/>
            </a:endParaRPr>
          </a:p>
          <a:p>
            <a:pPr algn="ctr" defTabSz="456743">
              <a:defRPr/>
            </a:pPr>
            <a:r>
              <a:rPr lang="en-US" sz="3200" dirty="0">
                <a:solidFill>
                  <a:srgbClr val="FFFFFF"/>
                </a:solidFill>
                <a:latin typeface="Century Gothic" panose="020B0502020202020204" pitchFamily="34" charset="0"/>
              </a:rPr>
              <a:t>How do you see the Digital Services Forum Evolving over time?</a:t>
            </a:r>
          </a:p>
          <a:p>
            <a:pPr algn="ctr" defTabSz="456743">
              <a:defRPr/>
            </a:pPr>
            <a:endParaRPr lang="en-US" sz="3200" dirty="0">
              <a:solidFill>
                <a:srgbClr val="FFFFFF"/>
              </a:solidFill>
              <a:latin typeface="Century Gothic" panose="020B0502020202020204" pitchFamily="34" charset="0"/>
            </a:endParaRPr>
          </a:p>
        </p:txBody>
      </p:sp>
      <p:sp>
        <p:nvSpPr>
          <p:cNvPr id="5" name="Title 1">
            <a:extLst>
              <a:ext uri="{FF2B5EF4-FFF2-40B4-BE49-F238E27FC236}">
                <a16:creationId xmlns:a16="http://schemas.microsoft.com/office/drawing/2014/main" id="{F558102D-C9CF-62FE-C8E0-E054BEAC2A5A}"/>
              </a:ext>
            </a:extLst>
          </p:cNvPr>
          <p:cNvSpPr txBox="1">
            <a:spLocks/>
          </p:cNvSpPr>
          <p:nvPr/>
        </p:nvSpPr>
        <p:spPr bwMode="gray">
          <a:xfrm>
            <a:off x="129420" y="5412259"/>
            <a:ext cx="11810536" cy="1445741"/>
          </a:xfrm>
          <a:prstGeom prst="rect">
            <a:avLst/>
          </a:prstGeom>
        </p:spPr>
        <p:txBody>
          <a:bodyPr vert="horz" lIns="91302" tIns="0" rIns="91302" bIns="0" rtlCol="0" anchor="b" anchorCtr="0">
            <a:noAutofit/>
          </a:bodyPr>
          <a:lstStyle>
            <a:lvl1pPr algn="l" defTabSz="456880" rtl="0" eaLnBrk="1" latinLnBrk="0" hangingPunct="1">
              <a:lnSpc>
                <a:spcPct val="90000"/>
              </a:lnSpc>
              <a:spcBef>
                <a:spcPts val="0"/>
              </a:spcBef>
              <a:buNone/>
              <a:defRPr lang="en-US" sz="3199" b="1" i="0" kern="1200">
                <a:solidFill>
                  <a:schemeClr val="bg2"/>
                </a:solidFill>
                <a:latin typeface="+mj-lt"/>
                <a:ea typeface="Gilroy Bold" panose="00000500000000000000" pitchFamily="50" charset="0"/>
                <a:cs typeface="Gilroy Bold" panose="00000500000000000000" pitchFamily="50" charset="0"/>
              </a:defRPr>
            </a:lvl1pPr>
          </a:lstStyle>
          <a:p>
            <a:pPr algn="ctr" defTabSz="456743">
              <a:defRPr/>
            </a:pPr>
            <a:endParaRPr lang="en-US" sz="3200" dirty="0">
              <a:solidFill>
                <a:srgbClr val="FFFFFF"/>
              </a:solidFill>
              <a:latin typeface="Century Gothic" panose="020B0502020202020204" pitchFamily="34" charset="0"/>
            </a:endParaRPr>
          </a:p>
          <a:p>
            <a:pPr algn="ctr" defTabSz="456743">
              <a:defRPr/>
            </a:pPr>
            <a:r>
              <a:rPr lang="en-US" sz="3200" dirty="0">
                <a:solidFill>
                  <a:srgbClr val="FFFFFF"/>
                </a:solidFill>
                <a:latin typeface="Century Gothic" panose="020B0502020202020204" pitchFamily="34" charset="0"/>
              </a:rPr>
              <a:t>Click on the link in the video description to join our forum!</a:t>
            </a:r>
          </a:p>
          <a:p>
            <a:pPr algn="ctr" defTabSz="456743">
              <a:defRPr/>
            </a:pPr>
            <a:endParaRPr lang="en-US" sz="3200" dirty="0">
              <a:solidFill>
                <a:srgbClr val="FFFFFF"/>
              </a:solidFill>
              <a:latin typeface="Century Gothic" panose="020B0502020202020204" pitchFamily="34" charset="0"/>
            </a:endParaRPr>
          </a:p>
        </p:txBody>
      </p:sp>
    </p:spTree>
    <p:extLst>
      <p:ext uri="{BB962C8B-B14F-4D97-AF65-F5344CB8AC3E}">
        <p14:creationId xmlns:p14="http://schemas.microsoft.com/office/powerpoint/2010/main" val="17067342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4"/>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8" presetClass="emph" presetSubtype="0" fill="hold" grpId="0" nodeType="clickEffect">
                                  <p:stCondLst>
                                    <p:cond delay="0"/>
                                  </p:stCondLst>
                                  <p:childTnLst>
                                    <p:animRot by="21600000">
                                      <p:cBhvr>
                                        <p:cTn id="10" dur="2000" fill="hold"/>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2C1A9-D6DA-BA2C-42F1-09FD907FBEB3}"/>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7AD34B89-C182-7450-EABA-B8BD24FB7B72}"/>
              </a:ext>
            </a:extLst>
          </p:cNvPr>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370663588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5CABA-A4C4-2574-07D9-4A939E67A243}"/>
              </a:ext>
            </a:extLst>
          </p:cNvPr>
          <p:cNvSpPr>
            <a:spLocks noGrp="1"/>
          </p:cNvSpPr>
          <p:nvPr>
            <p:ph type="title"/>
          </p:nvPr>
        </p:nvSpPr>
        <p:spPr/>
        <p:txBody>
          <a:bodyPr/>
          <a:lstStyle/>
          <a:p>
            <a:endParaRPr lang="en-US" dirty="0"/>
          </a:p>
        </p:txBody>
      </p:sp>
      <p:sp>
        <p:nvSpPr>
          <p:cNvPr id="3" name="Text Placeholder 2">
            <a:extLst>
              <a:ext uri="{FF2B5EF4-FFF2-40B4-BE49-F238E27FC236}">
                <a16:creationId xmlns:a16="http://schemas.microsoft.com/office/drawing/2014/main" id="{97EE0259-9F9C-0927-408A-2F83E7EFA535}"/>
              </a:ext>
            </a:extLst>
          </p:cNvPr>
          <p:cNvSpPr>
            <a:spLocks noGrp="1"/>
          </p:cNvSpPr>
          <p:nvPr>
            <p:ph type="body" sz="quarter" idx="13"/>
          </p:nvPr>
        </p:nvSpPr>
        <p:spPr/>
        <p:txBody>
          <a:bodyPr/>
          <a:lstStyle/>
          <a:p>
            <a:endParaRPr lang="en-US"/>
          </a:p>
        </p:txBody>
      </p:sp>
      <p:pic>
        <p:nvPicPr>
          <p:cNvPr id="5" name="Picture 4">
            <a:extLst>
              <a:ext uri="{FF2B5EF4-FFF2-40B4-BE49-F238E27FC236}">
                <a16:creationId xmlns:a16="http://schemas.microsoft.com/office/drawing/2014/main" id="{F1762460-CDE7-1CD0-0811-B646F86F06FB}"/>
              </a:ext>
            </a:extLst>
          </p:cNvPr>
          <p:cNvPicPr>
            <a:picLocks noChangeAspect="1"/>
          </p:cNvPicPr>
          <p:nvPr/>
        </p:nvPicPr>
        <p:blipFill>
          <a:blip r:embed="rId2"/>
          <a:stretch>
            <a:fillRect/>
          </a:stretch>
        </p:blipFill>
        <p:spPr>
          <a:xfrm>
            <a:off x="160347" y="43676"/>
            <a:ext cx="4321176" cy="2081271"/>
          </a:xfrm>
          <a:prstGeom prst="rect">
            <a:avLst/>
          </a:prstGeom>
        </p:spPr>
      </p:pic>
      <p:pic>
        <p:nvPicPr>
          <p:cNvPr id="7" name="Picture 6">
            <a:extLst>
              <a:ext uri="{FF2B5EF4-FFF2-40B4-BE49-F238E27FC236}">
                <a16:creationId xmlns:a16="http://schemas.microsoft.com/office/drawing/2014/main" id="{A9922C2D-03D7-BEF3-5445-941A2E33179D}"/>
              </a:ext>
            </a:extLst>
          </p:cNvPr>
          <p:cNvPicPr>
            <a:picLocks noChangeAspect="1"/>
          </p:cNvPicPr>
          <p:nvPr/>
        </p:nvPicPr>
        <p:blipFill>
          <a:blip r:embed="rId3"/>
          <a:stretch>
            <a:fillRect/>
          </a:stretch>
        </p:blipFill>
        <p:spPr>
          <a:xfrm>
            <a:off x="7093763" y="65302"/>
            <a:ext cx="4544200" cy="2086966"/>
          </a:xfrm>
          <a:prstGeom prst="rect">
            <a:avLst/>
          </a:prstGeom>
        </p:spPr>
      </p:pic>
      <p:pic>
        <p:nvPicPr>
          <p:cNvPr id="9" name="Picture 8">
            <a:extLst>
              <a:ext uri="{FF2B5EF4-FFF2-40B4-BE49-F238E27FC236}">
                <a16:creationId xmlns:a16="http://schemas.microsoft.com/office/drawing/2014/main" id="{27FAF652-D416-6C10-8896-F28E13197EEF}"/>
              </a:ext>
            </a:extLst>
          </p:cNvPr>
          <p:cNvPicPr>
            <a:picLocks noChangeAspect="1"/>
          </p:cNvPicPr>
          <p:nvPr/>
        </p:nvPicPr>
        <p:blipFill>
          <a:blip r:embed="rId4"/>
          <a:stretch>
            <a:fillRect/>
          </a:stretch>
        </p:blipFill>
        <p:spPr>
          <a:xfrm>
            <a:off x="160347" y="2152268"/>
            <a:ext cx="7365349" cy="3715132"/>
          </a:xfrm>
          <a:prstGeom prst="rect">
            <a:avLst/>
          </a:prstGeom>
        </p:spPr>
      </p:pic>
      <p:pic>
        <p:nvPicPr>
          <p:cNvPr id="11" name="Picture 10">
            <a:extLst>
              <a:ext uri="{FF2B5EF4-FFF2-40B4-BE49-F238E27FC236}">
                <a16:creationId xmlns:a16="http://schemas.microsoft.com/office/drawing/2014/main" id="{A7EBF15F-4D6A-B03B-DD91-4F8629A6156E}"/>
              </a:ext>
            </a:extLst>
          </p:cNvPr>
          <p:cNvPicPr>
            <a:picLocks noChangeAspect="1"/>
          </p:cNvPicPr>
          <p:nvPr/>
        </p:nvPicPr>
        <p:blipFill>
          <a:blip r:embed="rId5"/>
          <a:stretch>
            <a:fillRect/>
          </a:stretch>
        </p:blipFill>
        <p:spPr>
          <a:xfrm>
            <a:off x="7525696" y="2587820"/>
            <a:ext cx="4171357" cy="2262613"/>
          </a:xfrm>
          <a:prstGeom prst="rect">
            <a:avLst/>
          </a:prstGeom>
        </p:spPr>
      </p:pic>
    </p:spTree>
    <p:extLst>
      <p:ext uri="{BB962C8B-B14F-4D97-AF65-F5344CB8AC3E}">
        <p14:creationId xmlns:p14="http://schemas.microsoft.com/office/powerpoint/2010/main" val="110306693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ABE843-066D-491B-36C9-E210B8C9C825}"/>
              </a:ext>
            </a:extLst>
          </p:cNvPr>
          <p:cNvSpPr>
            <a:spLocks noGrp="1"/>
          </p:cNvSpPr>
          <p:nvPr>
            <p:ph type="title"/>
          </p:nvPr>
        </p:nvSpPr>
        <p:spPr/>
        <p:txBody>
          <a:bodyPr/>
          <a:lstStyle/>
          <a:p>
            <a:r>
              <a:rPr lang="en-US" dirty="0"/>
              <a:t>Thank you to the community</a:t>
            </a:r>
          </a:p>
        </p:txBody>
      </p:sp>
      <p:sp>
        <p:nvSpPr>
          <p:cNvPr id="3" name="TextBox 2">
            <a:extLst>
              <a:ext uri="{FF2B5EF4-FFF2-40B4-BE49-F238E27FC236}">
                <a16:creationId xmlns:a16="http://schemas.microsoft.com/office/drawing/2014/main" id="{1FAE77F9-6C96-7FF3-14D4-13FF1E7F75C9}"/>
              </a:ext>
            </a:extLst>
          </p:cNvPr>
          <p:cNvSpPr txBox="1"/>
          <p:nvPr/>
        </p:nvSpPr>
        <p:spPr>
          <a:xfrm>
            <a:off x="685800" y="1892300"/>
            <a:ext cx="9410700" cy="4419600"/>
          </a:xfrm>
          <a:prstGeom prst="rect">
            <a:avLst/>
          </a:prstGeom>
          <a:noFill/>
        </p:spPr>
        <p:txBody>
          <a:bodyPr wrap="none" rtlCol="0">
            <a:noAutofit/>
          </a:bodyPr>
          <a:lstStyle/>
          <a:p>
            <a:pPr algn="l">
              <a:spcBef>
                <a:spcPts val="300"/>
              </a:spcBef>
            </a:pPr>
            <a:r>
              <a:rPr lang="en-US" sz="1600" dirty="0">
                <a:solidFill>
                  <a:schemeClr val="bg1"/>
                </a:solidFill>
              </a:rPr>
              <a:t>This isn’t possible without you participating.</a:t>
            </a:r>
          </a:p>
          <a:p>
            <a:pPr algn="l">
              <a:spcBef>
                <a:spcPts val="300"/>
              </a:spcBef>
            </a:pPr>
            <a:endParaRPr lang="en-US" sz="1600" dirty="0">
              <a:solidFill>
                <a:schemeClr val="bg1"/>
              </a:solidFill>
            </a:endParaRPr>
          </a:p>
          <a:p>
            <a:pPr marL="285750" indent="-285750" algn="l">
              <a:spcBef>
                <a:spcPts val="300"/>
              </a:spcBef>
              <a:buFont typeface="Arial" panose="020B0604020202020204" pitchFamily="34" charset="0"/>
              <a:buChar char="•"/>
            </a:pPr>
            <a:r>
              <a:rPr lang="en-US" sz="1600" dirty="0">
                <a:solidFill>
                  <a:schemeClr val="bg1"/>
                </a:solidFill>
              </a:rPr>
              <a:t>Growth to over 1293 over 40%</a:t>
            </a:r>
          </a:p>
          <a:p>
            <a:pPr marL="285750" indent="-285750" algn="l">
              <a:spcBef>
                <a:spcPts val="300"/>
              </a:spcBef>
              <a:buFont typeface="Arial" panose="020B0604020202020204" pitchFamily="34" charset="0"/>
              <a:buChar char="•"/>
            </a:pPr>
            <a:r>
              <a:rPr lang="en-US" sz="1600" dirty="0">
                <a:solidFill>
                  <a:schemeClr val="bg1"/>
                </a:solidFill>
              </a:rPr>
              <a:t> Service Now Community Growth to 282 subscribers from 50</a:t>
            </a:r>
          </a:p>
          <a:p>
            <a:pPr marL="285750" indent="-285750" algn="l">
              <a:spcBef>
                <a:spcPts val="300"/>
              </a:spcBef>
              <a:buFont typeface="Arial" panose="020B0604020202020204" pitchFamily="34" charset="0"/>
              <a:buChar char="•"/>
            </a:pPr>
            <a:r>
              <a:rPr lang="en-US" sz="1600" dirty="0" err="1">
                <a:solidFill>
                  <a:schemeClr val="bg1"/>
                </a:solidFill>
              </a:rPr>
              <a:t>Youtube</a:t>
            </a:r>
            <a:r>
              <a:rPr lang="en-US" sz="1600" dirty="0">
                <a:solidFill>
                  <a:schemeClr val="bg1"/>
                </a:solidFill>
              </a:rPr>
              <a:t> views over 30 thousand.  Over 90% growth from 2022.</a:t>
            </a:r>
          </a:p>
          <a:p>
            <a:pPr marL="285750" indent="-285750" algn="l">
              <a:spcBef>
                <a:spcPts val="300"/>
              </a:spcBef>
              <a:buFont typeface="Arial" panose="020B0604020202020204" pitchFamily="34" charset="0"/>
              <a:buChar char="•"/>
            </a:pPr>
            <a:r>
              <a:rPr lang="en-US" sz="1600" dirty="0">
                <a:solidFill>
                  <a:schemeClr val="bg1"/>
                </a:solidFill>
              </a:rPr>
              <a:t>Number of customer participating 7</a:t>
            </a:r>
          </a:p>
          <a:p>
            <a:pPr marL="285750" indent="-285750" algn="l">
              <a:spcBef>
                <a:spcPts val="300"/>
              </a:spcBef>
              <a:buFont typeface="Arial" panose="020B0604020202020204" pitchFamily="34" charset="0"/>
              <a:buChar char="•"/>
            </a:pPr>
            <a:r>
              <a:rPr lang="en-US" sz="1600" dirty="0">
                <a:solidFill>
                  <a:schemeClr val="bg1"/>
                </a:solidFill>
              </a:rPr>
              <a:t>250 on </a:t>
            </a:r>
            <a:r>
              <a:rPr lang="en-US" sz="1600">
                <a:solidFill>
                  <a:schemeClr val="bg1"/>
                </a:solidFill>
              </a:rPr>
              <a:t>a single call.</a:t>
            </a:r>
            <a:endParaRPr lang="en-US" sz="1600" dirty="0">
              <a:solidFill>
                <a:schemeClr val="bg1"/>
              </a:solidFill>
            </a:endParaRPr>
          </a:p>
          <a:p>
            <a:pPr algn="l">
              <a:spcBef>
                <a:spcPts val="300"/>
              </a:spcBef>
            </a:pPr>
            <a:endParaRPr lang="en-US" sz="1600" dirty="0" err="1">
              <a:solidFill>
                <a:schemeClr val="bg1"/>
              </a:solidFill>
            </a:endParaRPr>
          </a:p>
        </p:txBody>
      </p:sp>
    </p:spTree>
    <p:extLst>
      <p:ext uri="{BB962C8B-B14F-4D97-AF65-F5344CB8AC3E}">
        <p14:creationId xmlns:p14="http://schemas.microsoft.com/office/powerpoint/2010/main" val="412901827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65353A-291A-6F1E-DC03-9A34137332C4}"/>
              </a:ext>
            </a:extLst>
          </p:cNvPr>
          <p:cNvSpPr>
            <a:spLocks noGrp="1"/>
          </p:cNvSpPr>
          <p:nvPr>
            <p:ph type="title"/>
          </p:nvPr>
        </p:nvSpPr>
        <p:spPr/>
        <p:txBody>
          <a:bodyPr/>
          <a:lstStyle/>
          <a:p>
            <a:r>
              <a:rPr lang="en-US" dirty="0"/>
              <a:t>Year in review</a:t>
            </a:r>
          </a:p>
        </p:txBody>
      </p:sp>
      <p:pic>
        <p:nvPicPr>
          <p:cNvPr id="3" name="Picture 2">
            <a:extLst>
              <a:ext uri="{FF2B5EF4-FFF2-40B4-BE49-F238E27FC236}">
                <a16:creationId xmlns:a16="http://schemas.microsoft.com/office/drawing/2014/main" id="{C7821771-0C13-706E-30F9-01BE3ACC77A8}"/>
              </a:ext>
            </a:extLst>
          </p:cNvPr>
          <p:cNvPicPr>
            <a:picLocks noChangeAspect="1"/>
          </p:cNvPicPr>
          <p:nvPr/>
        </p:nvPicPr>
        <p:blipFill>
          <a:blip r:embed="rId2"/>
          <a:stretch>
            <a:fillRect/>
          </a:stretch>
        </p:blipFill>
        <p:spPr>
          <a:xfrm>
            <a:off x="726281" y="909318"/>
            <a:ext cx="10736262" cy="5415443"/>
          </a:xfrm>
          <a:prstGeom prst="rect">
            <a:avLst/>
          </a:prstGeom>
        </p:spPr>
      </p:pic>
    </p:spTree>
    <p:extLst>
      <p:ext uri="{BB962C8B-B14F-4D97-AF65-F5344CB8AC3E}">
        <p14:creationId xmlns:p14="http://schemas.microsoft.com/office/powerpoint/2010/main" val="192856606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9BEEC5-6478-626A-41DC-18C9E62ADF82}"/>
              </a:ext>
            </a:extLst>
          </p:cNvPr>
          <p:cNvSpPr>
            <a:spLocks noGrp="1"/>
          </p:cNvSpPr>
          <p:nvPr>
            <p:ph type="title"/>
          </p:nvPr>
        </p:nvSpPr>
        <p:spPr/>
        <p:txBody>
          <a:bodyPr/>
          <a:lstStyle/>
          <a:p>
            <a:r>
              <a:rPr lang="en-US">
                <a:solidFill>
                  <a:schemeClr val="accent2"/>
                </a:solidFill>
              </a:rPr>
              <a:t>Digital Services Forum</a:t>
            </a:r>
          </a:p>
        </p:txBody>
      </p:sp>
      <p:pic>
        <p:nvPicPr>
          <p:cNvPr id="4" name="Picture 3">
            <a:extLst>
              <a:ext uri="{FF2B5EF4-FFF2-40B4-BE49-F238E27FC236}">
                <a16:creationId xmlns:a16="http://schemas.microsoft.com/office/drawing/2014/main" id="{34C7A0D9-7771-F18C-CD73-16434E9DCD6A}"/>
              </a:ext>
            </a:extLst>
          </p:cNvPr>
          <p:cNvPicPr>
            <a:picLocks noChangeAspect="1"/>
          </p:cNvPicPr>
          <p:nvPr/>
        </p:nvPicPr>
        <p:blipFill>
          <a:blip r:embed="rId2"/>
          <a:stretch>
            <a:fillRect/>
          </a:stretch>
        </p:blipFill>
        <p:spPr>
          <a:xfrm>
            <a:off x="6582855" y="977462"/>
            <a:ext cx="5342070" cy="4504792"/>
          </a:xfrm>
          <a:prstGeom prst="rect">
            <a:avLst/>
          </a:prstGeom>
        </p:spPr>
      </p:pic>
      <p:sp>
        <p:nvSpPr>
          <p:cNvPr id="3" name="Content Placeholder 2">
            <a:extLst>
              <a:ext uri="{FF2B5EF4-FFF2-40B4-BE49-F238E27FC236}">
                <a16:creationId xmlns:a16="http://schemas.microsoft.com/office/drawing/2014/main" id="{6A26700A-9DC6-A0D0-4E2E-850F193B59DD}"/>
              </a:ext>
            </a:extLst>
          </p:cNvPr>
          <p:cNvSpPr>
            <a:spLocks noGrp="1"/>
          </p:cNvSpPr>
          <p:nvPr>
            <p:ph idx="1"/>
          </p:nvPr>
        </p:nvSpPr>
        <p:spPr>
          <a:xfrm>
            <a:off x="449251" y="1137215"/>
            <a:ext cx="6525782" cy="4185285"/>
          </a:xfrm>
        </p:spPr>
        <p:txBody>
          <a:bodyPr/>
          <a:lstStyle/>
          <a:p>
            <a:r>
              <a:rPr lang="en-US" b="1" dirty="0"/>
              <a:t>What: </a:t>
            </a:r>
            <a:r>
              <a:rPr lang="en-US" dirty="0"/>
              <a:t>ServiceNow dedicated community for ServiceNow Platform collaboration and Q&amp;A</a:t>
            </a:r>
            <a:endParaRPr lang="en-US" b="1" dirty="0"/>
          </a:p>
          <a:p>
            <a:r>
              <a:rPr lang="en-US" b="1" dirty="0"/>
              <a:t>Mission: </a:t>
            </a:r>
            <a:r>
              <a:rPr lang="en-US" dirty="0"/>
              <a:t>Enable members/customers to drive their own digital transformation</a:t>
            </a:r>
            <a:endParaRPr lang="en-US" b="1" dirty="0"/>
          </a:p>
          <a:p>
            <a:r>
              <a:rPr lang="en-US" b="1" dirty="0"/>
              <a:t>Hosted by</a:t>
            </a:r>
            <a:r>
              <a:rPr lang="en-US" dirty="0"/>
              <a:t>: ServiceNow Enterprise Architecture Team</a:t>
            </a:r>
          </a:p>
          <a:p>
            <a:r>
              <a:rPr lang="en-US" b="1" dirty="0"/>
              <a:t>Attendance</a:t>
            </a:r>
            <a:r>
              <a:rPr lang="en-US" dirty="0"/>
              <a:t>: 1000+ customers registered</a:t>
            </a:r>
          </a:p>
          <a:p>
            <a:r>
              <a:rPr lang="en-US" b="1" dirty="0"/>
              <a:t>Structure</a:t>
            </a:r>
            <a:r>
              <a:rPr lang="en-US" dirty="0"/>
              <a:t>: Bi-weekly hour long web meetings on topics  including: </a:t>
            </a:r>
          </a:p>
          <a:p>
            <a:pPr lvl="1"/>
            <a:r>
              <a:rPr lang="en-US" sz="1600" dirty="0"/>
              <a:t>CSDM</a:t>
            </a:r>
          </a:p>
          <a:p>
            <a:pPr lvl="1"/>
            <a:r>
              <a:rPr lang="en-US" sz="1600" dirty="0"/>
              <a:t>Operating Model</a:t>
            </a:r>
          </a:p>
          <a:p>
            <a:pPr lvl="1"/>
            <a:r>
              <a:rPr lang="en-US" sz="1600" dirty="0"/>
              <a:t>Value Stream Management</a:t>
            </a:r>
          </a:p>
          <a:p>
            <a:r>
              <a:rPr lang="en-US" dirty="0">
                <a:hlinkClick r:id="rId3"/>
              </a:rPr>
              <a:t>YouTube channel </a:t>
            </a:r>
            <a:r>
              <a:rPr lang="en-US" dirty="0"/>
              <a:t>stores previous Meeting recordings</a:t>
            </a:r>
          </a:p>
          <a:p>
            <a:r>
              <a:rPr lang="en-US" dirty="0">
                <a:hlinkClick r:id="rId4"/>
              </a:rPr>
              <a:t>ServiceNow Digital Services forum Community</a:t>
            </a:r>
            <a:endParaRPr lang="en-US" dirty="0"/>
          </a:p>
        </p:txBody>
      </p:sp>
    </p:spTree>
    <p:extLst>
      <p:ext uri="{BB962C8B-B14F-4D97-AF65-F5344CB8AC3E}">
        <p14:creationId xmlns:p14="http://schemas.microsoft.com/office/powerpoint/2010/main" val="276592811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29E570-A830-9D11-4BD2-E48AA08674AF}"/>
              </a:ext>
            </a:extLst>
          </p:cNvPr>
          <p:cNvSpPr>
            <a:spLocks noGrp="1"/>
          </p:cNvSpPr>
          <p:nvPr>
            <p:ph type="title"/>
          </p:nvPr>
        </p:nvSpPr>
        <p:spPr/>
        <p:txBody>
          <a:bodyPr/>
          <a:lstStyle/>
          <a:p>
            <a:r>
              <a:rPr lang="en-US" dirty="0"/>
              <a:t>FY 23 Brainstorm</a:t>
            </a:r>
          </a:p>
        </p:txBody>
      </p:sp>
      <p:sp>
        <p:nvSpPr>
          <p:cNvPr id="4" name="Text Placeholder 3">
            <a:extLst>
              <a:ext uri="{FF2B5EF4-FFF2-40B4-BE49-F238E27FC236}">
                <a16:creationId xmlns:a16="http://schemas.microsoft.com/office/drawing/2014/main" id="{DF0705DB-808C-5A75-7F6B-45BD2F489D68}"/>
              </a:ext>
            </a:extLst>
          </p:cNvPr>
          <p:cNvSpPr>
            <a:spLocks noGrp="1"/>
          </p:cNvSpPr>
          <p:nvPr>
            <p:ph type="body" idx="1"/>
          </p:nvPr>
        </p:nvSpPr>
        <p:spPr>
          <a:xfrm>
            <a:off x="449251" y="1102546"/>
            <a:ext cx="11188712" cy="4652908"/>
          </a:xfrm>
        </p:spPr>
        <p:txBody>
          <a:bodyPr/>
          <a:lstStyle/>
          <a:p>
            <a:r>
              <a:rPr lang="en-US" dirty="0"/>
              <a:t>Reach 1000 views on material </a:t>
            </a:r>
            <a:r>
              <a:rPr lang="en-US" dirty="0">
                <a:solidFill>
                  <a:schemeClr val="accent1">
                    <a:lumMod val="50000"/>
                  </a:schemeClr>
                </a:solidFill>
              </a:rPr>
              <a:t>Completed</a:t>
            </a:r>
          </a:p>
          <a:p>
            <a:r>
              <a:rPr lang="en-US" dirty="0"/>
              <a:t>Have 200 users live </a:t>
            </a:r>
            <a:r>
              <a:rPr lang="en-US" dirty="0">
                <a:solidFill>
                  <a:schemeClr val="accent1">
                    <a:lumMod val="50000"/>
                  </a:schemeClr>
                </a:solidFill>
              </a:rPr>
              <a:t>Completed</a:t>
            </a:r>
          </a:p>
          <a:p>
            <a:r>
              <a:rPr lang="en-US" dirty="0"/>
              <a:t>Promote to all Sales </a:t>
            </a:r>
            <a:r>
              <a:rPr lang="en-US" dirty="0">
                <a:solidFill>
                  <a:schemeClr val="accent1">
                    <a:lumMod val="50000"/>
                  </a:schemeClr>
                </a:solidFill>
              </a:rPr>
              <a:t>(not completed, but part of LEAP deck)</a:t>
            </a:r>
          </a:p>
          <a:p>
            <a:r>
              <a:rPr lang="en-US" dirty="0"/>
              <a:t>Create a Brand  </a:t>
            </a:r>
            <a:r>
              <a:rPr lang="en-US" dirty="0">
                <a:solidFill>
                  <a:srgbClr val="FFFF00"/>
                </a:solidFill>
              </a:rPr>
              <a:t>(WIP)</a:t>
            </a:r>
          </a:p>
          <a:p>
            <a:r>
              <a:rPr lang="en-US" dirty="0"/>
              <a:t>Tie into ServiceNow marketing or RUG events </a:t>
            </a:r>
            <a:r>
              <a:rPr lang="en-US" dirty="0">
                <a:solidFill>
                  <a:srgbClr val="FF0000"/>
                </a:solidFill>
              </a:rPr>
              <a:t>(Still getting support from SLED Marketing)</a:t>
            </a:r>
          </a:p>
          <a:p>
            <a:r>
              <a:rPr lang="en-US" dirty="0"/>
              <a:t>SWAG </a:t>
            </a:r>
            <a:r>
              <a:rPr lang="en-US" dirty="0">
                <a:solidFill>
                  <a:srgbClr val="FF0000"/>
                </a:solidFill>
              </a:rPr>
              <a:t>Nope</a:t>
            </a:r>
          </a:p>
          <a:p>
            <a:r>
              <a:rPr lang="en-US" dirty="0"/>
              <a:t>Guest Speaker based off of milestones met </a:t>
            </a:r>
            <a:r>
              <a:rPr lang="en-US" dirty="0">
                <a:solidFill>
                  <a:schemeClr val="accent1">
                    <a:lumMod val="50000"/>
                  </a:schemeClr>
                </a:solidFill>
              </a:rPr>
              <a:t>(Mark </a:t>
            </a:r>
            <a:r>
              <a:rPr lang="en-US" dirty="0" err="1">
                <a:solidFill>
                  <a:schemeClr val="accent1">
                    <a:lumMod val="50000"/>
                  </a:schemeClr>
                </a:solidFill>
              </a:rPr>
              <a:t>Bodman</a:t>
            </a:r>
            <a:r>
              <a:rPr lang="en-US" dirty="0">
                <a:solidFill>
                  <a:schemeClr val="accent1">
                    <a:lumMod val="50000"/>
                  </a:schemeClr>
                </a:solidFill>
              </a:rPr>
              <a:t>)</a:t>
            </a:r>
          </a:p>
          <a:p>
            <a:r>
              <a:rPr lang="en-US" dirty="0"/>
              <a:t>Number one on community   </a:t>
            </a:r>
            <a:r>
              <a:rPr lang="en-US" dirty="0">
                <a:solidFill>
                  <a:schemeClr val="accent1">
                    <a:lumMod val="50000"/>
                  </a:schemeClr>
                </a:solidFill>
              </a:rPr>
              <a:t>Many times</a:t>
            </a:r>
          </a:p>
          <a:p>
            <a:r>
              <a:rPr lang="en-US" dirty="0"/>
              <a:t>X number of customers presenting.   </a:t>
            </a:r>
            <a:r>
              <a:rPr lang="en-US" dirty="0">
                <a:solidFill>
                  <a:srgbClr val="FFFF00"/>
                </a:solidFill>
              </a:rPr>
              <a:t>(WIP)</a:t>
            </a:r>
          </a:p>
          <a:p>
            <a:r>
              <a:rPr lang="en-US" dirty="0"/>
              <a:t>Highlight 6 EAs in FY23 ) </a:t>
            </a:r>
            <a:r>
              <a:rPr lang="en-US" dirty="0">
                <a:solidFill>
                  <a:srgbClr val="FFFF00"/>
                </a:solidFill>
              </a:rPr>
              <a:t>(John, Charles, Jason, Surjit, Arun, Martin, Scott H, (EMEA too), WIP)</a:t>
            </a:r>
          </a:p>
          <a:p>
            <a:r>
              <a:rPr lang="en-US" dirty="0"/>
              <a:t>Customers Collaboration including assets </a:t>
            </a:r>
          </a:p>
          <a:p>
            <a:r>
              <a:rPr lang="en-US" dirty="0"/>
              <a:t>Joint Customer/EA session for Knowledge spawned by event.  </a:t>
            </a:r>
            <a:r>
              <a:rPr lang="en-US" dirty="0">
                <a:solidFill>
                  <a:srgbClr val="FF0000"/>
                </a:solidFill>
              </a:rPr>
              <a:t>Failed</a:t>
            </a:r>
          </a:p>
          <a:p>
            <a:r>
              <a:rPr lang="en-US" dirty="0"/>
              <a:t>Polling during and after </a:t>
            </a:r>
            <a:r>
              <a:rPr lang="en-US" dirty="0">
                <a:solidFill>
                  <a:srgbClr val="FF0000"/>
                </a:solidFill>
              </a:rPr>
              <a:t>Sporadic </a:t>
            </a:r>
          </a:p>
          <a:p>
            <a:endParaRPr lang="en-US" dirty="0"/>
          </a:p>
        </p:txBody>
      </p:sp>
    </p:spTree>
    <p:extLst>
      <p:ext uri="{BB962C8B-B14F-4D97-AF65-F5344CB8AC3E}">
        <p14:creationId xmlns:p14="http://schemas.microsoft.com/office/powerpoint/2010/main" val="744793745"/>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C29DF8-F5AA-F6C0-6D84-C0A361AB82FF}"/>
              </a:ext>
            </a:extLst>
          </p:cNvPr>
          <p:cNvSpPr>
            <a:spLocks noGrp="1"/>
          </p:cNvSpPr>
          <p:nvPr>
            <p:ph type="title"/>
          </p:nvPr>
        </p:nvSpPr>
        <p:spPr/>
        <p:txBody>
          <a:bodyPr/>
          <a:lstStyle/>
          <a:p>
            <a:r>
              <a:rPr lang="en-US" dirty="0"/>
              <a:t>FY23 Brainstorm</a:t>
            </a:r>
          </a:p>
        </p:txBody>
      </p:sp>
      <p:sp>
        <p:nvSpPr>
          <p:cNvPr id="3" name="Text Placeholder 2">
            <a:extLst>
              <a:ext uri="{FF2B5EF4-FFF2-40B4-BE49-F238E27FC236}">
                <a16:creationId xmlns:a16="http://schemas.microsoft.com/office/drawing/2014/main" id="{AA97E15A-4296-A9CC-E9B5-44C8C8ACBDAB}"/>
              </a:ext>
            </a:extLst>
          </p:cNvPr>
          <p:cNvSpPr>
            <a:spLocks noGrp="1"/>
          </p:cNvSpPr>
          <p:nvPr>
            <p:ph type="body" sz="quarter" idx="13"/>
          </p:nvPr>
        </p:nvSpPr>
        <p:spPr/>
        <p:txBody>
          <a:bodyPr/>
          <a:lstStyle/>
          <a:p>
            <a:endParaRPr lang="en-US"/>
          </a:p>
        </p:txBody>
      </p:sp>
      <p:sp>
        <p:nvSpPr>
          <p:cNvPr id="4" name="Text Placeholder 3">
            <a:extLst>
              <a:ext uri="{FF2B5EF4-FFF2-40B4-BE49-F238E27FC236}">
                <a16:creationId xmlns:a16="http://schemas.microsoft.com/office/drawing/2014/main" id="{538EF7CB-D1EE-39AD-932F-3115F8521253}"/>
              </a:ext>
            </a:extLst>
          </p:cNvPr>
          <p:cNvSpPr>
            <a:spLocks noGrp="1"/>
          </p:cNvSpPr>
          <p:nvPr>
            <p:ph type="body" idx="1"/>
          </p:nvPr>
        </p:nvSpPr>
        <p:spPr/>
        <p:txBody>
          <a:bodyPr/>
          <a:lstStyle/>
          <a:p>
            <a:r>
              <a:rPr lang="en-US" dirty="0"/>
              <a:t>Mailing list reaches 2500 </a:t>
            </a:r>
            <a:r>
              <a:rPr lang="en-US" dirty="0">
                <a:solidFill>
                  <a:srgbClr val="FF0000"/>
                </a:solidFill>
              </a:rPr>
              <a:t>1200</a:t>
            </a:r>
          </a:p>
          <a:p>
            <a:r>
              <a:rPr lang="en-US" dirty="0"/>
              <a:t>Sales testimonial that this helps</a:t>
            </a:r>
          </a:p>
          <a:p>
            <a:r>
              <a:rPr lang="en-US" dirty="0"/>
              <a:t>X Presales effort no longer needed to close deal.</a:t>
            </a:r>
          </a:p>
          <a:p>
            <a:r>
              <a:rPr lang="en-US" dirty="0"/>
              <a:t>Goals</a:t>
            </a:r>
          </a:p>
          <a:p>
            <a:pPr lvl="1"/>
            <a:r>
              <a:rPr lang="en-US" dirty="0"/>
              <a:t>250 live  </a:t>
            </a:r>
            <a:r>
              <a:rPr lang="en-US" dirty="0">
                <a:solidFill>
                  <a:srgbClr val="FF0000"/>
                </a:solidFill>
              </a:rPr>
              <a:t>(235)</a:t>
            </a:r>
          </a:p>
          <a:p>
            <a:pPr lvl="1"/>
            <a:r>
              <a:rPr lang="en-US" dirty="0"/>
              <a:t>1500 members  </a:t>
            </a:r>
            <a:r>
              <a:rPr lang="en-US" dirty="0">
                <a:solidFill>
                  <a:srgbClr val="FF0000"/>
                </a:solidFill>
              </a:rPr>
              <a:t>(growth from 816 to 1158 up 42%)</a:t>
            </a:r>
          </a:p>
          <a:p>
            <a:endParaRPr lang="en-US" dirty="0"/>
          </a:p>
        </p:txBody>
      </p:sp>
    </p:spTree>
    <p:extLst>
      <p:ext uri="{BB962C8B-B14F-4D97-AF65-F5344CB8AC3E}">
        <p14:creationId xmlns:p14="http://schemas.microsoft.com/office/powerpoint/2010/main" val="56323516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470D1-0FDD-D3EB-17B4-38FAB6B6965A}"/>
              </a:ext>
            </a:extLst>
          </p:cNvPr>
          <p:cNvSpPr>
            <a:spLocks noGrp="1"/>
          </p:cNvSpPr>
          <p:nvPr>
            <p:ph type="title"/>
          </p:nvPr>
        </p:nvSpPr>
        <p:spPr/>
        <p:txBody>
          <a:bodyPr/>
          <a:lstStyle/>
          <a:p>
            <a:r>
              <a:rPr lang="en-US" dirty="0"/>
              <a:t>Big Asks</a:t>
            </a:r>
          </a:p>
        </p:txBody>
      </p:sp>
      <p:sp>
        <p:nvSpPr>
          <p:cNvPr id="3" name="Text Placeholder 2">
            <a:extLst>
              <a:ext uri="{FF2B5EF4-FFF2-40B4-BE49-F238E27FC236}">
                <a16:creationId xmlns:a16="http://schemas.microsoft.com/office/drawing/2014/main" id="{A1D2162E-CD9F-4902-4347-360B3DD14E3D}"/>
              </a:ext>
            </a:extLst>
          </p:cNvPr>
          <p:cNvSpPr>
            <a:spLocks noGrp="1"/>
          </p:cNvSpPr>
          <p:nvPr>
            <p:ph type="body" sz="quarter" idx="13"/>
          </p:nvPr>
        </p:nvSpPr>
        <p:spPr/>
        <p:txBody>
          <a:bodyPr/>
          <a:lstStyle/>
          <a:p>
            <a:endParaRPr lang="en-US" dirty="0"/>
          </a:p>
        </p:txBody>
      </p:sp>
      <p:sp>
        <p:nvSpPr>
          <p:cNvPr id="4" name="Text Placeholder 3">
            <a:extLst>
              <a:ext uri="{FF2B5EF4-FFF2-40B4-BE49-F238E27FC236}">
                <a16:creationId xmlns:a16="http://schemas.microsoft.com/office/drawing/2014/main" id="{A751836B-0AA7-A667-D378-0D2A9A028470}"/>
              </a:ext>
            </a:extLst>
          </p:cNvPr>
          <p:cNvSpPr>
            <a:spLocks noGrp="1"/>
          </p:cNvSpPr>
          <p:nvPr>
            <p:ph type="body" idx="1"/>
          </p:nvPr>
        </p:nvSpPr>
        <p:spPr/>
        <p:txBody>
          <a:bodyPr/>
          <a:lstStyle/>
          <a:p>
            <a:r>
              <a:rPr lang="en-US" dirty="0"/>
              <a:t>Knowledge 2023 Invites, speaking/forum/hangout/happy hour</a:t>
            </a:r>
          </a:p>
          <a:p>
            <a:r>
              <a:rPr lang="en-US" dirty="0"/>
              <a:t>If we pass 20k views xxx speaker</a:t>
            </a:r>
          </a:p>
          <a:p>
            <a:r>
              <a:rPr lang="en-US" dirty="0"/>
              <a:t>Partner? Engagement</a:t>
            </a:r>
          </a:p>
          <a:p>
            <a:r>
              <a:rPr lang="en-US" dirty="0"/>
              <a:t>Branching for IT to XXX</a:t>
            </a:r>
          </a:p>
          <a:p>
            <a:endParaRPr lang="en-US" dirty="0"/>
          </a:p>
        </p:txBody>
      </p:sp>
    </p:spTree>
    <p:extLst>
      <p:ext uri="{BB962C8B-B14F-4D97-AF65-F5344CB8AC3E}">
        <p14:creationId xmlns:p14="http://schemas.microsoft.com/office/powerpoint/2010/main" val="2458249206"/>
      </p:ext>
    </p:extLst>
  </p:cSld>
  <p:clrMapOvr>
    <a:masterClrMapping/>
  </p:clrMapOvr>
  <p:transition spd="med"/>
</p:sld>
</file>

<file path=ppt/theme/theme1.xml><?xml version="1.0" encoding="utf-8"?>
<a:theme xmlns:a="http://schemas.openxmlformats.org/drawingml/2006/main" name="Custom Design">
  <a:themeElements>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l">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spcBef>
            <a:spcPts val="300"/>
          </a:spcBef>
          <a:defRPr sz="1600"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l">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spcBef>
            <a:spcPts val="300"/>
          </a:spcBef>
          <a:defRPr sz="1600"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Custom Design">
  <a:themeElements>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l">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bg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noAutofit/>
      </a:bodyPr>
      <a:lstStyle>
        <a:defPPr algn="l">
          <a:spcBef>
            <a:spcPts val="300"/>
          </a:spcBef>
          <a:defRPr sz="1600" dirty="0" err="1" smtClean="0">
            <a:solidFill>
              <a:schemeClr val="bg1"/>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5_Custom Design">
  <a:themeElements>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l">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bg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noAutofit/>
      </a:bodyPr>
      <a:lstStyle>
        <a:defPPr algn="l">
          <a:spcBef>
            <a:spcPts val="300"/>
          </a:spcBef>
          <a:defRPr sz="1600" dirty="0" err="1" smtClean="0">
            <a:solidFill>
              <a:schemeClr val="bg1"/>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Custom 3">
      <a:dk1>
        <a:srgbClr val="293E40"/>
      </a:dk1>
      <a:lt1>
        <a:srgbClr val="FFFFFF"/>
      </a:lt1>
      <a:dk2>
        <a:srgbClr val="D1232B"/>
      </a:dk2>
      <a:lt2>
        <a:srgbClr val="F7F7F7"/>
      </a:lt2>
      <a:accent1>
        <a:srgbClr val="81B5A1"/>
      </a:accent1>
      <a:accent2>
        <a:srgbClr val="68A1AF"/>
      </a:accent2>
      <a:accent3>
        <a:srgbClr val="8686BC"/>
      </a:accent3>
      <a:accent4>
        <a:srgbClr val="E5D87C"/>
      </a:accent4>
      <a:accent5>
        <a:srgbClr val="E8A679"/>
      </a:accent5>
      <a:accent6>
        <a:srgbClr val="DB8F8F"/>
      </a:accent6>
      <a:hlink>
        <a:srgbClr val="68A1AF"/>
      </a:hlink>
      <a:folHlink>
        <a:srgbClr val="81B5A1"/>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Custom 3">
      <a:dk1>
        <a:srgbClr val="293E40"/>
      </a:dk1>
      <a:lt1>
        <a:srgbClr val="FFFFFF"/>
      </a:lt1>
      <a:dk2>
        <a:srgbClr val="D1232B"/>
      </a:dk2>
      <a:lt2>
        <a:srgbClr val="F7F7F7"/>
      </a:lt2>
      <a:accent1>
        <a:srgbClr val="81B5A1"/>
      </a:accent1>
      <a:accent2>
        <a:srgbClr val="68A1AF"/>
      </a:accent2>
      <a:accent3>
        <a:srgbClr val="8686BC"/>
      </a:accent3>
      <a:accent4>
        <a:srgbClr val="E5D87C"/>
      </a:accent4>
      <a:accent5>
        <a:srgbClr val="E8A679"/>
      </a:accent5>
      <a:accent6>
        <a:srgbClr val="DB8F8F"/>
      </a:accent6>
      <a:hlink>
        <a:srgbClr val="68A1AF"/>
      </a:hlink>
      <a:folHlink>
        <a:srgbClr val="81B5A1"/>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3225AA258078B41B0F6C0763EF53E2E" ma:contentTypeVersion="5" ma:contentTypeDescription="Create a new document." ma:contentTypeScope="" ma:versionID="8a9434afb19e3d2526bb1a8c866bdb5e">
  <xsd:schema xmlns:xsd="http://www.w3.org/2001/XMLSchema" xmlns:xs="http://www.w3.org/2001/XMLSchema" xmlns:p="http://schemas.microsoft.com/office/2006/metadata/properties" xmlns:ns2="6996289a-5457-47e6-b201-6c3d2f8a6358" xmlns:ns3="8f11bfb8-069a-4f5f-9334-8d9a18e87d06" targetNamespace="http://schemas.microsoft.com/office/2006/metadata/properties" ma:root="true" ma:fieldsID="bfe4e0f209c6e0a265aba109fddf8991" ns2:_="" ns3:_="">
    <xsd:import namespace="6996289a-5457-47e6-b201-6c3d2f8a6358"/>
    <xsd:import namespace="8f11bfb8-069a-4f5f-9334-8d9a18e87d0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996289a-5457-47e6-b201-6c3d2f8a635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f11bfb8-069a-4f5f-9334-8d9a18e87d0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0D903D5-6541-4581-8226-73FA72C612DF}">
  <ds:schemaRefs>
    <ds:schemaRef ds:uri="http://schemas.microsoft.com/sharepoint/v3/contenttype/forms"/>
  </ds:schemaRefs>
</ds:datastoreItem>
</file>

<file path=customXml/itemProps2.xml><?xml version="1.0" encoding="utf-8"?>
<ds:datastoreItem xmlns:ds="http://schemas.openxmlformats.org/officeDocument/2006/customXml" ds:itemID="{C6E48EB5-A549-4113-A422-CD252AD1F70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996289a-5457-47e6-b201-6c3d2f8a6358"/>
    <ds:schemaRef ds:uri="8f11bfb8-069a-4f5f-9334-8d9a18e87d0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97F0FF7-6878-4527-A62F-800FC5BD4E5B}">
  <ds:schemaRefs>
    <ds:schemaRef ds:uri="http://purl.org/dc/elements/1.1/"/>
    <ds:schemaRef ds:uri="http://schemas.microsoft.com/office/2006/metadata/properties"/>
    <ds:schemaRef ds:uri="http://www.w3.org/XML/1998/namespace"/>
    <ds:schemaRef ds:uri="http://schemas.microsoft.com/office/2006/documentManagement/types"/>
    <ds:schemaRef ds:uri="http://purl.org/dc/terms/"/>
    <ds:schemaRef ds:uri="http://purl.org/dc/dcmitype/"/>
    <ds:schemaRef ds:uri="http://schemas.openxmlformats.org/package/2006/metadata/core-properties"/>
    <ds:schemaRef ds:uri="http://schemas.microsoft.com/office/infopath/2007/PartnerControls"/>
    <ds:schemaRef ds:uri="6996289a-5457-47e6-b201-6c3d2f8a6358"/>
  </ds:schemaRefs>
</ds:datastoreItem>
</file>

<file path=docProps/app.xml><?xml version="1.0" encoding="utf-8"?>
<Properties xmlns="http://schemas.openxmlformats.org/officeDocument/2006/extended-properties" xmlns:vt="http://schemas.openxmlformats.org/officeDocument/2006/docPropsVTypes">
  <Template/>
  <TotalTime>6363</TotalTime>
  <Words>497</Words>
  <Application>Microsoft Office PowerPoint</Application>
  <PresentationFormat>Custom</PresentationFormat>
  <Paragraphs>86</Paragraphs>
  <Slides>15</Slides>
  <Notes>3</Notes>
  <HiddenSlides>0</HiddenSlides>
  <MMClips>0</MMClips>
  <ScaleCrop>false</ScaleCrop>
  <HeadingPairs>
    <vt:vector size="4" baseType="variant">
      <vt:variant>
        <vt:lpstr>Theme</vt:lpstr>
      </vt:variant>
      <vt:variant>
        <vt:i4>4</vt:i4>
      </vt:variant>
      <vt:variant>
        <vt:lpstr>Slide Titles</vt:lpstr>
      </vt:variant>
      <vt:variant>
        <vt:i4>15</vt:i4>
      </vt:variant>
    </vt:vector>
  </HeadingPairs>
  <TitlesOfParts>
    <vt:vector size="19" baseType="lpstr">
      <vt:lpstr>Custom Design</vt:lpstr>
      <vt:lpstr>1_Custom Design</vt:lpstr>
      <vt:lpstr>4_Custom Design</vt:lpstr>
      <vt:lpstr>5_Custom Design</vt:lpstr>
      <vt:lpstr>PowerPoint Presentation</vt:lpstr>
      <vt:lpstr>PowerPoint Presentation</vt:lpstr>
      <vt:lpstr>PowerPoint Presentation</vt:lpstr>
      <vt:lpstr>Thank you to the community</vt:lpstr>
      <vt:lpstr>Year in review</vt:lpstr>
      <vt:lpstr>Digital Services Forum</vt:lpstr>
      <vt:lpstr>FY 23 Brainstorm</vt:lpstr>
      <vt:lpstr>FY23 Brainstorm</vt:lpstr>
      <vt:lpstr>Big Asks</vt:lpstr>
      <vt:lpstr>Marketing of calls</vt:lpstr>
      <vt:lpstr>Forum Content Sources!</vt:lpstr>
      <vt:lpstr>How can I contribute? Update it</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ServiceNow Events 16:9 Powerpoint template</dc:title>
  <dc:creator>John Reed</dc:creator>
  <cp:lastModifiedBy>Peter Caldwell</cp:lastModifiedBy>
  <cp:revision>6</cp:revision>
  <cp:lastPrinted>2019-06-03T22:01:18Z</cp:lastPrinted>
  <dcterms:created xsi:type="dcterms:W3CDTF">2017-11-01T20:30:48Z</dcterms:created>
  <dcterms:modified xsi:type="dcterms:W3CDTF">2023-12-22T17:37:30Z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0x01010073225AA258078B41B0F6C0763EF53E2E</vt:lpwstr>
  </property>
</Properties>
</file>