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slideLayouts/slideLayout16.xml" ContentType="application/vnd.openxmlformats-officedocument.presentationml.slideLayout+xml"/>
  <Override PartName="/ppt/theme/theme6.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4" r:id="rId4"/>
    <p:sldMasterId id="2147483653" r:id="rId5"/>
    <p:sldMasterId id="2147483678" r:id="rId6"/>
    <p:sldMasterId id="2147483671" r:id="rId7"/>
    <p:sldMasterId id="2147483706" r:id="rId8"/>
    <p:sldMasterId id="2147483713" r:id="rId9"/>
    <p:sldMasterId id="2147483723" r:id="rId10"/>
  </p:sldMasterIdLst>
  <p:notesMasterIdLst>
    <p:notesMasterId r:id="rId22"/>
  </p:notesMasterIdLst>
  <p:sldIdLst>
    <p:sldId id="341" r:id="rId11"/>
    <p:sldId id="358" r:id="rId12"/>
    <p:sldId id="357" r:id="rId13"/>
    <p:sldId id="359" r:id="rId14"/>
    <p:sldId id="361" r:id="rId15"/>
    <p:sldId id="362" r:id="rId16"/>
    <p:sldId id="363" r:id="rId17"/>
    <p:sldId id="364" r:id="rId18"/>
    <p:sldId id="365" r:id="rId19"/>
    <p:sldId id="360" r:id="rId20"/>
    <p:sldId id="366" r:id="rId21"/>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Cover slides" id="{23A0AAF0-8A6B-A148-971F-F85705ADE586}">
          <p14:sldIdLst>
            <p14:sldId id="341"/>
            <p14:sldId id="358"/>
            <p14:sldId id="357"/>
            <p14:sldId id="359"/>
            <p14:sldId id="361"/>
            <p14:sldId id="362"/>
            <p14:sldId id="363"/>
            <p14:sldId id="364"/>
            <p14:sldId id="365"/>
            <p14:sldId id="360"/>
            <p14:sldId id="366"/>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BCFCB"/>
    <a:srgbClr val="DBDBDB"/>
    <a:srgbClr val="C466EF"/>
    <a:srgbClr val="59C2C9"/>
    <a:srgbClr val="9AC2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34" d="100"/>
          <a:sy n="34" d="100"/>
        </p:scale>
        <p:origin x="706" y="38"/>
      </p:cViewPr>
      <p:guideLst>
        <p:guide orient="horz" pos="2160"/>
        <p:guide pos="3840"/>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1.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presProps" Target="presProps.xml"/><Relationship Id="rId10" Type="http://schemas.openxmlformats.org/officeDocument/2006/relationships/slideMaster" Target="slideMasters/slideMaster7.xml"/><Relationship Id="rId19" Type="http://schemas.openxmlformats.org/officeDocument/2006/relationships/slide" Target="slides/slide9.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dirty="0"/>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6237DB-060F-144E-B0D8-5A41407D1917}" type="datetimeFigureOut">
              <a:rPr lang="es-ES" smtClean="0"/>
              <a:t>03/06/2025</a:t>
            </a:fld>
            <a:endParaRPr lang="es-ES" dirty="0"/>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dirty="0"/>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dirty="0"/>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CA4495-405B-604F-BDAD-C09A80F4E47C}" type="slidenum">
              <a:rPr lang="es-ES" smtClean="0"/>
              <a:t>‹#›</a:t>
            </a:fld>
            <a:endParaRPr lang="es-ES" dirty="0"/>
          </a:p>
        </p:txBody>
      </p:sp>
    </p:spTree>
    <p:extLst>
      <p:ext uri="{BB962C8B-B14F-4D97-AF65-F5344CB8AC3E}">
        <p14:creationId xmlns:p14="http://schemas.microsoft.com/office/powerpoint/2010/main" val="42203754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Master" Target="../slideMasters/slideMaster7.xml"/><Relationship Id="rId4" Type="http://schemas.openxmlformats.org/officeDocument/2006/relationships/image" Target="../media/image28.png"/></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Master" Target="../slideMasters/slideMaster7.xml"/><Relationship Id="rId4" Type="http://schemas.openxmlformats.org/officeDocument/2006/relationships/image" Target="../media/image29.png"/></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Master" Target="../slideMasters/slideMaster7.xml"/><Relationship Id="rId4" Type="http://schemas.openxmlformats.org/officeDocument/2006/relationships/image" Target="../media/image30.png"/></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7.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32.svg"/><Relationship Id="rId2" Type="http://schemas.openxmlformats.org/officeDocument/2006/relationships/image" Target="../media/image31.png"/><Relationship Id="rId1" Type="http://schemas.openxmlformats.org/officeDocument/2006/relationships/slideMaster" Target="../slideMasters/slideMaster7.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3.jpeg"/><Relationship Id="rId1" Type="http://schemas.openxmlformats.org/officeDocument/2006/relationships/slideMaster" Target="../slideMasters/slideMaster7.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Master" Target="../slideMasters/slideMaster7.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7.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7.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Master" Target="../slideMasters/slideMaster7.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Master" Target="../slideMasters/slideMaster7.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Master" Target="../slideMasters/slideMaster7.xml"/></Relationships>
</file>

<file path=ppt/slideLayouts/_rels/slideLayout119.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Master" Target="../slideMasters/slideMaster7.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0.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Master" Target="../slideMasters/slideMaster7.xml"/></Relationships>
</file>

<file path=ppt/slideLayouts/_rels/slideLayout121.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Master" Target="../slideMasters/slideMaster7.xml"/></Relationships>
</file>

<file path=ppt/slideLayouts/_rels/slideLayout122.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Master" Target="../slideMasters/slideMaster7.xml"/></Relationships>
</file>

<file path=ppt/slideLayouts/_rels/slideLayout123.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Master" Target="../slideMasters/slideMaster7.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6.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Master" Target="../slideMasters/slideMaster7.xml"/></Relationships>
</file>

<file path=ppt/slideLayouts/_rels/slideLayout127.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Master" Target="../slideMasters/slideMaster7.xml"/></Relationships>
</file>

<file path=ppt/slideLayouts/_rels/slideLayout128.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Master" Target="../slideMasters/slideMaster7.xml"/></Relationships>
</file>

<file path=ppt/slideLayouts/_rels/slideLayout129.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Master" Target="../slideMasters/slideMaster7.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0.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Master" Target="../slideMasters/slideMaster7.xml"/></Relationships>
</file>

<file path=ppt/slideLayouts/_rels/slideLayout131.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Master" Target="../slideMasters/slideMaster7.xml"/></Relationships>
</file>

<file path=ppt/slideLayouts/_rels/slideLayout132.xml.rels><?xml version="1.0" encoding="UTF-8" standalone="yes"?>
<Relationships xmlns="http://schemas.openxmlformats.org/package/2006/relationships"><Relationship Id="rId2" Type="http://schemas.openxmlformats.org/officeDocument/2006/relationships/image" Target="../media/image51.emf"/><Relationship Id="rId1" Type="http://schemas.openxmlformats.org/officeDocument/2006/relationships/slideMaster" Target="../slideMasters/slideMaster7.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image" Target="../media/image52.emf"/><Relationship Id="rId1" Type="http://schemas.openxmlformats.org/officeDocument/2006/relationships/slideMaster" Target="../slideMasters/slideMaster7.xml"/><Relationship Id="rId4" Type="http://schemas.openxmlformats.org/officeDocument/2006/relationships/image" Target="../media/image54.emf"/></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6.xml.rels><?xml version="1.0" encoding="UTF-8" standalone="yes"?>
<Relationships xmlns="http://schemas.openxmlformats.org/package/2006/relationships"><Relationship Id="rId2" Type="http://schemas.openxmlformats.org/officeDocument/2006/relationships/image" Target="../media/image55.emf"/><Relationship Id="rId1" Type="http://schemas.openxmlformats.org/officeDocument/2006/relationships/slideMaster" Target="../slideMasters/slideMaster7.xml"/></Relationships>
</file>

<file path=ppt/slideLayouts/_rels/slideLayout137.xml.rels><?xml version="1.0" encoding="UTF-8" standalone="yes"?>
<Relationships xmlns="http://schemas.openxmlformats.org/package/2006/relationships"><Relationship Id="rId2" Type="http://schemas.openxmlformats.org/officeDocument/2006/relationships/image" Target="../media/image56.emf"/><Relationship Id="rId1" Type="http://schemas.openxmlformats.org/officeDocument/2006/relationships/slideMaster" Target="../slideMasters/slideMaster7.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1.xml.rels><?xml version="1.0" encoding="UTF-8" standalone="yes"?>
<Relationships xmlns="http://schemas.openxmlformats.org/package/2006/relationships"><Relationship Id="rId2" Type="http://schemas.openxmlformats.org/officeDocument/2006/relationships/image" Target="../media/image57.emf"/><Relationship Id="rId1" Type="http://schemas.openxmlformats.org/officeDocument/2006/relationships/slideMaster" Target="../slideMasters/slideMaster7.xml"/></Relationships>
</file>

<file path=ppt/slideLayouts/_rels/slideLayout142.xml.rels><?xml version="1.0" encoding="UTF-8" standalone="yes"?>
<Relationships xmlns="http://schemas.openxmlformats.org/package/2006/relationships"><Relationship Id="rId2" Type="http://schemas.openxmlformats.org/officeDocument/2006/relationships/image" Target="../media/image58.emf"/><Relationship Id="rId1" Type="http://schemas.openxmlformats.org/officeDocument/2006/relationships/slideMaster" Target="../slideMasters/slideMaster7.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5.xml.rels><?xml version="1.0" encoding="UTF-8" standalone="yes"?>
<Relationships xmlns="http://schemas.openxmlformats.org/package/2006/relationships"><Relationship Id="rId2" Type="http://schemas.openxmlformats.org/officeDocument/2006/relationships/image" Target="../media/image59.emf"/><Relationship Id="rId1" Type="http://schemas.openxmlformats.org/officeDocument/2006/relationships/slideMaster" Target="../slideMasters/slideMaster7.xml"/></Relationships>
</file>

<file path=ppt/slideLayouts/_rels/slideLayout146.xml.rels><?xml version="1.0" encoding="UTF-8" standalone="yes"?>
<Relationships xmlns="http://schemas.openxmlformats.org/package/2006/relationships"><Relationship Id="rId2" Type="http://schemas.openxmlformats.org/officeDocument/2006/relationships/image" Target="../media/image60.emf"/><Relationship Id="rId1" Type="http://schemas.openxmlformats.org/officeDocument/2006/relationships/slideMaster" Target="../slideMasters/slideMaster7.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1.xml.rels><?xml version="1.0" encoding="UTF-8" standalone="yes"?>
<Relationships xmlns="http://schemas.openxmlformats.org/package/2006/relationships"><Relationship Id="rId2" Type="http://schemas.openxmlformats.org/officeDocument/2006/relationships/image" Target="../media/image61.emf"/><Relationship Id="rId1" Type="http://schemas.openxmlformats.org/officeDocument/2006/relationships/slideMaster" Target="../slideMasters/slideMaster7.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3.xml.rels><?xml version="1.0" encoding="UTF-8" standalone="yes"?>
<Relationships xmlns="http://schemas.openxmlformats.org/package/2006/relationships"><Relationship Id="rId2" Type="http://schemas.openxmlformats.org/officeDocument/2006/relationships/image" Target="../media/image62.emf"/><Relationship Id="rId1" Type="http://schemas.openxmlformats.org/officeDocument/2006/relationships/slideMaster" Target="../slideMasters/slideMaster7.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6.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Master" Target="../slideMasters/slideMaster7.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Master" Target="../slideMasters/slideMaster7.xml"/><Relationship Id="rId4" Type="http://schemas.openxmlformats.org/officeDocument/2006/relationships/image" Target="../media/image14.png"/></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Master" Target="../slideMasters/slideMaster7.xml"/><Relationship Id="rId4" Type="http://schemas.openxmlformats.org/officeDocument/2006/relationships/image" Target="../media/image15.png"/></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Master" Target="../slideMasters/slideMaster7.xml"/><Relationship Id="rId4" Type="http://schemas.openxmlformats.org/officeDocument/2006/relationships/image" Target="../media/image16.png"/></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Master" Target="../slideMasters/slideMaster7.xml"/><Relationship Id="rId4" Type="http://schemas.openxmlformats.org/officeDocument/2006/relationships/image" Target="../media/image17.png"/></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Master" Target="../slideMasters/slideMaster7.xml"/><Relationship Id="rId4" Type="http://schemas.openxmlformats.org/officeDocument/2006/relationships/image" Target="../media/image18.png"/></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Master" Target="../slideMasters/slideMaster7.xml"/><Relationship Id="rId4" Type="http://schemas.openxmlformats.org/officeDocument/2006/relationships/image" Target="../media/image19.png"/></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Master" Target="../slideMasters/slideMaster7.xml"/><Relationship Id="rId4" Type="http://schemas.openxmlformats.org/officeDocument/2006/relationships/image" Target="../media/image20.png"/></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Master" Target="../slideMasters/slideMaster7.xml"/><Relationship Id="rId4" Type="http://schemas.openxmlformats.org/officeDocument/2006/relationships/image" Target="../media/image21.png"/></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Master" Target="../slideMasters/slideMaster7.xml"/><Relationship Id="rId4" Type="http://schemas.openxmlformats.org/officeDocument/2006/relationships/image" Target="../media/image22.png"/></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Master" Target="../slideMasters/slideMaster7.xml"/><Relationship Id="rId4" Type="http://schemas.openxmlformats.org/officeDocument/2006/relationships/image" Target="../media/image23.png"/></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Master" Target="../slideMasters/slideMaster7.xml"/><Relationship Id="rId4" Type="http://schemas.openxmlformats.org/officeDocument/2006/relationships/image" Target="../media/image24.png"/></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Master" Target="../slideMasters/slideMaster7.xml"/><Relationship Id="rId4" Type="http://schemas.openxmlformats.org/officeDocument/2006/relationships/image" Target="../media/image25.png"/></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Master" Target="../slideMasters/slideMaster7.xml"/><Relationship Id="rId4" Type="http://schemas.openxmlformats.org/officeDocument/2006/relationships/image" Target="../media/image26.png"/></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Master" Target="../slideMasters/slideMaster7.xml"/><Relationship Id="rId4" Type="http://schemas.openxmlformats.org/officeDocument/2006/relationships/image" Target="../media/image2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Index">
    <p:bg>
      <p:bgPr>
        <a:solidFill>
          <a:schemeClr val="bg1"/>
        </a:solidFill>
        <a:effectLst/>
      </p:bgPr>
    </p:bg>
    <p:spTree>
      <p:nvGrpSpPr>
        <p:cNvPr id="1" name=""/>
        <p:cNvGrpSpPr/>
        <p:nvPr/>
      </p:nvGrpSpPr>
      <p:grpSpPr>
        <a:xfrm>
          <a:off x="0" y="0"/>
          <a:ext cx="0" cy="0"/>
          <a:chOff x="0" y="0"/>
          <a:chExt cx="0" cy="0"/>
        </a:xfrm>
      </p:grpSpPr>
      <p:sp>
        <p:nvSpPr>
          <p:cNvPr id="4" name="Marcador de texto 3">
            <a:extLst>
              <a:ext uri="{FF2B5EF4-FFF2-40B4-BE49-F238E27FC236}">
                <a16:creationId xmlns:a16="http://schemas.microsoft.com/office/drawing/2014/main" id="{D38F847B-B1D5-6E4F-BAF3-178C29398DFC}"/>
              </a:ext>
            </a:extLst>
          </p:cNvPr>
          <p:cNvSpPr>
            <a:spLocks noGrp="1"/>
          </p:cNvSpPr>
          <p:nvPr>
            <p:ph type="body" sz="quarter" idx="10" hasCustomPrompt="1"/>
          </p:nvPr>
        </p:nvSpPr>
        <p:spPr>
          <a:xfrm>
            <a:off x="423169" y="1872681"/>
            <a:ext cx="2966654" cy="332616"/>
          </a:xfrm>
        </p:spPr>
        <p:txBody>
          <a:bodyPr numCol="1">
            <a:normAutofit/>
          </a:bodyPr>
          <a:lstStyle>
            <a:lvl1pPr algn="just">
              <a:defRPr sz="1800">
                <a:solidFill>
                  <a:schemeClr val="tx1">
                    <a:lumMod val="60000"/>
                    <a:lumOff val="40000"/>
                  </a:schemeClr>
                </a:solidFill>
              </a:defRPr>
            </a:lvl1pPr>
            <a:lvl2pPr algn="l">
              <a:buFontTx/>
              <a:buNone/>
              <a:defRPr/>
            </a:lvl2pPr>
          </a:lstStyle>
          <a:p>
            <a:pPr lvl="0"/>
            <a:r>
              <a:rPr lang="en-GB" noProof="0"/>
              <a:t>Subheading Title</a:t>
            </a:r>
          </a:p>
        </p:txBody>
      </p:sp>
      <p:sp>
        <p:nvSpPr>
          <p:cNvPr id="15" name="Marcador de texto 3">
            <a:extLst>
              <a:ext uri="{FF2B5EF4-FFF2-40B4-BE49-F238E27FC236}">
                <a16:creationId xmlns:a16="http://schemas.microsoft.com/office/drawing/2014/main" id="{0E77A328-002E-C148-B1FB-AB2185096CB1}"/>
              </a:ext>
            </a:extLst>
          </p:cNvPr>
          <p:cNvSpPr>
            <a:spLocks noGrp="1"/>
          </p:cNvSpPr>
          <p:nvPr>
            <p:ph type="body" sz="quarter" idx="11" hasCustomPrompt="1"/>
          </p:nvPr>
        </p:nvSpPr>
        <p:spPr>
          <a:xfrm>
            <a:off x="1991403" y="1668457"/>
            <a:ext cx="3599141" cy="307340"/>
          </a:xfrm>
        </p:spPr>
        <p:txBody>
          <a:bodyPr numCol="1">
            <a:noAutofit/>
          </a:bodyPr>
          <a:lstStyle>
            <a:lvl1pPr algn="just">
              <a:defRPr sz="1000">
                <a:solidFill>
                  <a:schemeClr val="tx1">
                    <a:lumMod val="60000"/>
                    <a:lumOff val="40000"/>
                  </a:schemeClr>
                </a:solidFill>
              </a:defRPr>
            </a:lvl1pPr>
            <a:lvl2pPr algn="l">
              <a:buFontTx/>
              <a:buNone/>
              <a:defRPr sz="1000"/>
            </a:lvl2pPr>
          </a:lstStyle>
          <a:p>
            <a:pPr lvl="0"/>
            <a:r>
              <a:rPr lang="en-GB" noProof="0"/>
              <a:t>…………………………………………………….......................</a:t>
            </a:r>
          </a:p>
        </p:txBody>
      </p:sp>
      <p:sp>
        <p:nvSpPr>
          <p:cNvPr id="16" name="Marcador de texto 15">
            <a:extLst>
              <a:ext uri="{FF2B5EF4-FFF2-40B4-BE49-F238E27FC236}">
                <a16:creationId xmlns:a16="http://schemas.microsoft.com/office/drawing/2014/main" id="{6FF4BFE9-A3A9-7749-B879-E60B1A2B8D69}"/>
              </a:ext>
            </a:extLst>
          </p:cNvPr>
          <p:cNvSpPr>
            <a:spLocks noGrp="1"/>
          </p:cNvSpPr>
          <p:nvPr>
            <p:ph type="body" sz="quarter" idx="12" hasCustomPrompt="1"/>
          </p:nvPr>
        </p:nvSpPr>
        <p:spPr>
          <a:xfrm>
            <a:off x="5387277" y="1614021"/>
            <a:ext cx="729889" cy="418962"/>
          </a:xfrm>
        </p:spPr>
        <p:txBody>
          <a:bodyPr>
            <a:normAutofit/>
          </a:bodyPr>
          <a:lstStyle>
            <a:lvl1pPr algn="just">
              <a:defRPr sz="1400">
                <a:solidFill>
                  <a:schemeClr val="accent1"/>
                </a:solidFill>
              </a:defRPr>
            </a:lvl1pPr>
            <a:lvl2pPr>
              <a:defRPr sz="2000">
                <a:solidFill>
                  <a:schemeClr val="tx1"/>
                </a:solidFill>
              </a:defRPr>
            </a:lvl2pPr>
            <a:lvl3pPr>
              <a:defRPr sz="2000">
                <a:solidFill>
                  <a:schemeClr val="tx1"/>
                </a:solidFill>
              </a:defRPr>
            </a:lvl3pPr>
          </a:lstStyle>
          <a:p>
            <a:pPr lvl="0"/>
            <a:r>
              <a:rPr lang="en-GB" noProof="0"/>
              <a:t>P.01</a:t>
            </a:r>
          </a:p>
        </p:txBody>
      </p:sp>
      <p:sp>
        <p:nvSpPr>
          <p:cNvPr id="23" name="Marcador de texto 3">
            <a:extLst>
              <a:ext uri="{FF2B5EF4-FFF2-40B4-BE49-F238E27FC236}">
                <a16:creationId xmlns:a16="http://schemas.microsoft.com/office/drawing/2014/main" id="{A5E3CCB4-43EF-DB40-B50F-80B1F61C6FAF}"/>
              </a:ext>
            </a:extLst>
          </p:cNvPr>
          <p:cNvSpPr>
            <a:spLocks noGrp="1"/>
          </p:cNvSpPr>
          <p:nvPr>
            <p:ph type="body" sz="quarter" idx="13" hasCustomPrompt="1"/>
          </p:nvPr>
        </p:nvSpPr>
        <p:spPr>
          <a:xfrm>
            <a:off x="423169" y="2595583"/>
            <a:ext cx="2973850" cy="320363"/>
          </a:xfrm>
        </p:spPr>
        <p:txBody>
          <a:bodyPr numCol="1">
            <a:normAutofit/>
          </a:bodyPr>
          <a:lstStyle>
            <a:lvl1pPr algn="just">
              <a:defRPr sz="1800">
                <a:solidFill>
                  <a:schemeClr val="tx1">
                    <a:lumMod val="60000"/>
                    <a:lumOff val="40000"/>
                  </a:schemeClr>
                </a:solidFill>
              </a:defRPr>
            </a:lvl1pPr>
            <a:lvl2pPr algn="l">
              <a:buFontTx/>
              <a:buNone/>
              <a:defRPr/>
            </a:lvl2pPr>
          </a:lstStyle>
          <a:p>
            <a:pPr lvl="0"/>
            <a:r>
              <a:rPr lang="en-GB" noProof="0"/>
              <a:t>Subheading Title</a:t>
            </a:r>
          </a:p>
        </p:txBody>
      </p:sp>
      <p:sp>
        <p:nvSpPr>
          <p:cNvPr id="24" name="Marcador de texto 3">
            <a:extLst>
              <a:ext uri="{FF2B5EF4-FFF2-40B4-BE49-F238E27FC236}">
                <a16:creationId xmlns:a16="http://schemas.microsoft.com/office/drawing/2014/main" id="{5C2665B6-DB56-C84D-93D8-D2148DCE3E6B}"/>
              </a:ext>
            </a:extLst>
          </p:cNvPr>
          <p:cNvSpPr>
            <a:spLocks noGrp="1"/>
          </p:cNvSpPr>
          <p:nvPr>
            <p:ph type="body" sz="quarter" idx="14" hasCustomPrompt="1"/>
          </p:nvPr>
        </p:nvSpPr>
        <p:spPr>
          <a:xfrm>
            <a:off x="1991403" y="2391359"/>
            <a:ext cx="3599141" cy="311501"/>
          </a:xfrm>
        </p:spPr>
        <p:txBody>
          <a:bodyPr numCol="1">
            <a:noAutofit/>
          </a:bodyPr>
          <a:lstStyle>
            <a:lvl1pPr algn="just">
              <a:defRPr sz="1000">
                <a:solidFill>
                  <a:schemeClr val="tx1">
                    <a:lumMod val="60000"/>
                    <a:lumOff val="40000"/>
                  </a:schemeClr>
                </a:solidFill>
              </a:defRPr>
            </a:lvl1pPr>
            <a:lvl2pPr algn="l">
              <a:buFontTx/>
              <a:buNone/>
              <a:defRPr sz="1000"/>
            </a:lvl2pPr>
          </a:lstStyle>
          <a:p>
            <a:pPr lvl="0"/>
            <a:r>
              <a:rPr lang="en-GB" noProof="0"/>
              <a:t>…………………………………………………….......................</a:t>
            </a:r>
          </a:p>
        </p:txBody>
      </p:sp>
      <p:sp>
        <p:nvSpPr>
          <p:cNvPr id="25" name="Marcador de texto 15">
            <a:extLst>
              <a:ext uri="{FF2B5EF4-FFF2-40B4-BE49-F238E27FC236}">
                <a16:creationId xmlns:a16="http://schemas.microsoft.com/office/drawing/2014/main" id="{DD88DE94-DE9B-9548-BFC2-D597A4F56DFA}"/>
              </a:ext>
            </a:extLst>
          </p:cNvPr>
          <p:cNvSpPr>
            <a:spLocks noGrp="1"/>
          </p:cNvSpPr>
          <p:nvPr>
            <p:ph type="body" sz="quarter" idx="15" hasCustomPrompt="1"/>
          </p:nvPr>
        </p:nvSpPr>
        <p:spPr>
          <a:xfrm>
            <a:off x="5387277" y="2336924"/>
            <a:ext cx="729889" cy="418962"/>
          </a:xfrm>
        </p:spPr>
        <p:txBody>
          <a:bodyPr>
            <a:normAutofit/>
          </a:bodyPr>
          <a:lstStyle>
            <a:lvl1pPr algn="just">
              <a:defRPr sz="1400">
                <a:solidFill>
                  <a:schemeClr val="accent1"/>
                </a:solidFill>
              </a:defRPr>
            </a:lvl1pPr>
            <a:lvl2pPr>
              <a:defRPr sz="2000">
                <a:solidFill>
                  <a:schemeClr val="tx1"/>
                </a:solidFill>
              </a:defRPr>
            </a:lvl2pPr>
            <a:lvl3pPr>
              <a:defRPr sz="2000">
                <a:solidFill>
                  <a:schemeClr val="tx1"/>
                </a:solidFill>
              </a:defRPr>
            </a:lvl3pPr>
          </a:lstStyle>
          <a:p>
            <a:pPr lvl="0"/>
            <a:r>
              <a:rPr lang="en-GB" noProof="0"/>
              <a:t>P.01</a:t>
            </a:r>
          </a:p>
        </p:txBody>
      </p:sp>
      <p:sp>
        <p:nvSpPr>
          <p:cNvPr id="27" name="Marcador de texto 3">
            <a:extLst>
              <a:ext uri="{FF2B5EF4-FFF2-40B4-BE49-F238E27FC236}">
                <a16:creationId xmlns:a16="http://schemas.microsoft.com/office/drawing/2014/main" id="{2238F629-2A35-E441-ACA7-961CE41BCBC4}"/>
              </a:ext>
            </a:extLst>
          </p:cNvPr>
          <p:cNvSpPr>
            <a:spLocks noGrp="1"/>
          </p:cNvSpPr>
          <p:nvPr>
            <p:ph type="body" sz="quarter" idx="16" hasCustomPrompt="1"/>
          </p:nvPr>
        </p:nvSpPr>
        <p:spPr>
          <a:xfrm>
            <a:off x="423168" y="3313699"/>
            <a:ext cx="2968439" cy="320161"/>
          </a:xfrm>
        </p:spPr>
        <p:txBody>
          <a:bodyPr numCol="1">
            <a:normAutofit/>
          </a:bodyPr>
          <a:lstStyle>
            <a:lvl1pPr algn="just">
              <a:defRPr sz="1800">
                <a:solidFill>
                  <a:schemeClr val="tx1">
                    <a:lumMod val="60000"/>
                    <a:lumOff val="40000"/>
                  </a:schemeClr>
                </a:solidFill>
              </a:defRPr>
            </a:lvl1pPr>
            <a:lvl2pPr algn="l">
              <a:buFontTx/>
              <a:buNone/>
              <a:defRPr/>
            </a:lvl2pPr>
          </a:lstStyle>
          <a:p>
            <a:pPr lvl="0"/>
            <a:r>
              <a:rPr lang="en-GB" noProof="0"/>
              <a:t>Subheading Title</a:t>
            </a:r>
          </a:p>
        </p:txBody>
      </p:sp>
      <p:sp>
        <p:nvSpPr>
          <p:cNvPr id="28" name="Marcador de texto 3">
            <a:extLst>
              <a:ext uri="{FF2B5EF4-FFF2-40B4-BE49-F238E27FC236}">
                <a16:creationId xmlns:a16="http://schemas.microsoft.com/office/drawing/2014/main" id="{4799B269-59E4-0B4F-81BF-633D66B8F278}"/>
              </a:ext>
            </a:extLst>
          </p:cNvPr>
          <p:cNvSpPr>
            <a:spLocks noGrp="1"/>
          </p:cNvSpPr>
          <p:nvPr>
            <p:ph type="body" sz="quarter" idx="17" hasCustomPrompt="1"/>
          </p:nvPr>
        </p:nvSpPr>
        <p:spPr>
          <a:xfrm>
            <a:off x="1991403" y="3109475"/>
            <a:ext cx="3599141" cy="310229"/>
          </a:xfrm>
        </p:spPr>
        <p:txBody>
          <a:bodyPr numCol="1">
            <a:noAutofit/>
          </a:bodyPr>
          <a:lstStyle>
            <a:lvl1pPr algn="just">
              <a:defRPr sz="1000">
                <a:solidFill>
                  <a:schemeClr val="tx1">
                    <a:lumMod val="60000"/>
                    <a:lumOff val="40000"/>
                  </a:schemeClr>
                </a:solidFill>
              </a:defRPr>
            </a:lvl1pPr>
            <a:lvl2pPr algn="l">
              <a:buFontTx/>
              <a:buNone/>
              <a:defRPr sz="1000"/>
            </a:lvl2pPr>
          </a:lstStyle>
          <a:p>
            <a:pPr lvl="0"/>
            <a:r>
              <a:rPr lang="en-GB" noProof="0"/>
              <a:t>…………………………………………………….......................</a:t>
            </a:r>
          </a:p>
        </p:txBody>
      </p:sp>
      <p:sp>
        <p:nvSpPr>
          <p:cNvPr id="29" name="Marcador de texto 15">
            <a:extLst>
              <a:ext uri="{FF2B5EF4-FFF2-40B4-BE49-F238E27FC236}">
                <a16:creationId xmlns:a16="http://schemas.microsoft.com/office/drawing/2014/main" id="{BD215A62-CE58-5A40-8F34-663CF9B6DF64}"/>
              </a:ext>
            </a:extLst>
          </p:cNvPr>
          <p:cNvSpPr>
            <a:spLocks noGrp="1"/>
          </p:cNvSpPr>
          <p:nvPr>
            <p:ph type="body" sz="quarter" idx="18" hasCustomPrompt="1"/>
          </p:nvPr>
        </p:nvSpPr>
        <p:spPr>
          <a:xfrm>
            <a:off x="5387277" y="3055040"/>
            <a:ext cx="729889" cy="418962"/>
          </a:xfrm>
        </p:spPr>
        <p:txBody>
          <a:bodyPr>
            <a:normAutofit/>
          </a:bodyPr>
          <a:lstStyle>
            <a:lvl1pPr algn="just">
              <a:defRPr sz="1400">
                <a:solidFill>
                  <a:schemeClr val="accent1"/>
                </a:solidFill>
              </a:defRPr>
            </a:lvl1pPr>
            <a:lvl2pPr>
              <a:defRPr sz="2000">
                <a:solidFill>
                  <a:schemeClr val="tx1"/>
                </a:solidFill>
              </a:defRPr>
            </a:lvl2pPr>
            <a:lvl3pPr>
              <a:defRPr sz="2000">
                <a:solidFill>
                  <a:schemeClr val="tx1"/>
                </a:solidFill>
              </a:defRPr>
            </a:lvl3pPr>
          </a:lstStyle>
          <a:p>
            <a:pPr lvl="0"/>
            <a:r>
              <a:rPr lang="en-GB" noProof="0"/>
              <a:t>P.01</a:t>
            </a:r>
          </a:p>
        </p:txBody>
      </p:sp>
      <p:sp>
        <p:nvSpPr>
          <p:cNvPr id="31" name="Marcador de texto 3">
            <a:extLst>
              <a:ext uri="{FF2B5EF4-FFF2-40B4-BE49-F238E27FC236}">
                <a16:creationId xmlns:a16="http://schemas.microsoft.com/office/drawing/2014/main" id="{B497BDA8-8421-3B42-81A4-19F74C79275D}"/>
              </a:ext>
            </a:extLst>
          </p:cNvPr>
          <p:cNvSpPr>
            <a:spLocks noGrp="1"/>
          </p:cNvSpPr>
          <p:nvPr>
            <p:ph type="body" sz="quarter" idx="19" hasCustomPrompt="1"/>
          </p:nvPr>
        </p:nvSpPr>
        <p:spPr>
          <a:xfrm>
            <a:off x="423169" y="4041389"/>
            <a:ext cx="2968438" cy="353207"/>
          </a:xfrm>
        </p:spPr>
        <p:txBody>
          <a:bodyPr numCol="1">
            <a:normAutofit/>
          </a:bodyPr>
          <a:lstStyle>
            <a:lvl1pPr algn="just">
              <a:defRPr sz="1800">
                <a:solidFill>
                  <a:schemeClr val="tx1">
                    <a:lumMod val="60000"/>
                    <a:lumOff val="40000"/>
                  </a:schemeClr>
                </a:solidFill>
              </a:defRPr>
            </a:lvl1pPr>
            <a:lvl2pPr algn="l">
              <a:buFontTx/>
              <a:buNone/>
              <a:defRPr/>
            </a:lvl2pPr>
          </a:lstStyle>
          <a:p>
            <a:pPr lvl="0"/>
            <a:r>
              <a:rPr lang="en-GB" noProof="0"/>
              <a:t>Subheading Title</a:t>
            </a:r>
          </a:p>
        </p:txBody>
      </p:sp>
      <p:sp>
        <p:nvSpPr>
          <p:cNvPr id="32" name="Marcador de texto 3">
            <a:extLst>
              <a:ext uri="{FF2B5EF4-FFF2-40B4-BE49-F238E27FC236}">
                <a16:creationId xmlns:a16="http://schemas.microsoft.com/office/drawing/2014/main" id="{1546160F-867A-244D-8E88-CD46998AE63F}"/>
              </a:ext>
            </a:extLst>
          </p:cNvPr>
          <p:cNvSpPr>
            <a:spLocks noGrp="1"/>
          </p:cNvSpPr>
          <p:nvPr>
            <p:ph type="body" sz="quarter" idx="20" hasCustomPrompt="1"/>
          </p:nvPr>
        </p:nvSpPr>
        <p:spPr>
          <a:xfrm>
            <a:off x="1991403" y="3837165"/>
            <a:ext cx="3599141" cy="302553"/>
          </a:xfrm>
        </p:spPr>
        <p:txBody>
          <a:bodyPr numCol="1">
            <a:noAutofit/>
          </a:bodyPr>
          <a:lstStyle>
            <a:lvl1pPr algn="just">
              <a:defRPr sz="1000">
                <a:solidFill>
                  <a:schemeClr val="tx1">
                    <a:lumMod val="60000"/>
                    <a:lumOff val="40000"/>
                  </a:schemeClr>
                </a:solidFill>
              </a:defRPr>
            </a:lvl1pPr>
            <a:lvl2pPr algn="l">
              <a:buFontTx/>
              <a:buNone/>
              <a:defRPr sz="1000"/>
            </a:lvl2pPr>
          </a:lstStyle>
          <a:p>
            <a:pPr lvl="0"/>
            <a:r>
              <a:rPr lang="en-GB" noProof="0"/>
              <a:t>…………………………………………………….......................</a:t>
            </a:r>
          </a:p>
        </p:txBody>
      </p:sp>
      <p:sp>
        <p:nvSpPr>
          <p:cNvPr id="33" name="Marcador de texto 15">
            <a:extLst>
              <a:ext uri="{FF2B5EF4-FFF2-40B4-BE49-F238E27FC236}">
                <a16:creationId xmlns:a16="http://schemas.microsoft.com/office/drawing/2014/main" id="{EF575985-D360-5E41-8BDC-2D3954DA68BF}"/>
              </a:ext>
            </a:extLst>
          </p:cNvPr>
          <p:cNvSpPr>
            <a:spLocks noGrp="1"/>
          </p:cNvSpPr>
          <p:nvPr>
            <p:ph type="body" sz="quarter" idx="21" hasCustomPrompt="1"/>
          </p:nvPr>
        </p:nvSpPr>
        <p:spPr>
          <a:xfrm>
            <a:off x="5387277" y="3782730"/>
            <a:ext cx="729889" cy="418962"/>
          </a:xfrm>
        </p:spPr>
        <p:txBody>
          <a:bodyPr>
            <a:normAutofit/>
          </a:bodyPr>
          <a:lstStyle>
            <a:lvl1pPr algn="just">
              <a:defRPr sz="1400">
                <a:solidFill>
                  <a:schemeClr val="accent1"/>
                </a:solidFill>
              </a:defRPr>
            </a:lvl1pPr>
            <a:lvl2pPr>
              <a:defRPr sz="2000">
                <a:solidFill>
                  <a:schemeClr val="tx1"/>
                </a:solidFill>
              </a:defRPr>
            </a:lvl2pPr>
            <a:lvl3pPr>
              <a:defRPr sz="2000">
                <a:solidFill>
                  <a:schemeClr val="tx1"/>
                </a:solidFill>
              </a:defRPr>
            </a:lvl3pPr>
          </a:lstStyle>
          <a:p>
            <a:pPr lvl="0"/>
            <a:r>
              <a:rPr lang="en-GB" noProof="0"/>
              <a:t>P.01</a:t>
            </a:r>
          </a:p>
        </p:txBody>
      </p:sp>
      <p:sp>
        <p:nvSpPr>
          <p:cNvPr id="35" name="Marcador de texto 3">
            <a:extLst>
              <a:ext uri="{FF2B5EF4-FFF2-40B4-BE49-F238E27FC236}">
                <a16:creationId xmlns:a16="http://schemas.microsoft.com/office/drawing/2014/main" id="{619D7DE5-779D-9A4B-9FD8-5B4C17758E41}"/>
              </a:ext>
            </a:extLst>
          </p:cNvPr>
          <p:cNvSpPr>
            <a:spLocks noGrp="1"/>
          </p:cNvSpPr>
          <p:nvPr>
            <p:ph type="body" sz="quarter" idx="22" hasCustomPrompt="1"/>
          </p:nvPr>
        </p:nvSpPr>
        <p:spPr>
          <a:xfrm>
            <a:off x="423169" y="4754718"/>
            <a:ext cx="2974806" cy="358968"/>
          </a:xfrm>
        </p:spPr>
        <p:txBody>
          <a:bodyPr numCol="1">
            <a:normAutofit/>
          </a:bodyPr>
          <a:lstStyle>
            <a:lvl1pPr algn="just">
              <a:defRPr sz="1800">
                <a:solidFill>
                  <a:schemeClr val="tx1">
                    <a:lumMod val="60000"/>
                    <a:lumOff val="40000"/>
                  </a:schemeClr>
                </a:solidFill>
              </a:defRPr>
            </a:lvl1pPr>
            <a:lvl2pPr algn="l">
              <a:buFontTx/>
              <a:buNone/>
              <a:defRPr/>
            </a:lvl2pPr>
          </a:lstStyle>
          <a:p>
            <a:pPr lvl="0"/>
            <a:r>
              <a:rPr lang="en-GB" noProof="0"/>
              <a:t>Subheading Title</a:t>
            </a:r>
          </a:p>
        </p:txBody>
      </p:sp>
      <p:sp>
        <p:nvSpPr>
          <p:cNvPr id="36" name="Marcador de texto 3">
            <a:extLst>
              <a:ext uri="{FF2B5EF4-FFF2-40B4-BE49-F238E27FC236}">
                <a16:creationId xmlns:a16="http://schemas.microsoft.com/office/drawing/2014/main" id="{354F9FAF-4483-154B-863B-3F4E682EA98E}"/>
              </a:ext>
            </a:extLst>
          </p:cNvPr>
          <p:cNvSpPr>
            <a:spLocks noGrp="1"/>
          </p:cNvSpPr>
          <p:nvPr>
            <p:ph type="body" sz="quarter" idx="23" hasCustomPrompt="1"/>
          </p:nvPr>
        </p:nvSpPr>
        <p:spPr>
          <a:xfrm>
            <a:off x="1991403" y="4550494"/>
            <a:ext cx="3599141" cy="302552"/>
          </a:xfrm>
        </p:spPr>
        <p:txBody>
          <a:bodyPr numCol="1">
            <a:noAutofit/>
          </a:bodyPr>
          <a:lstStyle>
            <a:lvl1pPr algn="just">
              <a:defRPr sz="1000">
                <a:solidFill>
                  <a:schemeClr val="tx1">
                    <a:lumMod val="60000"/>
                    <a:lumOff val="40000"/>
                  </a:schemeClr>
                </a:solidFill>
              </a:defRPr>
            </a:lvl1pPr>
            <a:lvl2pPr algn="l">
              <a:buFontTx/>
              <a:buNone/>
              <a:defRPr sz="1000"/>
            </a:lvl2pPr>
          </a:lstStyle>
          <a:p>
            <a:pPr lvl="0"/>
            <a:r>
              <a:rPr lang="en-GB" noProof="0"/>
              <a:t>…………………………………………………….......................</a:t>
            </a:r>
          </a:p>
        </p:txBody>
      </p:sp>
      <p:sp>
        <p:nvSpPr>
          <p:cNvPr id="37" name="Marcador de texto 15">
            <a:extLst>
              <a:ext uri="{FF2B5EF4-FFF2-40B4-BE49-F238E27FC236}">
                <a16:creationId xmlns:a16="http://schemas.microsoft.com/office/drawing/2014/main" id="{3C9D978E-0D85-CF4B-ACA3-2FE2F3B2D1E6}"/>
              </a:ext>
            </a:extLst>
          </p:cNvPr>
          <p:cNvSpPr>
            <a:spLocks noGrp="1"/>
          </p:cNvSpPr>
          <p:nvPr>
            <p:ph type="body" sz="quarter" idx="24" hasCustomPrompt="1"/>
          </p:nvPr>
        </p:nvSpPr>
        <p:spPr>
          <a:xfrm>
            <a:off x="5387277" y="4496058"/>
            <a:ext cx="729889" cy="418962"/>
          </a:xfrm>
        </p:spPr>
        <p:txBody>
          <a:bodyPr>
            <a:normAutofit/>
          </a:bodyPr>
          <a:lstStyle>
            <a:lvl1pPr algn="just">
              <a:defRPr sz="1400">
                <a:solidFill>
                  <a:schemeClr val="accent1"/>
                </a:solidFill>
              </a:defRPr>
            </a:lvl1pPr>
            <a:lvl2pPr>
              <a:defRPr sz="2000">
                <a:solidFill>
                  <a:schemeClr val="tx1"/>
                </a:solidFill>
              </a:defRPr>
            </a:lvl2pPr>
            <a:lvl3pPr>
              <a:defRPr sz="2000">
                <a:solidFill>
                  <a:schemeClr val="tx1"/>
                </a:solidFill>
              </a:defRPr>
            </a:lvl3pPr>
          </a:lstStyle>
          <a:p>
            <a:pPr lvl="0"/>
            <a:r>
              <a:rPr lang="en-GB" noProof="0"/>
              <a:t>P.01</a:t>
            </a:r>
          </a:p>
        </p:txBody>
      </p:sp>
      <p:sp>
        <p:nvSpPr>
          <p:cNvPr id="79" name="Marcador de texto 78">
            <a:extLst>
              <a:ext uri="{FF2B5EF4-FFF2-40B4-BE49-F238E27FC236}">
                <a16:creationId xmlns:a16="http://schemas.microsoft.com/office/drawing/2014/main" id="{879DB0AB-F334-5B4C-8040-3E8C91CD21C9}"/>
              </a:ext>
            </a:extLst>
          </p:cNvPr>
          <p:cNvSpPr>
            <a:spLocks noGrp="1"/>
          </p:cNvSpPr>
          <p:nvPr>
            <p:ph type="body" sz="quarter" idx="40" hasCustomPrompt="1"/>
          </p:nvPr>
        </p:nvSpPr>
        <p:spPr>
          <a:xfrm>
            <a:off x="418669" y="372639"/>
            <a:ext cx="2978350" cy="341567"/>
          </a:xfrm>
        </p:spPr>
        <p:txBody>
          <a:bodyPr>
            <a:normAutofit/>
          </a:bodyPr>
          <a:lstStyle>
            <a:lvl1pPr>
              <a:defRPr sz="1300" b="1">
                <a:solidFill>
                  <a:schemeClr val="tx1">
                    <a:lumMod val="60000"/>
                    <a:lumOff val="40000"/>
                  </a:schemeClr>
                </a:solidFill>
              </a:defRPr>
            </a:lvl1pPr>
          </a:lstStyle>
          <a:p>
            <a:pPr lvl="0"/>
            <a:r>
              <a:rPr lang="en-GB" noProof="0"/>
              <a:t>INSERT SUBHEADING</a:t>
            </a:r>
          </a:p>
        </p:txBody>
      </p:sp>
      <p:sp>
        <p:nvSpPr>
          <p:cNvPr id="84" name="Marcador de texto 83">
            <a:extLst>
              <a:ext uri="{FF2B5EF4-FFF2-40B4-BE49-F238E27FC236}">
                <a16:creationId xmlns:a16="http://schemas.microsoft.com/office/drawing/2014/main" id="{FFB93D1C-610E-6E41-AAF3-2570F640128D}"/>
              </a:ext>
            </a:extLst>
          </p:cNvPr>
          <p:cNvSpPr>
            <a:spLocks noGrp="1"/>
          </p:cNvSpPr>
          <p:nvPr>
            <p:ph type="body" sz="quarter" idx="41" hasCustomPrompt="1"/>
          </p:nvPr>
        </p:nvSpPr>
        <p:spPr>
          <a:xfrm>
            <a:off x="415017" y="2275888"/>
            <a:ext cx="2982002" cy="361724"/>
          </a:xfrm>
        </p:spPr>
        <p:txBody>
          <a:bodyPr>
            <a:normAutofit/>
          </a:bodyPr>
          <a:lstStyle>
            <a:lvl1pPr>
              <a:defRPr sz="2000" b="1">
                <a:solidFill>
                  <a:schemeClr val="tx2"/>
                </a:solidFill>
              </a:defRPr>
            </a:lvl1pPr>
          </a:lstStyle>
          <a:p>
            <a:pPr lvl="0"/>
            <a:r>
              <a:rPr lang="en-GB" noProof="0"/>
              <a:t>Chapter Title</a:t>
            </a:r>
          </a:p>
        </p:txBody>
      </p:sp>
      <p:sp>
        <p:nvSpPr>
          <p:cNvPr id="85" name="Marcador de texto 83">
            <a:extLst>
              <a:ext uri="{FF2B5EF4-FFF2-40B4-BE49-F238E27FC236}">
                <a16:creationId xmlns:a16="http://schemas.microsoft.com/office/drawing/2014/main" id="{74986D2B-5EDB-7A46-BCB2-9666E8491EDC}"/>
              </a:ext>
            </a:extLst>
          </p:cNvPr>
          <p:cNvSpPr>
            <a:spLocks noGrp="1"/>
          </p:cNvSpPr>
          <p:nvPr>
            <p:ph type="body" sz="quarter" idx="42" hasCustomPrompt="1"/>
          </p:nvPr>
        </p:nvSpPr>
        <p:spPr>
          <a:xfrm>
            <a:off x="415017" y="2990540"/>
            <a:ext cx="2982002" cy="361724"/>
          </a:xfrm>
        </p:spPr>
        <p:txBody>
          <a:bodyPr>
            <a:normAutofit/>
          </a:bodyPr>
          <a:lstStyle>
            <a:lvl1pPr>
              <a:defRPr sz="2000" b="1">
                <a:solidFill>
                  <a:schemeClr val="tx2"/>
                </a:solidFill>
              </a:defRPr>
            </a:lvl1pPr>
          </a:lstStyle>
          <a:p>
            <a:pPr lvl="0"/>
            <a:r>
              <a:rPr lang="en-GB" noProof="0"/>
              <a:t>Chapter Title</a:t>
            </a:r>
          </a:p>
        </p:txBody>
      </p:sp>
      <p:sp>
        <p:nvSpPr>
          <p:cNvPr id="86" name="Marcador de texto 83">
            <a:extLst>
              <a:ext uri="{FF2B5EF4-FFF2-40B4-BE49-F238E27FC236}">
                <a16:creationId xmlns:a16="http://schemas.microsoft.com/office/drawing/2014/main" id="{547051A1-13A5-9141-B86E-40BE492F2C02}"/>
              </a:ext>
            </a:extLst>
          </p:cNvPr>
          <p:cNvSpPr>
            <a:spLocks noGrp="1"/>
          </p:cNvSpPr>
          <p:nvPr>
            <p:ph type="body" sz="quarter" idx="43" hasCustomPrompt="1"/>
          </p:nvPr>
        </p:nvSpPr>
        <p:spPr>
          <a:xfrm>
            <a:off x="415017" y="3714070"/>
            <a:ext cx="2982002" cy="358968"/>
          </a:xfrm>
        </p:spPr>
        <p:txBody>
          <a:bodyPr>
            <a:normAutofit/>
          </a:bodyPr>
          <a:lstStyle>
            <a:lvl1pPr>
              <a:defRPr sz="2000" b="1">
                <a:solidFill>
                  <a:schemeClr val="tx2"/>
                </a:solidFill>
              </a:defRPr>
            </a:lvl1pPr>
          </a:lstStyle>
          <a:p>
            <a:pPr lvl="0"/>
            <a:r>
              <a:rPr lang="en-GB" noProof="0"/>
              <a:t>Chapter Title</a:t>
            </a:r>
          </a:p>
        </p:txBody>
      </p:sp>
      <p:sp>
        <p:nvSpPr>
          <p:cNvPr id="87" name="Marcador de texto 83">
            <a:extLst>
              <a:ext uri="{FF2B5EF4-FFF2-40B4-BE49-F238E27FC236}">
                <a16:creationId xmlns:a16="http://schemas.microsoft.com/office/drawing/2014/main" id="{BBFDF298-028C-DD47-95FB-C8F8D40599D5}"/>
              </a:ext>
            </a:extLst>
          </p:cNvPr>
          <p:cNvSpPr>
            <a:spLocks noGrp="1"/>
          </p:cNvSpPr>
          <p:nvPr>
            <p:ph type="body" sz="quarter" idx="44" hasCustomPrompt="1"/>
          </p:nvPr>
        </p:nvSpPr>
        <p:spPr>
          <a:xfrm>
            <a:off x="415017" y="4433160"/>
            <a:ext cx="2991110" cy="358968"/>
          </a:xfrm>
        </p:spPr>
        <p:txBody>
          <a:bodyPr>
            <a:normAutofit/>
          </a:bodyPr>
          <a:lstStyle>
            <a:lvl1pPr>
              <a:defRPr sz="2000" b="1">
                <a:solidFill>
                  <a:schemeClr val="tx2"/>
                </a:solidFill>
              </a:defRPr>
            </a:lvl1pPr>
          </a:lstStyle>
          <a:p>
            <a:pPr lvl="0"/>
            <a:r>
              <a:rPr lang="en-GB" noProof="0"/>
              <a:t>Chapter Title</a:t>
            </a:r>
          </a:p>
        </p:txBody>
      </p:sp>
      <p:sp>
        <p:nvSpPr>
          <p:cNvPr id="88" name="Marcador de texto 83">
            <a:extLst>
              <a:ext uri="{FF2B5EF4-FFF2-40B4-BE49-F238E27FC236}">
                <a16:creationId xmlns:a16="http://schemas.microsoft.com/office/drawing/2014/main" id="{0B90359A-FFF6-0145-9E7E-4AA8EA318B2A}"/>
              </a:ext>
            </a:extLst>
          </p:cNvPr>
          <p:cNvSpPr>
            <a:spLocks noGrp="1"/>
          </p:cNvSpPr>
          <p:nvPr>
            <p:ph type="body" sz="quarter" idx="45" hasCustomPrompt="1"/>
          </p:nvPr>
        </p:nvSpPr>
        <p:spPr>
          <a:xfrm>
            <a:off x="415017" y="1552358"/>
            <a:ext cx="2974806" cy="361724"/>
          </a:xfrm>
        </p:spPr>
        <p:txBody>
          <a:bodyPr>
            <a:normAutofit/>
          </a:bodyPr>
          <a:lstStyle>
            <a:lvl1pPr>
              <a:defRPr sz="2000" b="1">
                <a:solidFill>
                  <a:schemeClr val="tx2"/>
                </a:solidFill>
              </a:defRPr>
            </a:lvl1pPr>
          </a:lstStyle>
          <a:p>
            <a:pPr lvl="0"/>
            <a:r>
              <a:rPr lang="en-GB" noProof="0"/>
              <a:t>Chapter Title</a:t>
            </a:r>
          </a:p>
        </p:txBody>
      </p:sp>
      <p:sp>
        <p:nvSpPr>
          <p:cNvPr id="89" name="Marcador de texto 3">
            <a:extLst>
              <a:ext uri="{FF2B5EF4-FFF2-40B4-BE49-F238E27FC236}">
                <a16:creationId xmlns:a16="http://schemas.microsoft.com/office/drawing/2014/main" id="{24F72723-FC1D-4A40-A3CE-0C68981C8F1D}"/>
              </a:ext>
            </a:extLst>
          </p:cNvPr>
          <p:cNvSpPr>
            <a:spLocks noGrp="1"/>
          </p:cNvSpPr>
          <p:nvPr>
            <p:ph type="body" sz="quarter" idx="46" hasCustomPrompt="1"/>
          </p:nvPr>
        </p:nvSpPr>
        <p:spPr>
          <a:xfrm>
            <a:off x="6189298" y="1872681"/>
            <a:ext cx="2974806" cy="332616"/>
          </a:xfrm>
        </p:spPr>
        <p:txBody>
          <a:bodyPr numCol="1">
            <a:normAutofit/>
          </a:bodyPr>
          <a:lstStyle>
            <a:lvl1pPr algn="just">
              <a:defRPr sz="1800">
                <a:solidFill>
                  <a:schemeClr val="tx1">
                    <a:lumMod val="60000"/>
                    <a:lumOff val="40000"/>
                  </a:schemeClr>
                </a:solidFill>
              </a:defRPr>
            </a:lvl1pPr>
            <a:lvl2pPr algn="l">
              <a:buFontTx/>
              <a:buNone/>
              <a:defRPr/>
            </a:lvl2pPr>
          </a:lstStyle>
          <a:p>
            <a:pPr lvl="0"/>
            <a:r>
              <a:rPr lang="en-GB" noProof="0"/>
              <a:t>Subheading Title</a:t>
            </a:r>
          </a:p>
        </p:txBody>
      </p:sp>
      <p:sp>
        <p:nvSpPr>
          <p:cNvPr id="90" name="Marcador de texto 3">
            <a:extLst>
              <a:ext uri="{FF2B5EF4-FFF2-40B4-BE49-F238E27FC236}">
                <a16:creationId xmlns:a16="http://schemas.microsoft.com/office/drawing/2014/main" id="{D3C329BC-37ED-3642-B6E7-18E8C2DA4A86}"/>
              </a:ext>
            </a:extLst>
          </p:cNvPr>
          <p:cNvSpPr>
            <a:spLocks noGrp="1"/>
          </p:cNvSpPr>
          <p:nvPr>
            <p:ph type="body" sz="quarter" idx="47" hasCustomPrompt="1"/>
          </p:nvPr>
        </p:nvSpPr>
        <p:spPr>
          <a:xfrm>
            <a:off x="7757532" y="1668457"/>
            <a:ext cx="3599141" cy="297766"/>
          </a:xfrm>
        </p:spPr>
        <p:txBody>
          <a:bodyPr numCol="1">
            <a:noAutofit/>
          </a:bodyPr>
          <a:lstStyle>
            <a:lvl1pPr algn="just">
              <a:defRPr sz="1000">
                <a:solidFill>
                  <a:schemeClr val="tx1">
                    <a:lumMod val="60000"/>
                    <a:lumOff val="40000"/>
                  </a:schemeClr>
                </a:solidFill>
              </a:defRPr>
            </a:lvl1pPr>
            <a:lvl2pPr algn="l">
              <a:buFontTx/>
              <a:buNone/>
              <a:defRPr sz="1000"/>
            </a:lvl2pPr>
          </a:lstStyle>
          <a:p>
            <a:pPr lvl="0"/>
            <a:r>
              <a:rPr lang="en-GB" noProof="0"/>
              <a:t>…………………………………………………….......................</a:t>
            </a:r>
          </a:p>
        </p:txBody>
      </p:sp>
      <p:sp>
        <p:nvSpPr>
          <p:cNvPr id="91" name="Marcador de texto 15">
            <a:extLst>
              <a:ext uri="{FF2B5EF4-FFF2-40B4-BE49-F238E27FC236}">
                <a16:creationId xmlns:a16="http://schemas.microsoft.com/office/drawing/2014/main" id="{B3ECF550-48B2-2843-A029-DE80F2570CE0}"/>
              </a:ext>
            </a:extLst>
          </p:cNvPr>
          <p:cNvSpPr>
            <a:spLocks noGrp="1"/>
          </p:cNvSpPr>
          <p:nvPr>
            <p:ph type="body" sz="quarter" idx="48" hasCustomPrompt="1"/>
          </p:nvPr>
        </p:nvSpPr>
        <p:spPr>
          <a:xfrm>
            <a:off x="11153406" y="1614021"/>
            <a:ext cx="729889" cy="418962"/>
          </a:xfrm>
        </p:spPr>
        <p:txBody>
          <a:bodyPr>
            <a:normAutofit/>
          </a:bodyPr>
          <a:lstStyle>
            <a:lvl1pPr algn="just">
              <a:defRPr sz="1400">
                <a:solidFill>
                  <a:schemeClr val="accent1"/>
                </a:solidFill>
              </a:defRPr>
            </a:lvl1pPr>
            <a:lvl2pPr>
              <a:defRPr sz="2000">
                <a:solidFill>
                  <a:schemeClr val="tx1"/>
                </a:solidFill>
              </a:defRPr>
            </a:lvl2pPr>
            <a:lvl3pPr>
              <a:defRPr sz="2000">
                <a:solidFill>
                  <a:schemeClr val="tx1"/>
                </a:solidFill>
              </a:defRPr>
            </a:lvl3pPr>
          </a:lstStyle>
          <a:p>
            <a:pPr lvl="0"/>
            <a:r>
              <a:rPr lang="en-GB" noProof="0"/>
              <a:t>P.01</a:t>
            </a:r>
          </a:p>
        </p:txBody>
      </p:sp>
      <p:sp>
        <p:nvSpPr>
          <p:cNvPr id="92" name="Marcador de texto 3">
            <a:extLst>
              <a:ext uri="{FF2B5EF4-FFF2-40B4-BE49-F238E27FC236}">
                <a16:creationId xmlns:a16="http://schemas.microsoft.com/office/drawing/2014/main" id="{29CFFEB6-D481-4C48-BFC9-24B890AD2221}"/>
              </a:ext>
            </a:extLst>
          </p:cNvPr>
          <p:cNvSpPr>
            <a:spLocks noGrp="1"/>
          </p:cNvSpPr>
          <p:nvPr>
            <p:ph type="body" sz="quarter" idx="49" hasCustomPrompt="1"/>
          </p:nvPr>
        </p:nvSpPr>
        <p:spPr>
          <a:xfrm>
            <a:off x="6189298" y="2595583"/>
            <a:ext cx="2974806" cy="320363"/>
          </a:xfrm>
        </p:spPr>
        <p:txBody>
          <a:bodyPr numCol="1">
            <a:normAutofit/>
          </a:bodyPr>
          <a:lstStyle>
            <a:lvl1pPr algn="just">
              <a:defRPr sz="1800">
                <a:solidFill>
                  <a:schemeClr val="tx1">
                    <a:lumMod val="60000"/>
                    <a:lumOff val="40000"/>
                  </a:schemeClr>
                </a:solidFill>
              </a:defRPr>
            </a:lvl1pPr>
            <a:lvl2pPr algn="l">
              <a:buFontTx/>
              <a:buNone/>
              <a:defRPr/>
            </a:lvl2pPr>
          </a:lstStyle>
          <a:p>
            <a:pPr lvl="0"/>
            <a:r>
              <a:rPr lang="en-GB" noProof="0"/>
              <a:t>Subheading Title</a:t>
            </a:r>
          </a:p>
        </p:txBody>
      </p:sp>
      <p:sp>
        <p:nvSpPr>
          <p:cNvPr id="93" name="Marcador de texto 3">
            <a:extLst>
              <a:ext uri="{FF2B5EF4-FFF2-40B4-BE49-F238E27FC236}">
                <a16:creationId xmlns:a16="http://schemas.microsoft.com/office/drawing/2014/main" id="{DCF22A84-AB91-C041-B8E7-7AD902FD02E1}"/>
              </a:ext>
            </a:extLst>
          </p:cNvPr>
          <p:cNvSpPr>
            <a:spLocks noGrp="1"/>
          </p:cNvSpPr>
          <p:nvPr>
            <p:ph type="body" sz="quarter" idx="50" hasCustomPrompt="1"/>
          </p:nvPr>
        </p:nvSpPr>
        <p:spPr>
          <a:xfrm>
            <a:off x="7757532" y="2391359"/>
            <a:ext cx="3599141" cy="311501"/>
          </a:xfrm>
        </p:spPr>
        <p:txBody>
          <a:bodyPr numCol="1">
            <a:noAutofit/>
          </a:bodyPr>
          <a:lstStyle>
            <a:lvl1pPr algn="just">
              <a:defRPr sz="1000">
                <a:solidFill>
                  <a:schemeClr val="tx1">
                    <a:lumMod val="60000"/>
                    <a:lumOff val="40000"/>
                  </a:schemeClr>
                </a:solidFill>
              </a:defRPr>
            </a:lvl1pPr>
            <a:lvl2pPr algn="l">
              <a:buFontTx/>
              <a:buNone/>
              <a:defRPr sz="1000"/>
            </a:lvl2pPr>
          </a:lstStyle>
          <a:p>
            <a:pPr lvl="0"/>
            <a:r>
              <a:rPr lang="en-GB" noProof="0"/>
              <a:t>…………………………………………………….......................</a:t>
            </a:r>
          </a:p>
        </p:txBody>
      </p:sp>
      <p:sp>
        <p:nvSpPr>
          <p:cNvPr id="94" name="Marcador de texto 15">
            <a:extLst>
              <a:ext uri="{FF2B5EF4-FFF2-40B4-BE49-F238E27FC236}">
                <a16:creationId xmlns:a16="http://schemas.microsoft.com/office/drawing/2014/main" id="{8F9EFB6F-1C56-FF4E-983B-DD5BF7751594}"/>
              </a:ext>
            </a:extLst>
          </p:cNvPr>
          <p:cNvSpPr>
            <a:spLocks noGrp="1"/>
          </p:cNvSpPr>
          <p:nvPr>
            <p:ph type="body" sz="quarter" idx="51" hasCustomPrompt="1"/>
          </p:nvPr>
        </p:nvSpPr>
        <p:spPr>
          <a:xfrm>
            <a:off x="11153406" y="2336924"/>
            <a:ext cx="729889" cy="418962"/>
          </a:xfrm>
        </p:spPr>
        <p:txBody>
          <a:bodyPr>
            <a:normAutofit/>
          </a:bodyPr>
          <a:lstStyle>
            <a:lvl1pPr algn="just">
              <a:defRPr sz="1400">
                <a:solidFill>
                  <a:schemeClr val="accent1"/>
                </a:solidFill>
              </a:defRPr>
            </a:lvl1pPr>
            <a:lvl2pPr>
              <a:defRPr sz="2000">
                <a:solidFill>
                  <a:schemeClr val="tx1"/>
                </a:solidFill>
              </a:defRPr>
            </a:lvl2pPr>
            <a:lvl3pPr>
              <a:defRPr sz="2000">
                <a:solidFill>
                  <a:schemeClr val="tx1"/>
                </a:solidFill>
              </a:defRPr>
            </a:lvl3pPr>
          </a:lstStyle>
          <a:p>
            <a:pPr lvl="0"/>
            <a:r>
              <a:rPr lang="en-GB" noProof="0"/>
              <a:t>P.01</a:t>
            </a:r>
          </a:p>
        </p:txBody>
      </p:sp>
      <p:sp>
        <p:nvSpPr>
          <p:cNvPr id="95" name="Marcador de texto 3">
            <a:extLst>
              <a:ext uri="{FF2B5EF4-FFF2-40B4-BE49-F238E27FC236}">
                <a16:creationId xmlns:a16="http://schemas.microsoft.com/office/drawing/2014/main" id="{7A380FF4-DE32-0B49-BA56-808050E0D48A}"/>
              </a:ext>
            </a:extLst>
          </p:cNvPr>
          <p:cNvSpPr>
            <a:spLocks noGrp="1"/>
          </p:cNvSpPr>
          <p:nvPr>
            <p:ph type="body" sz="quarter" idx="52" hasCustomPrompt="1"/>
          </p:nvPr>
        </p:nvSpPr>
        <p:spPr>
          <a:xfrm>
            <a:off x="6189297" y="3313699"/>
            <a:ext cx="2968439" cy="329937"/>
          </a:xfrm>
        </p:spPr>
        <p:txBody>
          <a:bodyPr numCol="1">
            <a:normAutofit/>
          </a:bodyPr>
          <a:lstStyle>
            <a:lvl1pPr algn="just">
              <a:defRPr sz="1800">
                <a:solidFill>
                  <a:schemeClr val="tx1">
                    <a:lumMod val="60000"/>
                    <a:lumOff val="40000"/>
                  </a:schemeClr>
                </a:solidFill>
              </a:defRPr>
            </a:lvl1pPr>
            <a:lvl2pPr algn="l">
              <a:buFontTx/>
              <a:buNone/>
              <a:defRPr/>
            </a:lvl2pPr>
          </a:lstStyle>
          <a:p>
            <a:pPr lvl="0"/>
            <a:r>
              <a:rPr lang="en-GB" noProof="0"/>
              <a:t>Subheading Title</a:t>
            </a:r>
          </a:p>
        </p:txBody>
      </p:sp>
      <p:sp>
        <p:nvSpPr>
          <p:cNvPr id="96" name="Marcador de texto 3">
            <a:extLst>
              <a:ext uri="{FF2B5EF4-FFF2-40B4-BE49-F238E27FC236}">
                <a16:creationId xmlns:a16="http://schemas.microsoft.com/office/drawing/2014/main" id="{F90E99F0-5358-DD48-8D52-BBC6648DD9D0}"/>
              </a:ext>
            </a:extLst>
          </p:cNvPr>
          <p:cNvSpPr>
            <a:spLocks noGrp="1"/>
          </p:cNvSpPr>
          <p:nvPr>
            <p:ph type="body" sz="quarter" idx="53" hasCustomPrompt="1"/>
          </p:nvPr>
        </p:nvSpPr>
        <p:spPr>
          <a:xfrm>
            <a:off x="7757532" y="3109475"/>
            <a:ext cx="3599141" cy="309203"/>
          </a:xfrm>
        </p:spPr>
        <p:txBody>
          <a:bodyPr numCol="1">
            <a:noAutofit/>
          </a:bodyPr>
          <a:lstStyle>
            <a:lvl1pPr algn="just">
              <a:defRPr sz="1000">
                <a:solidFill>
                  <a:schemeClr val="tx1">
                    <a:lumMod val="60000"/>
                    <a:lumOff val="40000"/>
                  </a:schemeClr>
                </a:solidFill>
              </a:defRPr>
            </a:lvl1pPr>
            <a:lvl2pPr algn="l">
              <a:buFontTx/>
              <a:buNone/>
              <a:defRPr sz="1000"/>
            </a:lvl2pPr>
          </a:lstStyle>
          <a:p>
            <a:pPr lvl="0"/>
            <a:r>
              <a:rPr lang="en-GB" noProof="0"/>
              <a:t>…………………………………………………….......................</a:t>
            </a:r>
          </a:p>
        </p:txBody>
      </p:sp>
      <p:sp>
        <p:nvSpPr>
          <p:cNvPr id="97" name="Marcador de texto 15">
            <a:extLst>
              <a:ext uri="{FF2B5EF4-FFF2-40B4-BE49-F238E27FC236}">
                <a16:creationId xmlns:a16="http://schemas.microsoft.com/office/drawing/2014/main" id="{8865AF38-3DF9-C748-9434-4121CA979ED8}"/>
              </a:ext>
            </a:extLst>
          </p:cNvPr>
          <p:cNvSpPr>
            <a:spLocks noGrp="1"/>
          </p:cNvSpPr>
          <p:nvPr>
            <p:ph type="body" sz="quarter" idx="54" hasCustomPrompt="1"/>
          </p:nvPr>
        </p:nvSpPr>
        <p:spPr>
          <a:xfrm>
            <a:off x="11153406" y="3055040"/>
            <a:ext cx="729889" cy="418962"/>
          </a:xfrm>
        </p:spPr>
        <p:txBody>
          <a:bodyPr>
            <a:normAutofit/>
          </a:bodyPr>
          <a:lstStyle>
            <a:lvl1pPr algn="just">
              <a:defRPr sz="1400">
                <a:solidFill>
                  <a:schemeClr val="accent1"/>
                </a:solidFill>
              </a:defRPr>
            </a:lvl1pPr>
            <a:lvl2pPr>
              <a:defRPr sz="2000">
                <a:solidFill>
                  <a:schemeClr val="tx1"/>
                </a:solidFill>
              </a:defRPr>
            </a:lvl2pPr>
            <a:lvl3pPr>
              <a:defRPr sz="2000">
                <a:solidFill>
                  <a:schemeClr val="tx1"/>
                </a:solidFill>
              </a:defRPr>
            </a:lvl3pPr>
          </a:lstStyle>
          <a:p>
            <a:pPr lvl="0"/>
            <a:r>
              <a:rPr lang="en-GB" noProof="0"/>
              <a:t>P.01</a:t>
            </a:r>
          </a:p>
        </p:txBody>
      </p:sp>
      <p:sp>
        <p:nvSpPr>
          <p:cNvPr id="98" name="Marcador de texto 3">
            <a:extLst>
              <a:ext uri="{FF2B5EF4-FFF2-40B4-BE49-F238E27FC236}">
                <a16:creationId xmlns:a16="http://schemas.microsoft.com/office/drawing/2014/main" id="{12D15972-AEAA-2F46-9AE7-22657A557DC6}"/>
              </a:ext>
            </a:extLst>
          </p:cNvPr>
          <p:cNvSpPr>
            <a:spLocks noGrp="1"/>
          </p:cNvSpPr>
          <p:nvPr>
            <p:ph type="body" sz="quarter" idx="55" hasCustomPrompt="1"/>
          </p:nvPr>
        </p:nvSpPr>
        <p:spPr>
          <a:xfrm>
            <a:off x="6189298" y="4041389"/>
            <a:ext cx="2968438" cy="321337"/>
          </a:xfrm>
        </p:spPr>
        <p:txBody>
          <a:bodyPr numCol="1">
            <a:normAutofit/>
          </a:bodyPr>
          <a:lstStyle>
            <a:lvl1pPr algn="just">
              <a:defRPr sz="1800">
                <a:solidFill>
                  <a:schemeClr val="tx1">
                    <a:lumMod val="60000"/>
                    <a:lumOff val="40000"/>
                  </a:schemeClr>
                </a:solidFill>
              </a:defRPr>
            </a:lvl1pPr>
            <a:lvl2pPr algn="l">
              <a:buFontTx/>
              <a:buNone/>
              <a:defRPr/>
            </a:lvl2pPr>
          </a:lstStyle>
          <a:p>
            <a:pPr lvl="0"/>
            <a:r>
              <a:rPr lang="en-GB" noProof="0"/>
              <a:t>Subheading Title</a:t>
            </a:r>
          </a:p>
        </p:txBody>
      </p:sp>
      <p:sp>
        <p:nvSpPr>
          <p:cNvPr id="99" name="Marcador de texto 3">
            <a:extLst>
              <a:ext uri="{FF2B5EF4-FFF2-40B4-BE49-F238E27FC236}">
                <a16:creationId xmlns:a16="http://schemas.microsoft.com/office/drawing/2014/main" id="{A4760ED4-46A2-A445-B4CE-F9805FA92771}"/>
              </a:ext>
            </a:extLst>
          </p:cNvPr>
          <p:cNvSpPr>
            <a:spLocks noGrp="1"/>
          </p:cNvSpPr>
          <p:nvPr>
            <p:ph type="body" sz="quarter" idx="56" hasCustomPrompt="1"/>
          </p:nvPr>
        </p:nvSpPr>
        <p:spPr>
          <a:xfrm>
            <a:off x="7757532" y="3837165"/>
            <a:ext cx="3599141" cy="302553"/>
          </a:xfrm>
        </p:spPr>
        <p:txBody>
          <a:bodyPr numCol="1">
            <a:noAutofit/>
          </a:bodyPr>
          <a:lstStyle>
            <a:lvl1pPr algn="just">
              <a:defRPr sz="1000">
                <a:solidFill>
                  <a:schemeClr val="tx1">
                    <a:lumMod val="60000"/>
                    <a:lumOff val="40000"/>
                  </a:schemeClr>
                </a:solidFill>
              </a:defRPr>
            </a:lvl1pPr>
            <a:lvl2pPr algn="l">
              <a:buFontTx/>
              <a:buNone/>
              <a:defRPr sz="1000"/>
            </a:lvl2pPr>
          </a:lstStyle>
          <a:p>
            <a:pPr lvl="0"/>
            <a:r>
              <a:rPr lang="en-GB" noProof="0"/>
              <a:t>…………………………………………………….......................</a:t>
            </a:r>
          </a:p>
        </p:txBody>
      </p:sp>
      <p:sp>
        <p:nvSpPr>
          <p:cNvPr id="100" name="Marcador de texto 15">
            <a:extLst>
              <a:ext uri="{FF2B5EF4-FFF2-40B4-BE49-F238E27FC236}">
                <a16:creationId xmlns:a16="http://schemas.microsoft.com/office/drawing/2014/main" id="{FEB0E95D-338A-3346-BB70-C8F6FA0DD872}"/>
              </a:ext>
            </a:extLst>
          </p:cNvPr>
          <p:cNvSpPr>
            <a:spLocks noGrp="1"/>
          </p:cNvSpPr>
          <p:nvPr>
            <p:ph type="body" sz="quarter" idx="57" hasCustomPrompt="1"/>
          </p:nvPr>
        </p:nvSpPr>
        <p:spPr>
          <a:xfrm>
            <a:off x="11153406" y="3782730"/>
            <a:ext cx="729889" cy="418962"/>
          </a:xfrm>
        </p:spPr>
        <p:txBody>
          <a:bodyPr>
            <a:normAutofit/>
          </a:bodyPr>
          <a:lstStyle>
            <a:lvl1pPr algn="just">
              <a:defRPr sz="1400">
                <a:solidFill>
                  <a:schemeClr val="accent1"/>
                </a:solidFill>
              </a:defRPr>
            </a:lvl1pPr>
            <a:lvl2pPr>
              <a:defRPr sz="2000">
                <a:solidFill>
                  <a:schemeClr val="tx1"/>
                </a:solidFill>
              </a:defRPr>
            </a:lvl2pPr>
            <a:lvl3pPr>
              <a:defRPr sz="2000">
                <a:solidFill>
                  <a:schemeClr val="tx1"/>
                </a:solidFill>
              </a:defRPr>
            </a:lvl3pPr>
          </a:lstStyle>
          <a:p>
            <a:pPr lvl="0"/>
            <a:r>
              <a:rPr lang="en-GB" noProof="0"/>
              <a:t>P.01</a:t>
            </a:r>
          </a:p>
        </p:txBody>
      </p:sp>
      <p:sp>
        <p:nvSpPr>
          <p:cNvPr id="101" name="Marcador de texto 3">
            <a:extLst>
              <a:ext uri="{FF2B5EF4-FFF2-40B4-BE49-F238E27FC236}">
                <a16:creationId xmlns:a16="http://schemas.microsoft.com/office/drawing/2014/main" id="{A3F81034-DEB8-AF47-B75A-EC44FCFFBB43}"/>
              </a:ext>
            </a:extLst>
          </p:cNvPr>
          <p:cNvSpPr>
            <a:spLocks noGrp="1"/>
          </p:cNvSpPr>
          <p:nvPr>
            <p:ph type="body" sz="quarter" idx="58" hasCustomPrompt="1"/>
          </p:nvPr>
        </p:nvSpPr>
        <p:spPr>
          <a:xfrm>
            <a:off x="6189298" y="4754718"/>
            <a:ext cx="2974806" cy="321846"/>
          </a:xfrm>
        </p:spPr>
        <p:txBody>
          <a:bodyPr numCol="1">
            <a:normAutofit/>
          </a:bodyPr>
          <a:lstStyle>
            <a:lvl1pPr algn="just">
              <a:defRPr sz="1800">
                <a:solidFill>
                  <a:schemeClr val="tx1">
                    <a:lumMod val="60000"/>
                    <a:lumOff val="40000"/>
                  </a:schemeClr>
                </a:solidFill>
              </a:defRPr>
            </a:lvl1pPr>
            <a:lvl2pPr algn="l">
              <a:buFontTx/>
              <a:buNone/>
              <a:defRPr/>
            </a:lvl2pPr>
          </a:lstStyle>
          <a:p>
            <a:pPr lvl="0"/>
            <a:r>
              <a:rPr lang="en-GB" noProof="0"/>
              <a:t>Subheading Title</a:t>
            </a:r>
          </a:p>
        </p:txBody>
      </p:sp>
      <p:sp>
        <p:nvSpPr>
          <p:cNvPr id="102" name="Marcador de texto 3">
            <a:extLst>
              <a:ext uri="{FF2B5EF4-FFF2-40B4-BE49-F238E27FC236}">
                <a16:creationId xmlns:a16="http://schemas.microsoft.com/office/drawing/2014/main" id="{2A538B8E-41CD-4341-AED6-2FFA34B3F039}"/>
              </a:ext>
            </a:extLst>
          </p:cNvPr>
          <p:cNvSpPr>
            <a:spLocks noGrp="1"/>
          </p:cNvSpPr>
          <p:nvPr>
            <p:ph type="body" sz="quarter" idx="59" hasCustomPrompt="1"/>
          </p:nvPr>
        </p:nvSpPr>
        <p:spPr>
          <a:xfrm>
            <a:off x="7757532" y="4550493"/>
            <a:ext cx="3599141" cy="321337"/>
          </a:xfrm>
        </p:spPr>
        <p:txBody>
          <a:bodyPr numCol="1">
            <a:noAutofit/>
          </a:bodyPr>
          <a:lstStyle>
            <a:lvl1pPr algn="just">
              <a:defRPr sz="1000">
                <a:solidFill>
                  <a:schemeClr val="tx1">
                    <a:lumMod val="60000"/>
                    <a:lumOff val="40000"/>
                  </a:schemeClr>
                </a:solidFill>
              </a:defRPr>
            </a:lvl1pPr>
            <a:lvl2pPr algn="l">
              <a:buFontTx/>
              <a:buNone/>
              <a:defRPr sz="1000"/>
            </a:lvl2pPr>
          </a:lstStyle>
          <a:p>
            <a:pPr lvl="0"/>
            <a:r>
              <a:rPr lang="en-GB" noProof="0"/>
              <a:t>…………………………………………………….......................</a:t>
            </a:r>
          </a:p>
        </p:txBody>
      </p:sp>
      <p:sp>
        <p:nvSpPr>
          <p:cNvPr id="103" name="Marcador de texto 15">
            <a:extLst>
              <a:ext uri="{FF2B5EF4-FFF2-40B4-BE49-F238E27FC236}">
                <a16:creationId xmlns:a16="http://schemas.microsoft.com/office/drawing/2014/main" id="{173C5E62-67BC-9C45-8601-618E1D179FBA}"/>
              </a:ext>
            </a:extLst>
          </p:cNvPr>
          <p:cNvSpPr>
            <a:spLocks noGrp="1"/>
          </p:cNvSpPr>
          <p:nvPr>
            <p:ph type="body" sz="quarter" idx="60" hasCustomPrompt="1"/>
          </p:nvPr>
        </p:nvSpPr>
        <p:spPr>
          <a:xfrm>
            <a:off x="11153406" y="4496058"/>
            <a:ext cx="729889" cy="418962"/>
          </a:xfrm>
        </p:spPr>
        <p:txBody>
          <a:bodyPr>
            <a:normAutofit/>
          </a:bodyPr>
          <a:lstStyle>
            <a:lvl1pPr algn="just">
              <a:defRPr sz="1400">
                <a:solidFill>
                  <a:schemeClr val="accent1"/>
                </a:solidFill>
              </a:defRPr>
            </a:lvl1pPr>
            <a:lvl2pPr>
              <a:defRPr sz="2000">
                <a:solidFill>
                  <a:schemeClr val="tx1"/>
                </a:solidFill>
              </a:defRPr>
            </a:lvl2pPr>
            <a:lvl3pPr>
              <a:defRPr sz="2000">
                <a:solidFill>
                  <a:schemeClr val="tx1"/>
                </a:solidFill>
              </a:defRPr>
            </a:lvl3pPr>
          </a:lstStyle>
          <a:p>
            <a:pPr lvl="0"/>
            <a:r>
              <a:rPr lang="en-GB" noProof="0"/>
              <a:t>P.01</a:t>
            </a:r>
          </a:p>
        </p:txBody>
      </p:sp>
      <p:sp>
        <p:nvSpPr>
          <p:cNvPr id="104" name="Marcador de texto 83">
            <a:extLst>
              <a:ext uri="{FF2B5EF4-FFF2-40B4-BE49-F238E27FC236}">
                <a16:creationId xmlns:a16="http://schemas.microsoft.com/office/drawing/2014/main" id="{967DFE4E-11D5-9B48-9787-7C376FDD5735}"/>
              </a:ext>
            </a:extLst>
          </p:cNvPr>
          <p:cNvSpPr>
            <a:spLocks noGrp="1"/>
          </p:cNvSpPr>
          <p:nvPr>
            <p:ph type="body" sz="quarter" idx="61" hasCustomPrompt="1"/>
          </p:nvPr>
        </p:nvSpPr>
        <p:spPr>
          <a:xfrm>
            <a:off x="6181146" y="2275888"/>
            <a:ext cx="2971542" cy="314908"/>
          </a:xfrm>
        </p:spPr>
        <p:txBody>
          <a:bodyPr>
            <a:normAutofit/>
          </a:bodyPr>
          <a:lstStyle>
            <a:lvl1pPr>
              <a:defRPr sz="2000" b="1">
                <a:solidFill>
                  <a:schemeClr val="tx2"/>
                </a:solidFill>
              </a:defRPr>
            </a:lvl1pPr>
          </a:lstStyle>
          <a:p>
            <a:pPr lvl="0"/>
            <a:r>
              <a:rPr lang="en-GB" noProof="0"/>
              <a:t>Chapter Title</a:t>
            </a:r>
          </a:p>
        </p:txBody>
      </p:sp>
      <p:sp>
        <p:nvSpPr>
          <p:cNvPr id="105" name="Marcador de texto 83">
            <a:extLst>
              <a:ext uri="{FF2B5EF4-FFF2-40B4-BE49-F238E27FC236}">
                <a16:creationId xmlns:a16="http://schemas.microsoft.com/office/drawing/2014/main" id="{A66AEF34-CCE3-244B-9A73-A752C1D152BF}"/>
              </a:ext>
            </a:extLst>
          </p:cNvPr>
          <p:cNvSpPr>
            <a:spLocks noGrp="1"/>
          </p:cNvSpPr>
          <p:nvPr>
            <p:ph type="body" sz="quarter" idx="62" hasCustomPrompt="1"/>
          </p:nvPr>
        </p:nvSpPr>
        <p:spPr>
          <a:xfrm>
            <a:off x="6181146" y="2990540"/>
            <a:ext cx="2968438" cy="323159"/>
          </a:xfrm>
        </p:spPr>
        <p:txBody>
          <a:bodyPr>
            <a:normAutofit/>
          </a:bodyPr>
          <a:lstStyle>
            <a:lvl1pPr>
              <a:defRPr sz="2000" b="1">
                <a:solidFill>
                  <a:schemeClr val="tx2"/>
                </a:solidFill>
              </a:defRPr>
            </a:lvl1pPr>
          </a:lstStyle>
          <a:p>
            <a:pPr lvl="0"/>
            <a:r>
              <a:rPr lang="en-GB" noProof="0"/>
              <a:t>Chapter Title</a:t>
            </a:r>
          </a:p>
        </p:txBody>
      </p:sp>
      <p:sp>
        <p:nvSpPr>
          <p:cNvPr id="106" name="Marcador de texto 83">
            <a:extLst>
              <a:ext uri="{FF2B5EF4-FFF2-40B4-BE49-F238E27FC236}">
                <a16:creationId xmlns:a16="http://schemas.microsoft.com/office/drawing/2014/main" id="{2EC5676D-D773-CF40-86EC-47E332356C7C}"/>
              </a:ext>
            </a:extLst>
          </p:cNvPr>
          <p:cNvSpPr>
            <a:spLocks noGrp="1"/>
          </p:cNvSpPr>
          <p:nvPr>
            <p:ph type="body" sz="quarter" idx="63" hasCustomPrompt="1"/>
          </p:nvPr>
        </p:nvSpPr>
        <p:spPr>
          <a:xfrm>
            <a:off x="6181146" y="3714070"/>
            <a:ext cx="2982958" cy="321337"/>
          </a:xfrm>
        </p:spPr>
        <p:txBody>
          <a:bodyPr>
            <a:normAutofit/>
          </a:bodyPr>
          <a:lstStyle>
            <a:lvl1pPr>
              <a:defRPr sz="2000" b="1">
                <a:solidFill>
                  <a:schemeClr val="tx2"/>
                </a:solidFill>
              </a:defRPr>
            </a:lvl1pPr>
          </a:lstStyle>
          <a:p>
            <a:pPr lvl="0"/>
            <a:r>
              <a:rPr lang="en-GB" noProof="0"/>
              <a:t>Chapter Title</a:t>
            </a:r>
          </a:p>
        </p:txBody>
      </p:sp>
      <p:sp>
        <p:nvSpPr>
          <p:cNvPr id="107" name="Marcador de texto 83">
            <a:extLst>
              <a:ext uri="{FF2B5EF4-FFF2-40B4-BE49-F238E27FC236}">
                <a16:creationId xmlns:a16="http://schemas.microsoft.com/office/drawing/2014/main" id="{AFC92137-6235-2146-8DDC-3CC348067A27}"/>
              </a:ext>
            </a:extLst>
          </p:cNvPr>
          <p:cNvSpPr>
            <a:spLocks noGrp="1"/>
          </p:cNvSpPr>
          <p:nvPr>
            <p:ph type="body" sz="quarter" idx="64" hasCustomPrompt="1"/>
          </p:nvPr>
        </p:nvSpPr>
        <p:spPr>
          <a:xfrm>
            <a:off x="6181145" y="4433160"/>
            <a:ext cx="2974805" cy="314908"/>
          </a:xfrm>
        </p:spPr>
        <p:txBody>
          <a:bodyPr>
            <a:normAutofit/>
          </a:bodyPr>
          <a:lstStyle>
            <a:lvl1pPr>
              <a:defRPr sz="2000" b="1">
                <a:solidFill>
                  <a:schemeClr val="tx2"/>
                </a:solidFill>
              </a:defRPr>
            </a:lvl1pPr>
          </a:lstStyle>
          <a:p>
            <a:pPr lvl="0"/>
            <a:r>
              <a:rPr lang="en-GB" noProof="0"/>
              <a:t>Chapter Title</a:t>
            </a:r>
          </a:p>
        </p:txBody>
      </p:sp>
      <p:sp>
        <p:nvSpPr>
          <p:cNvPr id="108" name="Marcador de texto 83">
            <a:extLst>
              <a:ext uri="{FF2B5EF4-FFF2-40B4-BE49-F238E27FC236}">
                <a16:creationId xmlns:a16="http://schemas.microsoft.com/office/drawing/2014/main" id="{8F8F59DA-8014-C044-83F5-3C1BA460C2BE}"/>
              </a:ext>
            </a:extLst>
          </p:cNvPr>
          <p:cNvSpPr>
            <a:spLocks noGrp="1"/>
          </p:cNvSpPr>
          <p:nvPr>
            <p:ph type="body" sz="quarter" idx="65" hasCustomPrompt="1"/>
          </p:nvPr>
        </p:nvSpPr>
        <p:spPr>
          <a:xfrm>
            <a:off x="6181146" y="1552358"/>
            <a:ext cx="2982958" cy="314908"/>
          </a:xfrm>
        </p:spPr>
        <p:txBody>
          <a:bodyPr>
            <a:normAutofit/>
          </a:bodyPr>
          <a:lstStyle>
            <a:lvl1pPr>
              <a:defRPr sz="2000" b="1">
                <a:solidFill>
                  <a:schemeClr val="tx2"/>
                </a:solidFill>
              </a:defRPr>
            </a:lvl1pPr>
          </a:lstStyle>
          <a:p>
            <a:pPr lvl="0"/>
            <a:r>
              <a:rPr lang="en-GB" noProof="0"/>
              <a:t>Chapter Title</a:t>
            </a:r>
          </a:p>
        </p:txBody>
      </p:sp>
      <p:sp>
        <p:nvSpPr>
          <p:cNvPr id="110" name="Marcador de texto 109">
            <a:extLst>
              <a:ext uri="{FF2B5EF4-FFF2-40B4-BE49-F238E27FC236}">
                <a16:creationId xmlns:a16="http://schemas.microsoft.com/office/drawing/2014/main" id="{47572D3A-0640-F64B-B8C7-BC1B9D446553}"/>
              </a:ext>
            </a:extLst>
          </p:cNvPr>
          <p:cNvSpPr>
            <a:spLocks noGrp="1"/>
          </p:cNvSpPr>
          <p:nvPr>
            <p:ph type="body" sz="quarter" idx="66" hasCustomPrompt="1"/>
          </p:nvPr>
        </p:nvSpPr>
        <p:spPr>
          <a:xfrm>
            <a:off x="415018" y="647835"/>
            <a:ext cx="2991110" cy="431800"/>
          </a:xfrm>
        </p:spPr>
        <p:txBody>
          <a:bodyPr>
            <a:normAutofit/>
          </a:bodyPr>
          <a:lstStyle>
            <a:lvl1pPr>
              <a:defRPr sz="2000" b="1">
                <a:solidFill>
                  <a:schemeClr val="tx2"/>
                </a:solidFill>
              </a:defRPr>
            </a:lvl1pPr>
          </a:lstStyle>
          <a:p>
            <a:pPr lvl="0"/>
            <a:r>
              <a:rPr lang="en-GB" noProof="0"/>
              <a:t>Index</a:t>
            </a:r>
          </a:p>
        </p:txBody>
      </p:sp>
    </p:spTree>
    <p:extLst>
      <p:ext uri="{BB962C8B-B14F-4D97-AF65-F5344CB8AC3E}">
        <p14:creationId xmlns:p14="http://schemas.microsoft.com/office/powerpoint/2010/main" val="387741397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ext_With_Square_Image">
    <p:bg>
      <p:bgPr>
        <a:solidFill>
          <a:schemeClr val="bg1"/>
        </a:solidFill>
        <a:effectLst/>
      </p:bgPr>
    </p:bg>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E9C55805-7954-B24C-8EC6-5DE3A100F72B}"/>
              </a:ext>
            </a:extLst>
          </p:cNvPr>
          <p:cNvSpPr>
            <a:spLocks noGrp="1"/>
          </p:cNvSpPr>
          <p:nvPr>
            <p:ph type="sldNum" sz="quarter" idx="10"/>
          </p:nvPr>
        </p:nvSpPr>
        <p:spPr/>
        <p:txBody>
          <a:bodyPr/>
          <a:lstStyle/>
          <a:p>
            <a:fld id="{E7EBEDA2-51E6-554C-A63C-E820F6D0080D}" type="slidenum">
              <a:rPr lang="es-ES" smtClean="0"/>
              <a:pPr/>
              <a:t>‹#›</a:t>
            </a:fld>
            <a:endParaRPr lang="es-ES" dirty="0"/>
          </a:p>
        </p:txBody>
      </p:sp>
      <p:sp>
        <p:nvSpPr>
          <p:cNvPr id="4" name="Título 10">
            <a:extLst>
              <a:ext uri="{FF2B5EF4-FFF2-40B4-BE49-F238E27FC236}">
                <a16:creationId xmlns:a16="http://schemas.microsoft.com/office/drawing/2014/main" id="{49156FD3-0196-4F4F-9FDD-822A7DDF5333}"/>
              </a:ext>
            </a:extLst>
          </p:cNvPr>
          <p:cNvSpPr>
            <a:spLocks noGrp="1"/>
          </p:cNvSpPr>
          <p:nvPr>
            <p:ph type="title" hasCustomPrompt="1"/>
          </p:nvPr>
        </p:nvSpPr>
        <p:spPr>
          <a:xfrm>
            <a:off x="407473" y="609644"/>
            <a:ext cx="3704934" cy="800944"/>
          </a:xfrm>
        </p:spPr>
        <p:txBody>
          <a:bodyPr/>
          <a:lstStyle/>
          <a:p>
            <a:r>
              <a:rPr lang="en-GB" noProof="0"/>
              <a:t>Insert Title Here</a:t>
            </a:r>
            <a:br>
              <a:rPr lang="en-GB" noProof="0"/>
            </a:br>
            <a:r>
              <a:rPr lang="en-GB" noProof="0"/>
              <a:t>Max 2 lines</a:t>
            </a:r>
          </a:p>
        </p:txBody>
      </p:sp>
      <p:sp>
        <p:nvSpPr>
          <p:cNvPr id="5" name="Marcador de texto 12">
            <a:extLst>
              <a:ext uri="{FF2B5EF4-FFF2-40B4-BE49-F238E27FC236}">
                <a16:creationId xmlns:a16="http://schemas.microsoft.com/office/drawing/2014/main" id="{454ED348-BD25-CF4C-9349-D1A5F55BDC77}"/>
              </a:ext>
            </a:extLst>
          </p:cNvPr>
          <p:cNvSpPr>
            <a:spLocks noGrp="1"/>
          </p:cNvSpPr>
          <p:nvPr>
            <p:ph type="body" sz="quarter" idx="11" hasCustomPrompt="1"/>
          </p:nvPr>
        </p:nvSpPr>
        <p:spPr>
          <a:xfrm>
            <a:off x="413359" y="1745320"/>
            <a:ext cx="3704934" cy="603600"/>
          </a:xfrm>
        </p:spPr>
        <p:txBody>
          <a:bodyPr/>
          <a:lstStyle>
            <a:lvl1pPr marL="0" indent="0">
              <a:buNone/>
              <a:defRPr b="1">
                <a:solidFill>
                  <a:schemeClr val="tx1"/>
                </a:solidFill>
              </a:defRPr>
            </a:lvl1pPr>
          </a:lstStyle>
          <a:p>
            <a:pPr lvl="0"/>
            <a:r>
              <a:rPr lang="en-GB" noProof="0"/>
              <a:t>Body subhead (second level text)</a:t>
            </a:r>
          </a:p>
        </p:txBody>
      </p:sp>
      <p:sp>
        <p:nvSpPr>
          <p:cNvPr id="6" name="Marcador de texto 14">
            <a:extLst>
              <a:ext uri="{FF2B5EF4-FFF2-40B4-BE49-F238E27FC236}">
                <a16:creationId xmlns:a16="http://schemas.microsoft.com/office/drawing/2014/main" id="{6E6DC74C-4704-064C-9CF0-4BE6715AD4E8}"/>
              </a:ext>
            </a:extLst>
          </p:cNvPr>
          <p:cNvSpPr>
            <a:spLocks noGrp="1"/>
          </p:cNvSpPr>
          <p:nvPr>
            <p:ph type="body" sz="quarter" idx="12" hasCustomPrompt="1"/>
          </p:nvPr>
        </p:nvSpPr>
        <p:spPr>
          <a:xfrm>
            <a:off x="413358" y="2461480"/>
            <a:ext cx="3704934" cy="2717800"/>
          </a:xfrm>
        </p:spPr>
        <p:txBody>
          <a:bodyPr/>
          <a:lstStyle>
            <a:lvl1pPr marL="0" indent="0">
              <a:buNone/>
              <a:defRPr>
                <a:solidFill>
                  <a:schemeClr val="tx1">
                    <a:lumMod val="60000"/>
                    <a:lumOff val="40000"/>
                  </a:schemeClr>
                </a:solidFill>
              </a:defRPr>
            </a:lvl1pPr>
          </a:lstStyle>
          <a:p>
            <a:pPr lvl="0"/>
            <a:r>
              <a:rPr lang="en-GB" noProof="0"/>
              <a:t>Lorem ipsum dolor sit amet, consectetur adipiscing elit.</a:t>
            </a:r>
            <a:br>
              <a:rPr lang="en-GB" noProof="0"/>
            </a:br>
            <a:r>
              <a:rPr lang="en-GB" noProof="0"/>
              <a:t>Aliquam  euismod cursus ipsum. Hasellus erat metus, faucibus quis interdum id, viverra nec enim:</a:t>
            </a:r>
            <a:br>
              <a:rPr lang="en-GB" noProof="0"/>
            </a:br>
            <a:r>
              <a:rPr lang="en-GB" noProof="0"/>
              <a:t>         • Insert text here</a:t>
            </a:r>
            <a:br>
              <a:rPr lang="en-GB" noProof="0"/>
            </a:br>
            <a:r>
              <a:rPr lang="en-GB" noProof="0"/>
              <a:t>                 • Insert text here</a:t>
            </a:r>
            <a:br>
              <a:rPr lang="en-GB" noProof="0"/>
            </a:br>
            <a:r>
              <a:rPr lang="en-GB" noProof="0"/>
              <a:t>	</a:t>
            </a:r>
          </a:p>
        </p:txBody>
      </p:sp>
      <p:sp>
        <p:nvSpPr>
          <p:cNvPr id="8" name="Marcador de texto 18">
            <a:extLst>
              <a:ext uri="{FF2B5EF4-FFF2-40B4-BE49-F238E27FC236}">
                <a16:creationId xmlns:a16="http://schemas.microsoft.com/office/drawing/2014/main" id="{F448B499-7374-5448-8658-87428B67CA32}"/>
              </a:ext>
            </a:extLst>
          </p:cNvPr>
          <p:cNvSpPr>
            <a:spLocks noGrp="1"/>
          </p:cNvSpPr>
          <p:nvPr>
            <p:ph type="body" sz="quarter" idx="14" hasCustomPrompt="1"/>
          </p:nvPr>
        </p:nvSpPr>
        <p:spPr>
          <a:xfrm>
            <a:off x="416761" y="366676"/>
            <a:ext cx="3704934" cy="198438"/>
          </a:xfrm>
        </p:spPr>
        <p:txBody>
          <a:bodyPr>
            <a:noAutofit/>
          </a:bodyPr>
          <a:lstStyle>
            <a:lvl1pPr marL="0" indent="0">
              <a:buNone/>
              <a:defRPr sz="1300" b="1" cap="all" baseline="0"/>
            </a:lvl1pPr>
          </a:lstStyle>
          <a:p>
            <a:pPr lvl="0"/>
            <a:r>
              <a:rPr lang="en-GB" noProof="0"/>
              <a:t>INSERT SUBHEADING</a:t>
            </a:r>
          </a:p>
        </p:txBody>
      </p:sp>
      <p:sp>
        <p:nvSpPr>
          <p:cNvPr id="10" name="Marcador de posición de imagen 9">
            <a:extLst>
              <a:ext uri="{FF2B5EF4-FFF2-40B4-BE49-F238E27FC236}">
                <a16:creationId xmlns:a16="http://schemas.microsoft.com/office/drawing/2014/main" id="{D24A2D91-FE07-DD4B-8E90-1BD3F7A378A9}"/>
              </a:ext>
            </a:extLst>
          </p:cNvPr>
          <p:cNvSpPr>
            <a:spLocks noGrp="1"/>
          </p:cNvSpPr>
          <p:nvPr>
            <p:ph type="pic" sz="quarter" idx="15" hasCustomPrompt="1"/>
          </p:nvPr>
        </p:nvSpPr>
        <p:spPr>
          <a:xfrm>
            <a:off x="4295775" y="549275"/>
            <a:ext cx="7379970" cy="5759450"/>
          </a:xfrm>
          <a:solidFill>
            <a:schemeClr val="accent1">
              <a:lumMod val="20000"/>
              <a:lumOff val="80000"/>
            </a:schemeClr>
          </a:solidFill>
        </p:spPr>
        <p:txBody>
          <a:bodyPr anchor="ctr">
            <a:normAutofit/>
          </a:bodyPr>
          <a:lstStyle>
            <a:lvl1pPr algn="ctr">
              <a:defRPr sz="1600"/>
            </a:lvl1pPr>
          </a:lstStyle>
          <a:p>
            <a:r>
              <a:rPr lang="en-GB" noProof="0" dirty="0"/>
              <a:t>Image</a:t>
            </a:r>
          </a:p>
        </p:txBody>
      </p:sp>
      <p:pic>
        <p:nvPicPr>
          <p:cNvPr id="9" name="Imagen 8" descr="Logotipo&#10;&#10;Descripción generada automáticamente">
            <a:extLst>
              <a:ext uri="{FF2B5EF4-FFF2-40B4-BE49-F238E27FC236}">
                <a16:creationId xmlns:a16="http://schemas.microsoft.com/office/drawing/2014/main" id="{4BCB577D-687E-46B0-BBC5-0F699BE5AACE}"/>
              </a:ext>
            </a:extLst>
          </p:cNvPr>
          <p:cNvPicPr>
            <a:picLocks noChangeAspect="1"/>
          </p:cNvPicPr>
          <p:nvPr userDrawn="1"/>
        </p:nvPicPr>
        <p:blipFill>
          <a:blip r:embed="rId2"/>
          <a:stretch>
            <a:fillRect/>
          </a:stretch>
        </p:blipFill>
        <p:spPr>
          <a:xfrm>
            <a:off x="504000" y="6444000"/>
            <a:ext cx="1059231" cy="180000"/>
          </a:xfrm>
          <a:prstGeom prst="rect">
            <a:avLst/>
          </a:prstGeom>
        </p:spPr>
      </p:pic>
    </p:spTree>
    <p:extLst>
      <p:ext uri="{BB962C8B-B14F-4D97-AF65-F5344CB8AC3E}">
        <p14:creationId xmlns:p14="http://schemas.microsoft.com/office/powerpoint/2010/main" val="3697461786"/>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p:cSld name="Reporting">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bwMode="invGray">
          <a:xfrm>
            <a:off x="429003" y="336108"/>
            <a:ext cx="1520956"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p:nvSpPr>
        <p:spPr>
          <a:xfrm>
            <a:off x="7940458" y="6408532"/>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478497" y="6355437"/>
            <a:ext cx="980846" cy="280168"/>
          </a:xfrm>
          <a:prstGeom prst="rect">
            <a:avLst/>
          </a:prstGeom>
        </p:spPr>
      </p:pic>
      <p:sp>
        <p:nvSpPr>
          <p:cNvPr id="11" name="Title 47">
            <a:extLst>
              <a:ext uri="{FF2B5EF4-FFF2-40B4-BE49-F238E27FC236}">
                <a16:creationId xmlns:a16="http://schemas.microsoft.com/office/drawing/2014/main" id="{68B6C1BB-3958-4320-987E-E85C86CF060A}"/>
              </a:ext>
            </a:extLst>
          </p:cNvPr>
          <p:cNvSpPr>
            <a:spLocks noGrp="1"/>
          </p:cNvSpPr>
          <p:nvPr>
            <p:ph type="title" hasCustomPrompt="1"/>
          </p:nvPr>
        </p:nvSpPr>
        <p:spPr>
          <a:xfrm>
            <a:off x="432688" y="3848473"/>
            <a:ext cx="5085136"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2" name="Text Placeholder 49">
            <a:extLst>
              <a:ext uri="{FF2B5EF4-FFF2-40B4-BE49-F238E27FC236}">
                <a16:creationId xmlns:a16="http://schemas.microsoft.com/office/drawing/2014/main" id="{CC5F456B-E33A-40FA-924F-85C380ADB5C0}"/>
              </a:ext>
            </a:extLst>
          </p:cNvPr>
          <p:cNvSpPr>
            <a:spLocks noGrp="1"/>
          </p:cNvSpPr>
          <p:nvPr>
            <p:ph type="body" sz="quarter" idx="10" hasCustomPrompt="1"/>
          </p:nvPr>
        </p:nvSpPr>
        <p:spPr>
          <a:xfrm>
            <a:off x="450622" y="5296582"/>
            <a:ext cx="5085136"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pic>
        <p:nvPicPr>
          <p:cNvPr id="2" name="Picture 1">
            <a:extLst>
              <a:ext uri="{FF2B5EF4-FFF2-40B4-BE49-F238E27FC236}">
                <a16:creationId xmlns:a16="http://schemas.microsoft.com/office/drawing/2014/main" id="{94F8D7AA-5F1F-D0E2-4855-D3D15460C46A}"/>
              </a:ext>
            </a:extLst>
          </p:cNvPr>
          <p:cNvPicPr>
            <a:picLocks noChangeAspect="1"/>
          </p:cNvPicPr>
          <p:nvPr userDrawn="1"/>
        </p:nvPicPr>
        <p:blipFill rotWithShape="1">
          <a:blip r:embed="rId4"/>
          <a:srcRect t="6554"/>
          <a:stretch/>
        </p:blipFill>
        <p:spPr>
          <a:xfrm>
            <a:off x="6086669" y="0"/>
            <a:ext cx="6086501" cy="6408532"/>
          </a:xfrm>
          <a:prstGeom prst="rect">
            <a:avLst/>
          </a:prstGeom>
        </p:spPr>
      </p:pic>
    </p:spTree>
    <p:extLst>
      <p:ext uri="{BB962C8B-B14F-4D97-AF65-F5344CB8AC3E}">
        <p14:creationId xmlns:p14="http://schemas.microsoft.com/office/powerpoint/2010/main" val="203617415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p:cSld name="Supporting features">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bwMode="invGray">
          <a:xfrm>
            <a:off x="429003" y="336108"/>
            <a:ext cx="1520956"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p:nvSpPr>
        <p:spPr>
          <a:xfrm>
            <a:off x="7940458" y="6408532"/>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478497" y="6355437"/>
            <a:ext cx="980846" cy="280168"/>
          </a:xfrm>
          <a:prstGeom prst="rect">
            <a:avLst/>
          </a:prstGeom>
        </p:spPr>
      </p:pic>
      <p:sp>
        <p:nvSpPr>
          <p:cNvPr id="11" name="Title 47">
            <a:extLst>
              <a:ext uri="{FF2B5EF4-FFF2-40B4-BE49-F238E27FC236}">
                <a16:creationId xmlns:a16="http://schemas.microsoft.com/office/drawing/2014/main" id="{D256B5CE-DD45-4D6F-812D-FD5742BAB20A}"/>
              </a:ext>
            </a:extLst>
          </p:cNvPr>
          <p:cNvSpPr>
            <a:spLocks noGrp="1"/>
          </p:cNvSpPr>
          <p:nvPr>
            <p:ph type="title" hasCustomPrompt="1"/>
          </p:nvPr>
        </p:nvSpPr>
        <p:spPr>
          <a:xfrm>
            <a:off x="432688" y="3848473"/>
            <a:ext cx="5085136"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2" name="Text Placeholder 49">
            <a:extLst>
              <a:ext uri="{FF2B5EF4-FFF2-40B4-BE49-F238E27FC236}">
                <a16:creationId xmlns:a16="http://schemas.microsoft.com/office/drawing/2014/main" id="{C76C5206-34B0-4BB7-8097-A7148030EE04}"/>
              </a:ext>
            </a:extLst>
          </p:cNvPr>
          <p:cNvSpPr>
            <a:spLocks noGrp="1"/>
          </p:cNvSpPr>
          <p:nvPr>
            <p:ph type="body" sz="quarter" idx="10" hasCustomPrompt="1"/>
          </p:nvPr>
        </p:nvSpPr>
        <p:spPr>
          <a:xfrm>
            <a:off x="450622" y="5296582"/>
            <a:ext cx="5085136"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pic>
        <p:nvPicPr>
          <p:cNvPr id="3" name="Picture 2">
            <a:extLst>
              <a:ext uri="{FF2B5EF4-FFF2-40B4-BE49-F238E27FC236}">
                <a16:creationId xmlns:a16="http://schemas.microsoft.com/office/drawing/2014/main" id="{669E63A3-D733-C7B9-257E-574CEAB1CB5D}"/>
              </a:ext>
            </a:extLst>
          </p:cNvPr>
          <p:cNvPicPr>
            <a:picLocks noChangeAspect="1"/>
          </p:cNvPicPr>
          <p:nvPr userDrawn="1"/>
        </p:nvPicPr>
        <p:blipFill rotWithShape="1">
          <a:blip r:embed="rId4"/>
          <a:srcRect t="7328"/>
          <a:stretch/>
        </p:blipFill>
        <p:spPr>
          <a:xfrm>
            <a:off x="6096000" y="1"/>
            <a:ext cx="6086501" cy="6355437"/>
          </a:xfrm>
          <a:prstGeom prst="rect">
            <a:avLst/>
          </a:prstGeom>
        </p:spPr>
      </p:pic>
    </p:spTree>
    <p:extLst>
      <p:ext uri="{BB962C8B-B14F-4D97-AF65-F5344CB8AC3E}">
        <p14:creationId xmlns:p14="http://schemas.microsoft.com/office/powerpoint/2010/main" val="8551839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p:cSld name="Introductions">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bwMode="invGray">
          <a:xfrm>
            <a:off x="429003" y="336108"/>
            <a:ext cx="1520956"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p:nvSpPr>
        <p:spPr>
          <a:xfrm>
            <a:off x="7940458" y="6408532"/>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2023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478497" y="6355437"/>
            <a:ext cx="980846" cy="280168"/>
          </a:xfrm>
          <a:prstGeom prst="rect">
            <a:avLst/>
          </a:prstGeom>
        </p:spPr>
      </p:pic>
      <p:sp>
        <p:nvSpPr>
          <p:cNvPr id="9" name="Title 47">
            <a:extLst>
              <a:ext uri="{FF2B5EF4-FFF2-40B4-BE49-F238E27FC236}">
                <a16:creationId xmlns:a16="http://schemas.microsoft.com/office/drawing/2014/main" id="{95509F4C-4931-49B1-A64F-C69AB9461063}"/>
              </a:ext>
            </a:extLst>
          </p:cNvPr>
          <p:cNvSpPr>
            <a:spLocks noGrp="1"/>
          </p:cNvSpPr>
          <p:nvPr>
            <p:ph type="title" hasCustomPrompt="1"/>
          </p:nvPr>
        </p:nvSpPr>
        <p:spPr>
          <a:xfrm>
            <a:off x="432688" y="3848473"/>
            <a:ext cx="5085136"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0" name="Text Placeholder 49">
            <a:extLst>
              <a:ext uri="{FF2B5EF4-FFF2-40B4-BE49-F238E27FC236}">
                <a16:creationId xmlns:a16="http://schemas.microsoft.com/office/drawing/2014/main" id="{334ABA38-11DE-4EC2-BA6C-286505D634B5}"/>
              </a:ext>
            </a:extLst>
          </p:cNvPr>
          <p:cNvSpPr>
            <a:spLocks noGrp="1"/>
          </p:cNvSpPr>
          <p:nvPr>
            <p:ph type="body" sz="quarter" idx="10" hasCustomPrompt="1"/>
          </p:nvPr>
        </p:nvSpPr>
        <p:spPr>
          <a:xfrm>
            <a:off x="450622" y="5296582"/>
            <a:ext cx="5085136"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pic>
        <p:nvPicPr>
          <p:cNvPr id="2" name="Picture 1">
            <a:extLst>
              <a:ext uri="{FF2B5EF4-FFF2-40B4-BE49-F238E27FC236}">
                <a16:creationId xmlns:a16="http://schemas.microsoft.com/office/drawing/2014/main" id="{E78FEEF4-DEF3-B6C9-E4AD-C8C920111026}"/>
              </a:ext>
            </a:extLst>
          </p:cNvPr>
          <p:cNvPicPr>
            <a:picLocks noChangeAspect="1"/>
          </p:cNvPicPr>
          <p:nvPr userDrawn="1"/>
        </p:nvPicPr>
        <p:blipFill rotWithShape="1">
          <a:blip r:embed="rId4"/>
          <a:srcRect t="9501"/>
          <a:stretch/>
        </p:blipFill>
        <p:spPr>
          <a:xfrm>
            <a:off x="6096000" y="216147"/>
            <a:ext cx="6086501" cy="6206466"/>
          </a:xfrm>
          <a:prstGeom prst="rect">
            <a:avLst/>
          </a:prstGeom>
        </p:spPr>
      </p:pic>
    </p:spTree>
    <p:extLst>
      <p:ext uri="{BB962C8B-B14F-4D97-AF65-F5344CB8AC3E}">
        <p14:creationId xmlns:p14="http://schemas.microsoft.com/office/powerpoint/2010/main" val="214326591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p:cSld name="Section_Slide_Small Image">
    <p:bg>
      <p:bgPr>
        <a:solidFill>
          <a:schemeClr val="tx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B097A8A-5F5A-410E-A527-3420D0786654}"/>
              </a:ext>
            </a:extLst>
          </p:cNvPr>
          <p:cNvSpPr>
            <a:spLocks noGrp="1"/>
          </p:cNvSpPr>
          <p:nvPr>
            <p:ph type="pic" sz="quarter" idx="11"/>
          </p:nvPr>
        </p:nvSpPr>
        <p:spPr>
          <a:xfrm>
            <a:off x="9667218" y="0"/>
            <a:ext cx="2524782" cy="6858000"/>
          </a:xfrm>
          <a:solidFill>
            <a:schemeClr val="bg1">
              <a:lumMod val="95000"/>
            </a:schemeClr>
          </a:solidFill>
        </p:spPr>
        <p:txBody>
          <a:bodyPr anchor="ctr" anchorCtr="0"/>
          <a:lstStyle/>
          <a:p>
            <a:r>
              <a:rPr lang="en-GB"/>
              <a:t>Click icon to add picture</a:t>
            </a:r>
            <a:endParaRPr lang="en-US"/>
          </a:p>
        </p:txBody>
      </p:sp>
      <p:sp>
        <p:nvSpPr>
          <p:cNvPr id="15" name="Title 47">
            <a:extLst>
              <a:ext uri="{FF2B5EF4-FFF2-40B4-BE49-F238E27FC236}">
                <a16:creationId xmlns:a16="http://schemas.microsoft.com/office/drawing/2014/main" id="{84D9505D-4AC7-1D48-B1A2-8E72FC33FD69}"/>
              </a:ext>
            </a:extLst>
          </p:cNvPr>
          <p:cNvSpPr>
            <a:spLocks noGrp="1"/>
          </p:cNvSpPr>
          <p:nvPr>
            <p:ph type="title"/>
          </p:nvPr>
        </p:nvSpPr>
        <p:spPr>
          <a:xfrm>
            <a:off x="450622" y="3848473"/>
            <a:ext cx="7841371"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6" name="Text Placeholder 49">
            <a:extLst>
              <a:ext uri="{FF2B5EF4-FFF2-40B4-BE49-F238E27FC236}">
                <a16:creationId xmlns:a16="http://schemas.microsoft.com/office/drawing/2014/main" id="{B3D96E09-D7A1-F843-8ABC-7DCB908CA977}"/>
              </a:ext>
            </a:extLst>
          </p:cNvPr>
          <p:cNvSpPr>
            <a:spLocks noGrp="1"/>
          </p:cNvSpPr>
          <p:nvPr>
            <p:ph type="body" sz="quarter" idx="10" hasCustomPrompt="1"/>
          </p:nvPr>
        </p:nvSpPr>
        <p:spPr>
          <a:xfrm>
            <a:off x="450622" y="5323477"/>
            <a:ext cx="7841371"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pic>
        <p:nvPicPr>
          <p:cNvPr id="14" name="Picture 13">
            <a:extLst>
              <a:ext uri="{FF2B5EF4-FFF2-40B4-BE49-F238E27FC236}">
                <a16:creationId xmlns:a16="http://schemas.microsoft.com/office/drawing/2014/main" id="{7939F5C7-FFB1-474B-AE95-43B083499F6B}"/>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bwMode="invGray">
          <a:xfrm>
            <a:off x="429003" y="336108"/>
            <a:ext cx="1520956" cy="437540"/>
          </a:xfrm>
          <a:prstGeom prst="rect">
            <a:avLst/>
          </a:prstGeom>
        </p:spPr>
      </p:pic>
    </p:spTree>
    <p:extLst>
      <p:ext uri="{BB962C8B-B14F-4D97-AF65-F5344CB8AC3E}">
        <p14:creationId xmlns:p14="http://schemas.microsoft.com/office/powerpoint/2010/main" val="277558636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1_Quote ">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7DD1A-FEEA-D949-8B5B-1CB6676B82D1}"/>
              </a:ext>
            </a:extLst>
          </p:cNvPr>
          <p:cNvSpPr>
            <a:spLocks noGrp="1"/>
          </p:cNvSpPr>
          <p:nvPr>
            <p:ph type="title" hasCustomPrompt="1"/>
          </p:nvPr>
        </p:nvSpPr>
        <p:spPr>
          <a:xfrm>
            <a:off x="2537175" y="1627423"/>
            <a:ext cx="8398786" cy="1325880"/>
          </a:xfrm>
        </p:spPr>
        <p:txBody>
          <a:bodyPr anchor="t">
            <a:noAutofit/>
          </a:bodyPr>
          <a:lstStyle>
            <a:lvl1pPr>
              <a:lnSpc>
                <a:spcPct val="100000"/>
              </a:lnSpc>
              <a:defRPr sz="3200">
                <a:solidFill>
                  <a:schemeClr val="tx1"/>
                </a:solidFill>
              </a:defRPr>
            </a:lvl1pPr>
          </a:lstStyle>
          <a:p>
            <a:r>
              <a:rPr lang="en-US"/>
              <a:t>Click to edit master title style</a:t>
            </a:r>
            <a:br>
              <a:rPr lang="en-US"/>
            </a:br>
            <a:br>
              <a:rPr lang="en-US"/>
            </a:br>
            <a:endParaRPr lang="en-US"/>
          </a:p>
        </p:txBody>
      </p:sp>
      <p:sp>
        <p:nvSpPr>
          <p:cNvPr id="8" name="Text Placeholder 7">
            <a:extLst>
              <a:ext uri="{FF2B5EF4-FFF2-40B4-BE49-F238E27FC236}">
                <a16:creationId xmlns:a16="http://schemas.microsoft.com/office/drawing/2014/main" id="{274C296B-AF18-41AB-87A3-1F3D5F97338C}"/>
              </a:ext>
            </a:extLst>
          </p:cNvPr>
          <p:cNvSpPr>
            <a:spLocks noGrp="1"/>
          </p:cNvSpPr>
          <p:nvPr>
            <p:ph type="body" sz="quarter" idx="12" hasCustomPrompt="1"/>
          </p:nvPr>
        </p:nvSpPr>
        <p:spPr>
          <a:xfrm>
            <a:off x="2562062" y="4553744"/>
            <a:ext cx="8373900" cy="623888"/>
          </a:xfrm>
        </p:spPr>
        <p:txBody>
          <a:bodyPr>
            <a:noAutofit/>
          </a:bodyPr>
          <a:lstStyle>
            <a:lvl1pPr marL="112713" indent="-112713">
              <a:lnSpc>
                <a:spcPct val="100000"/>
              </a:lnSpc>
              <a:buClr>
                <a:schemeClr val="tx1"/>
              </a:buClr>
              <a:buFont typeface="Arial" panose="020B0604020202020204" pitchFamily="34" charset="0"/>
              <a:buChar char="—"/>
              <a:defRPr sz="1400">
                <a:solidFill>
                  <a:schemeClr val="tx1"/>
                </a:solidFill>
              </a:defRPr>
            </a:lvl1pPr>
            <a:lvl2pPr>
              <a:buNone/>
              <a:defRPr/>
            </a:lvl2pPr>
          </a:lstStyle>
          <a:p>
            <a:pPr lvl="0"/>
            <a:r>
              <a:rPr lang="en-GB"/>
              <a:t>Click to edit master text styles</a:t>
            </a:r>
          </a:p>
        </p:txBody>
      </p:sp>
      <p:pic>
        <p:nvPicPr>
          <p:cNvPr id="4" name="Graphic 3">
            <a:extLst>
              <a:ext uri="{FF2B5EF4-FFF2-40B4-BE49-F238E27FC236}">
                <a16:creationId xmlns:a16="http://schemas.microsoft.com/office/drawing/2014/main" id="{15CFED7C-9359-40DB-8FA6-FE59DAFB599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636145" y="1192574"/>
            <a:ext cx="396953" cy="320040"/>
          </a:xfrm>
          <a:prstGeom prst="rect">
            <a:avLst/>
          </a:prstGeom>
        </p:spPr>
      </p:pic>
    </p:spTree>
    <p:extLst>
      <p:ext uri="{BB962C8B-B14F-4D97-AF65-F5344CB8AC3E}">
        <p14:creationId xmlns:p14="http://schemas.microsoft.com/office/powerpoint/2010/main" val="44747909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DEMO">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AD93D2F4-9AB2-824E-96E0-4AEF19924F57}"/>
              </a:ext>
            </a:extLst>
          </p:cNvPr>
          <p:cNvSpPr>
            <a:spLocks noGrp="1"/>
          </p:cNvSpPr>
          <p:nvPr>
            <p:ph type="title" hasCustomPrompt="1"/>
          </p:nvPr>
        </p:nvSpPr>
        <p:spPr>
          <a:xfrm>
            <a:off x="442756" y="1745753"/>
            <a:ext cx="9378217" cy="1325880"/>
          </a:xfrm>
        </p:spPr>
        <p:txBody>
          <a:bodyPr anchor="b">
            <a:noAutofit/>
          </a:bodyPr>
          <a:lstStyle>
            <a:lvl1pPr>
              <a:lnSpc>
                <a:spcPct val="100000"/>
              </a:lnSpc>
              <a:defRPr sz="4500">
                <a:solidFill>
                  <a:schemeClr val="bg1"/>
                </a:solidFill>
              </a:defRPr>
            </a:lvl1pPr>
          </a:lstStyle>
          <a:p>
            <a:r>
              <a:rPr lang="en-GB"/>
              <a:t>Click to edit master title style</a:t>
            </a:r>
            <a:endParaRPr lang="en-US"/>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hasCustomPrompt="1"/>
          </p:nvPr>
        </p:nvSpPr>
        <p:spPr>
          <a:xfrm>
            <a:off x="451723" y="3050796"/>
            <a:ext cx="9378217"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pic>
        <p:nvPicPr>
          <p:cNvPr id="21" name="Picture 20">
            <a:extLst>
              <a:ext uri="{FF2B5EF4-FFF2-40B4-BE49-F238E27FC236}">
                <a16:creationId xmlns:a16="http://schemas.microsoft.com/office/drawing/2014/main" id="{43F16F1D-D154-45B9-AEDF-0CCA8D6D773B}"/>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478498" y="6354439"/>
            <a:ext cx="980844" cy="282164"/>
          </a:xfrm>
          <a:prstGeom prst="rect">
            <a:avLst/>
          </a:prstGeom>
        </p:spPr>
      </p:pic>
      <p:sp>
        <p:nvSpPr>
          <p:cNvPr id="22" name="Footer Placeholder 4">
            <a:extLst>
              <a:ext uri="{FF2B5EF4-FFF2-40B4-BE49-F238E27FC236}">
                <a16:creationId xmlns:a16="http://schemas.microsoft.com/office/drawing/2014/main" id="{B83BE927-F90B-4812-B2C6-22761C2EC527}"/>
              </a:ext>
            </a:extLst>
          </p:cNvPr>
          <p:cNvSpPr txBox="1">
            <a:spLocks/>
          </p:cNvSpPr>
          <p:nvPr/>
        </p:nvSpPr>
        <p:spPr>
          <a:xfrm>
            <a:off x="7901718" y="6404375"/>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a:t>
            </a:r>
          </a:p>
        </p:txBody>
      </p:sp>
      <p:sp>
        <p:nvSpPr>
          <p:cNvPr id="23" name="Slide Number Placeholder 5">
            <a:extLst>
              <a:ext uri="{FF2B5EF4-FFF2-40B4-BE49-F238E27FC236}">
                <a16:creationId xmlns:a16="http://schemas.microsoft.com/office/drawing/2014/main" id="{361618E0-C664-494F-96AC-369CD17DC165}"/>
              </a:ext>
            </a:extLst>
          </p:cNvPr>
          <p:cNvSpPr txBox="1">
            <a:spLocks/>
          </p:cNvSpPr>
          <p:nvPr/>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grpSp>
        <p:nvGrpSpPr>
          <p:cNvPr id="7" name="Graphic 28">
            <a:extLst>
              <a:ext uri="{FF2B5EF4-FFF2-40B4-BE49-F238E27FC236}">
                <a16:creationId xmlns:a16="http://schemas.microsoft.com/office/drawing/2014/main" id="{F8789D14-778B-A07A-DB9D-037AE74BEC53}"/>
              </a:ext>
            </a:extLst>
          </p:cNvPr>
          <p:cNvGrpSpPr>
            <a:grpSpLocks noChangeAspect="1"/>
          </p:cNvGrpSpPr>
          <p:nvPr userDrawn="1"/>
        </p:nvGrpSpPr>
        <p:grpSpPr>
          <a:xfrm>
            <a:off x="384148" y="6197601"/>
            <a:ext cx="874890" cy="464232"/>
            <a:chOff x="3834550" y="2440725"/>
            <a:chExt cx="5419725" cy="2876550"/>
          </a:xfrm>
          <a:solidFill>
            <a:schemeClr val="bg1"/>
          </a:solidFill>
        </p:grpSpPr>
        <p:sp>
          <p:nvSpPr>
            <p:cNvPr id="8" name="Freeform: Shape 98">
              <a:extLst>
                <a:ext uri="{FF2B5EF4-FFF2-40B4-BE49-F238E27FC236}">
                  <a16:creationId xmlns:a16="http://schemas.microsoft.com/office/drawing/2014/main" id="{E09A2D66-1D80-6782-0E6C-59A4349E01A0}"/>
                </a:ext>
              </a:extLst>
            </p:cNvPr>
            <p:cNvSpPr/>
            <p:nvPr/>
          </p:nvSpPr>
          <p:spPr>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grpFill/>
            <a:ln w="9525" cap="flat">
              <a:noFill/>
              <a:prstDash val="solid"/>
              <a:miter/>
            </a:ln>
          </p:spPr>
          <p:txBody>
            <a:bodyPr rtlCol="0" anchor="ctr"/>
            <a:lstStyle/>
            <a:p>
              <a:endParaRPr lang="en-US" sz="1800"/>
            </a:p>
          </p:txBody>
        </p:sp>
        <p:sp>
          <p:nvSpPr>
            <p:cNvPr id="9" name="Freeform: Shape 99">
              <a:extLst>
                <a:ext uri="{FF2B5EF4-FFF2-40B4-BE49-F238E27FC236}">
                  <a16:creationId xmlns:a16="http://schemas.microsoft.com/office/drawing/2014/main" id="{8126BB23-F628-8AF2-9595-90915C3A1B41}"/>
                </a:ext>
              </a:extLst>
            </p:cNvPr>
            <p:cNvSpPr/>
            <p:nvPr/>
          </p:nvSpPr>
          <p:spPr>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rgbClr val="81B5A0"/>
            </a:solidFill>
            <a:ln w="9525" cap="flat">
              <a:noFill/>
              <a:prstDash val="solid"/>
              <a:miter/>
            </a:ln>
          </p:spPr>
          <p:txBody>
            <a:bodyPr rtlCol="0" anchor="ctr"/>
            <a:lstStyle/>
            <a:p>
              <a:endParaRPr lang="en-US" sz="1800"/>
            </a:p>
          </p:txBody>
        </p:sp>
        <p:sp>
          <p:nvSpPr>
            <p:cNvPr id="10" name="Freeform: Shape 100">
              <a:extLst>
                <a:ext uri="{FF2B5EF4-FFF2-40B4-BE49-F238E27FC236}">
                  <a16:creationId xmlns:a16="http://schemas.microsoft.com/office/drawing/2014/main" id="{00E670F5-B842-6C93-7B29-01B086F1A88A}"/>
                </a:ext>
              </a:extLst>
            </p:cNvPr>
            <p:cNvSpPr/>
            <p:nvPr/>
          </p:nvSpPr>
          <p:spPr>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grpFill/>
            <a:ln w="9525" cap="flat">
              <a:noFill/>
              <a:prstDash val="solid"/>
              <a:miter/>
            </a:ln>
          </p:spPr>
          <p:txBody>
            <a:bodyPr rtlCol="0" anchor="ctr"/>
            <a:lstStyle/>
            <a:p>
              <a:endParaRPr lang="en-US" sz="1800"/>
            </a:p>
          </p:txBody>
        </p:sp>
        <p:sp>
          <p:nvSpPr>
            <p:cNvPr id="11" name="Freeform: Shape 101">
              <a:extLst>
                <a:ext uri="{FF2B5EF4-FFF2-40B4-BE49-F238E27FC236}">
                  <a16:creationId xmlns:a16="http://schemas.microsoft.com/office/drawing/2014/main" id="{7993B5E0-262F-4AC6-677D-59C30B81043E}"/>
                </a:ext>
              </a:extLst>
            </p:cNvPr>
            <p:cNvSpPr/>
            <p:nvPr/>
          </p:nvSpPr>
          <p:spPr>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grpFill/>
            <a:ln w="9525" cap="flat">
              <a:noFill/>
              <a:prstDash val="solid"/>
              <a:miter/>
            </a:ln>
          </p:spPr>
          <p:txBody>
            <a:bodyPr rtlCol="0" anchor="ctr"/>
            <a:lstStyle/>
            <a:p>
              <a:endParaRPr lang="en-US" sz="1800"/>
            </a:p>
          </p:txBody>
        </p:sp>
        <p:sp>
          <p:nvSpPr>
            <p:cNvPr id="12" name="Freeform: Shape 102">
              <a:extLst>
                <a:ext uri="{FF2B5EF4-FFF2-40B4-BE49-F238E27FC236}">
                  <a16:creationId xmlns:a16="http://schemas.microsoft.com/office/drawing/2014/main" id="{BFCE5D08-DA3D-DA0E-DE03-A46E4D6E4C6E}"/>
                </a:ext>
              </a:extLst>
            </p:cNvPr>
            <p:cNvSpPr/>
            <p:nvPr/>
          </p:nvSpPr>
          <p:spPr>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grpFill/>
            <a:ln w="9525" cap="flat">
              <a:noFill/>
              <a:prstDash val="solid"/>
              <a:miter/>
            </a:ln>
          </p:spPr>
          <p:txBody>
            <a:bodyPr rtlCol="0" anchor="ctr"/>
            <a:lstStyle/>
            <a:p>
              <a:endParaRPr lang="en-US" sz="1800"/>
            </a:p>
          </p:txBody>
        </p:sp>
      </p:grpSp>
    </p:spTree>
    <p:extLst>
      <p:ext uri="{BB962C8B-B14F-4D97-AF65-F5344CB8AC3E}">
        <p14:creationId xmlns:p14="http://schemas.microsoft.com/office/powerpoint/2010/main" val="115562482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Question Slide">
    <p:bg>
      <p:bgPr>
        <a:solidFill>
          <a:schemeClr val="tx2"/>
        </a:solidFill>
        <a:effectLst/>
      </p:bgPr>
    </p:bg>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43F16F1D-D154-45B9-AEDF-0CCA8D6D773B}"/>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478498" y="6354439"/>
            <a:ext cx="980844" cy="282164"/>
          </a:xfrm>
          <a:prstGeom prst="rect">
            <a:avLst/>
          </a:prstGeom>
        </p:spPr>
      </p:pic>
      <p:sp>
        <p:nvSpPr>
          <p:cNvPr id="22" name="Footer Placeholder 4">
            <a:extLst>
              <a:ext uri="{FF2B5EF4-FFF2-40B4-BE49-F238E27FC236}">
                <a16:creationId xmlns:a16="http://schemas.microsoft.com/office/drawing/2014/main" id="{B83BE927-F90B-4812-B2C6-22761C2EC527}"/>
              </a:ext>
            </a:extLst>
          </p:cNvPr>
          <p:cNvSpPr txBox="1">
            <a:spLocks/>
          </p:cNvSpPr>
          <p:nvPr/>
        </p:nvSpPr>
        <p:spPr>
          <a:xfrm>
            <a:off x="7940458" y="6408532"/>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a:t>
            </a:r>
          </a:p>
        </p:txBody>
      </p:sp>
      <p:sp>
        <p:nvSpPr>
          <p:cNvPr id="23" name="Slide Number Placeholder 5">
            <a:extLst>
              <a:ext uri="{FF2B5EF4-FFF2-40B4-BE49-F238E27FC236}">
                <a16:creationId xmlns:a16="http://schemas.microsoft.com/office/drawing/2014/main" id="{361618E0-C664-494F-96AC-369CD17DC165}"/>
              </a:ext>
            </a:extLst>
          </p:cNvPr>
          <p:cNvSpPr txBox="1">
            <a:spLocks/>
          </p:cNvSpPr>
          <p:nvPr/>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sp>
        <p:nvSpPr>
          <p:cNvPr id="7" name="Title 47">
            <a:extLst>
              <a:ext uri="{FF2B5EF4-FFF2-40B4-BE49-F238E27FC236}">
                <a16:creationId xmlns:a16="http://schemas.microsoft.com/office/drawing/2014/main" id="{864EC54C-96FB-4238-9317-3B4153CA142F}"/>
              </a:ext>
            </a:extLst>
          </p:cNvPr>
          <p:cNvSpPr>
            <a:spLocks noGrp="1"/>
          </p:cNvSpPr>
          <p:nvPr>
            <p:ph type="title" hasCustomPrompt="1"/>
          </p:nvPr>
        </p:nvSpPr>
        <p:spPr>
          <a:xfrm>
            <a:off x="442756" y="1745753"/>
            <a:ext cx="9378217" cy="1325880"/>
          </a:xfrm>
        </p:spPr>
        <p:txBody>
          <a:bodyPr anchor="b">
            <a:noAutofit/>
          </a:bodyPr>
          <a:lstStyle>
            <a:lvl1pPr>
              <a:lnSpc>
                <a:spcPct val="100000"/>
              </a:lnSpc>
              <a:defRPr sz="4500">
                <a:solidFill>
                  <a:schemeClr val="bg1"/>
                </a:solidFill>
              </a:defRPr>
            </a:lvl1pPr>
          </a:lstStyle>
          <a:p>
            <a:r>
              <a:rPr lang="en-GB"/>
              <a:t>Click to edit master title style</a:t>
            </a:r>
            <a:endParaRPr lang="en-US"/>
          </a:p>
        </p:txBody>
      </p:sp>
      <p:sp>
        <p:nvSpPr>
          <p:cNvPr id="8" name="Text Placeholder 49">
            <a:extLst>
              <a:ext uri="{FF2B5EF4-FFF2-40B4-BE49-F238E27FC236}">
                <a16:creationId xmlns:a16="http://schemas.microsoft.com/office/drawing/2014/main" id="{2079C1D0-F512-4B5D-BC46-3AE5BACF218F}"/>
              </a:ext>
            </a:extLst>
          </p:cNvPr>
          <p:cNvSpPr>
            <a:spLocks noGrp="1"/>
          </p:cNvSpPr>
          <p:nvPr>
            <p:ph type="body" sz="quarter" idx="10" hasCustomPrompt="1"/>
          </p:nvPr>
        </p:nvSpPr>
        <p:spPr>
          <a:xfrm>
            <a:off x="451723" y="3050796"/>
            <a:ext cx="9378217"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307222197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Thank You_1_Name">
    <p:bg>
      <p:bgPr>
        <a:solidFill>
          <a:schemeClr val="tx2"/>
        </a:solidFill>
        <a:effectLst/>
      </p:bgPr>
    </p:bg>
    <p:spTree>
      <p:nvGrpSpPr>
        <p:cNvPr id="1" name=""/>
        <p:cNvGrpSpPr/>
        <p:nvPr/>
      </p:nvGrpSpPr>
      <p:grpSpPr>
        <a:xfrm>
          <a:off x="0" y="0"/>
          <a:ext cx="0" cy="0"/>
          <a:chOff x="0" y="0"/>
          <a:chExt cx="0" cy="0"/>
        </a:xfrm>
      </p:grpSpPr>
      <p:pic>
        <p:nvPicPr>
          <p:cNvPr id="3" name="Picture 2" descr="A picture containing person, sky, outdoor, person&#10;&#10;Description automatically generated">
            <a:extLst>
              <a:ext uri="{FF2B5EF4-FFF2-40B4-BE49-F238E27FC236}">
                <a16:creationId xmlns:a16="http://schemas.microsoft.com/office/drawing/2014/main" id="{EF808782-CF0E-4EBC-83FE-98BE39F1FF5B}"/>
              </a:ext>
            </a:extLst>
          </p:cNvPr>
          <p:cNvPicPr>
            <a:picLocks noChangeAspect="1"/>
          </p:cNvPicPr>
          <p:nvPr/>
        </p:nvPicPr>
        <p:blipFill rotWithShape="1">
          <a:blip r:embed="rId2" cstate="screen">
            <a:alphaModFix/>
            <a:extLst>
              <a:ext uri="{28A0092B-C50C-407E-A947-70E740481C1C}">
                <a14:useLocalDpi xmlns:a14="http://schemas.microsoft.com/office/drawing/2010/main"/>
              </a:ext>
            </a:extLst>
          </a:blip>
          <a:srcRect/>
          <a:stretch/>
        </p:blipFill>
        <p:spPr bwMode="gray">
          <a:xfrm>
            <a:off x="-1" y="0"/>
            <a:ext cx="12192000" cy="6856214"/>
          </a:xfrm>
          <a:prstGeom prst="rect">
            <a:avLst/>
          </a:prstGeom>
        </p:spPr>
      </p:pic>
      <p:sp>
        <p:nvSpPr>
          <p:cNvPr id="11" name="Rectangle 10">
            <a:extLst>
              <a:ext uri="{FF2B5EF4-FFF2-40B4-BE49-F238E27FC236}">
                <a16:creationId xmlns:a16="http://schemas.microsoft.com/office/drawing/2014/main" id="{07DFDB63-7693-430A-BC03-A0817A02FC02}"/>
              </a:ext>
            </a:extLst>
          </p:cNvPr>
          <p:cNvSpPr/>
          <p:nvPr/>
        </p:nvSpPr>
        <p:spPr bwMode="gray">
          <a:xfrm>
            <a:off x="-1" y="0"/>
            <a:ext cx="12192000" cy="6856214"/>
          </a:xfrm>
          <a:prstGeom prst="rect">
            <a:avLst/>
          </a:prstGeom>
          <a:gradFill flip="none" rotWithShape="1">
            <a:gsLst>
              <a:gs pos="0">
                <a:schemeClr val="tx1">
                  <a:alpha val="15000"/>
                </a:schemeClr>
              </a:gs>
              <a:gs pos="100000">
                <a:schemeClr val="tx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800" err="1"/>
          </a:p>
        </p:txBody>
      </p:sp>
      <p:sp>
        <p:nvSpPr>
          <p:cNvPr id="48" name="Title 47">
            <a:extLst>
              <a:ext uri="{FF2B5EF4-FFF2-40B4-BE49-F238E27FC236}">
                <a16:creationId xmlns:a16="http://schemas.microsoft.com/office/drawing/2014/main" id="{4589C02F-442A-0542-9D03-7E040DDACB47}"/>
              </a:ext>
            </a:extLst>
          </p:cNvPr>
          <p:cNvSpPr>
            <a:spLocks noGrp="1"/>
          </p:cNvSpPr>
          <p:nvPr>
            <p:ph type="title" hasCustomPrompt="1"/>
          </p:nvPr>
        </p:nvSpPr>
        <p:spPr bwMode="gray">
          <a:xfrm>
            <a:off x="440326" y="3247194"/>
            <a:ext cx="5017334" cy="1325880"/>
          </a:xfrm>
        </p:spPr>
        <p:txBody>
          <a:bodyPr wrap="square" anchor="b">
            <a:noAutofit/>
          </a:bodyPr>
          <a:lstStyle>
            <a:lvl1pPr>
              <a:lnSpc>
                <a:spcPct val="100000"/>
              </a:lnSpc>
              <a:defRPr sz="6400">
                <a:solidFill>
                  <a:schemeClr val="accent1"/>
                </a:solidFill>
              </a:defRPr>
            </a:lvl1pPr>
          </a:lstStyle>
          <a:p>
            <a:r>
              <a:rPr lang="en-GB"/>
              <a:t>Click to edit master title style</a:t>
            </a:r>
            <a:endParaRPr lang="en-US"/>
          </a:p>
        </p:txBody>
      </p:sp>
      <p:sp>
        <p:nvSpPr>
          <p:cNvPr id="50" name="Text Placeholder 49">
            <a:extLst>
              <a:ext uri="{FF2B5EF4-FFF2-40B4-BE49-F238E27FC236}">
                <a16:creationId xmlns:a16="http://schemas.microsoft.com/office/drawing/2014/main" id="{DD2D2BCA-78AE-5743-9F8D-A3743719CCC9}"/>
              </a:ext>
            </a:extLst>
          </p:cNvPr>
          <p:cNvSpPr>
            <a:spLocks noGrp="1"/>
          </p:cNvSpPr>
          <p:nvPr>
            <p:ph type="body" sz="quarter" idx="10" hasCustomPrompt="1"/>
          </p:nvPr>
        </p:nvSpPr>
        <p:spPr bwMode="gray">
          <a:xfrm>
            <a:off x="440326" y="4756689"/>
            <a:ext cx="5017334" cy="658813"/>
          </a:xfrm>
        </p:spPr>
        <p:txBody>
          <a:bodyPr wrap="square"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pic>
        <p:nvPicPr>
          <p:cNvPr id="8" name="Picture 7">
            <a:extLst>
              <a:ext uri="{FF2B5EF4-FFF2-40B4-BE49-F238E27FC236}">
                <a16:creationId xmlns:a16="http://schemas.microsoft.com/office/drawing/2014/main" id="{D5CA8A74-B52F-4BA0-A498-6FC4D0FDA88A}"/>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bwMode="gray">
          <a:xfrm>
            <a:off x="429003" y="336108"/>
            <a:ext cx="1520956" cy="437540"/>
          </a:xfrm>
          <a:prstGeom prst="rect">
            <a:avLst/>
          </a:prstGeom>
        </p:spPr>
      </p:pic>
    </p:spTree>
    <p:extLst>
      <p:ext uri="{BB962C8B-B14F-4D97-AF65-F5344CB8AC3E}">
        <p14:creationId xmlns:p14="http://schemas.microsoft.com/office/powerpoint/2010/main" val="198137869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p:cSld name="Thank You_Brand Blue">
    <p:bg bwMode="invGray">
      <p:bgPr>
        <a:solidFill>
          <a:schemeClr val="tx2"/>
        </a:solidFill>
        <a:effectLst/>
      </p:bgPr>
    </p:bg>
    <p:spTree>
      <p:nvGrpSpPr>
        <p:cNvPr id="1" name=""/>
        <p:cNvGrpSpPr/>
        <p:nvPr/>
      </p:nvGrpSpPr>
      <p:grpSpPr>
        <a:xfrm>
          <a:off x="0" y="0"/>
          <a:ext cx="0" cy="0"/>
          <a:chOff x="0" y="0"/>
          <a:chExt cx="0" cy="0"/>
        </a:xfrm>
      </p:grpSpPr>
      <p:sp>
        <p:nvSpPr>
          <p:cNvPr id="48" name="Title 47">
            <a:extLst>
              <a:ext uri="{FF2B5EF4-FFF2-40B4-BE49-F238E27FC236}">
                <a16:creationId xmlns:a16="http://schemas.microsoft.com/office/drawing/2014/main" id="{4589C02F-442A-0542-9D03-7E040DDACB47}"/>
              </a:ext>
            </a:extLst>
          </p:cNvPr>
          <p:cNvSpPr>
            <a:spLocks noGrp="1"/>
          </p:cNvSpPr>
          <p:nvPr>
            <p:ph type="title" hasCustomPrompt="1"/>
          </p:nvPr>
        </p:nvSpPr>
        <p:spPr bwMode="gray">
          <a:xfrm>
            <a:off x="440326" y="3247194"/>
            <a:ext cx="5017334" cy="1325880"/>
          </a:xfrm>
        </p:spPr>
        <p:txBody>
          <a:bodyPr wrap="square" anchor="b">
            <a:noAutofit/>
          </a:bodyPr>
          <a:lstStyle>
            <a:lvl1pPr>
              <a:lnSpc>
                <a:spcPct val="100000"/>
              </a:lnSpc>
              <a:defRPr sz="6400">
                <a:solidFill>
                  <a:schemeClr val="accent1"/>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p:ph type="body" sz="quarter" idx="10" hasCustomPrompt="1"/>
          </p:nvPr>
        </p:nvSpPr>
        <p:spPr bwMode="gray">
          <a:xfrm>
            <a:off x="440326" y="4756689"/>
            <a:ext cx="5017334" cy="658813"/>
          </a:xfrm>
        </p:spPr>
        <p:txBody>
          <a:bodyPr wrap="square"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8" name="Picture 7">
            <a:extLst>
              <a:ext uri="{FF2B5EF4-FFF2-40B4-BE49-F238E27FC236}">
                <a16:creationId xmlns:a16="http://schemas.microsoft.com/office/drawing/2014/main" id="{D5CA8A74-B52F-4BA0-A498-6FC4D0FDA88A}"/>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bwMode="gray">
          <a:xfrm>
            <a:off x="429003" y="336108"/>
            <a:ext cx="1520956" cy="437540"/>
          </a:xfrm>
          <a:prstGeom prst="rect">
            <a:avLst/>
          </a:prstGeom>
        </p:spPr>
      </p:pic>
      <p:sp>
        <p:nvSpPr>
          <p:cNvPr id="7" name="Rectangle 6">
            <a:extLst>
              <a:ext uri="{FF2B5EF4-FFF2-40B4-BE49-F238E27FC236}">
                <a16:creationId xmlns:a16="http://schemas.microsoft.com/office/drawing/2014/main" id="{DB91C5CC-35B7-406D-9EA7-E8DABB706A93}"/>
              </a:ext>
            </a:extLst>
          </p:cNvPr>
          <p:cNvSpPr/>
          <p:nvPr/>
        </p:nvSpPr>
        <p:spPr bwMode="gray">
          <a:xfrm>
            <a:off x="12098314" y="0"/>
            <a:ext cx="9368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800" err="1"/>
          </a:p>
        </p:txBody>
      </p:sp>
    </p:spTree>
    <p:extLst>
      <p:ext uri="{BB962C8B-B14F-4D97-AF65-F5344CB8AC3E}">
        <p14:creationId xmlns:p14="http://schemas.microsoft.com/office/powerpoint/2010/main" val="110166493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p:cSld name="Appendix">
    <p:bg bwMode="invGray">
      <p:bgPr>
        <a:solidFill>
          <a:schemeClr val="tx2"/>
        </a:solidFill>
        <a:effectLst/>
      </p:bgPr>
    </p:bg>
    <p:spTree>
      <p:nvGrpSpPr>
        <p:cNvPr id="1" name=""/>
        <p:cNvGrpSpPr/>
        <p:nvPr/>
      </p:nvGrpSpPr>
      <p:grpSpPr>
        <a:xfrm>
          <a:off x="0" y="0"/>
          <a:ext cx="0" cy="0"/>
          <a:chOff x="0" y="0"/>
          <a:chExt cx="0" cy="0"/>
        </a:xfrm>
      </p:grpSpPr>
      <p:sp>
        <p:nvSpPr>
          <p:cNvPr id="48" name="Title 47">
            <a:extLst>
              <a:ext uri="{FF2B5EF4-FFF2-40B4-BE49-F238E27FC236}">
                <a16:creationId xmlns:a16="http://schemas.microsoft.com/office/drawing/2014/main" id="{4589C02F-442A-0542-9D03-7E040DDACB47}"/>
              </a:ext>
            </a:extLst>
          </p:cNvPr>
          <p:cNvSpPr>
            <a:spLocks noGrp="1"/>
          </p:cNvSpPr>
          <p:nvPr>
            <p:ph type="title" hasCustomPrompt="1"/>
          </p:nvPr>
        </p:nvSpPr>
        <p:spPr bwMode="gray">
          <a:xfrm>
            <a:off x="440326" y="2834814"/>
            <a:ext cx="8831595" cy="1325880"/>
          </a:xfrm>
        </p:spPr>
        <p:txBody>
          <a:bodyPr wrap="square" anchor="b">
            <a:noAutofit/>
          </a:bodyPr>
          <a:lstStyle>
            <a:lvl1pPr>
              <a:lnSpc>
                <a:spcPct val="100000"/>
              </a:lnSpc>
              <a:defRPr sz="4500">
                <a:solidFill>
                  <a:schemeClr val="accent1"/>
                </a:solidFill>
              </a:defRPr>
            </a:lvl1pPr>
          </a:lstStyle>
          <a:p>
            <a:r>
              <a:rPr lang="en-US"/>
              <a:t>Click to edit master title style</a:t>
            </a:r>
          </a:p>
        </p:txBody>
      </p:sp>
      <p:sp>
        <p:nvSpPr>
          <p:cNvPr id="50" name="Text Placeholder 49">
            <a:extLst>
              <a:ext uri="{FF2B5EF4-FFF2-40B4-BE49-F238E27FC236}">
                <a16:creationId xmlns:a16="http://schemas.microsoft.com/office/drawing/2014/main" id="{DD2D2BCA-78AE-5743-9F8D-A3743719CCC9}"/>
              </a:ext>
            </a:extLst>
          </p:cNvPr>
          <p:cNvSpPr>
            <a:spLocks noGrp="1"/>
          </p:cNvSpPr>
          <p:nvPr>
            <p:ph type="body" sz="quarter" idx="10" hasCustomPrompt="1"/>
          </p:nvPr>
        </p:nvSpPr>
        <p:spPr bwMode="gray">
          <a:xfrm>
            <a:off x="449293" y="4344309"/>
            <a:ext cx="5017334" cy="658813"/>
          </a:xfrm>
        </p:spPr>
        <p:txBody>
          <a:bodyPr wrap="square"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8" name="Picture 7">
            <a:extLst>
              <a:ext uri="{FF2B5EF4-FFF2-40B4-BE49-F238E27FC236}">
                <a16:creationId xmlns:a16="http://schemas.microsoft.com/office/drawing/2014/main" id="{D5CA8A74-B52F-4BA0-A498-6FC4D0FDA88A}"/>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bwMode="gray">
          <a:xfrm>
            <a:off x="429003" y="336108"/>
            <a:ext cx="1520956" cy="437540"/>
          </a:xfrm>
          <a:prstGeom prst="rect">
            <a:avLst/>
          </a:prstGeom>
        </p:spPr>
      </p:pic>
      <p:sp>
        <p:nvSpPr>
          <p:cNvPr id="7" name="Rectangle 6">
            <a:extLst>
              <a:ext uri="{FF2B5EF4-FFF2-40B4-BE49-F238E27FC236}">
                <a16:creationId xmlns:a16="http://schemas.microsoft.com/office/drawing/2014/main" id="{DB91C5CC-35B7-406D-9EA7-E8DABB706A93}"/>
              </a:ext>
            </a:extLst>
          </p:cNvPr>
          <p:cNvSpPr/>
          <p:nvPr/>
        </p:nvSpPr>
        <p:spPr bwMode="gray">
          <a:xfrm>
            <a:off x="12098314" y="0"/>
            <a:ext cx="9368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800" err="1"/>
          </a:p>
        </p:txBody>
      </p:sp>
    </p:spTree>
    <p:extLst>
      <p:ext uri="{BB962C8B-B14F-4D97-AF65-F5344CB8AC3E}">
        <p14:creationId xmlns:p14="http://schemas.microsoft.com/office/powerpoint/2010/main" val="337249432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7_Interior">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053DFCA-C394-CD48-A34B-7A3A8B8F524F}"/>
              </a:ext>
            </a:extLst>
          </p:cNvPr>
          <p:cNvSpPr>
            <a:spLocks noGrp="1"/>
          </p:cNvSpPr>
          <p:nvPr>
            <p:ph type="title" hasCustomPrompt="1"/>
          </p:nvPr>
        </p:nvSpPr>
        <p:spPr>
          <a:xfrm>
            <a:off x="417947" y="624929"/>
            <a:ext cx="11258113" cy="796466"/>
          </a:xfrm>
        </p:spPr>
        <p:txBody>
          <a:bodyPr/>
          <a:lstStyle/>
          <a:p>
            <a:r>
              <a:rPr lang="en-GB" noProof="0"/>
              <a:t>Insert Title Here</a:t>
            </a:r>
            <a:br>
              <a:rPr lang="en-GB" noProof="0"/>
            </a:br>
            <a:r>
              <a:rPr lang="en-GB" noProof="0"/>
              <a:t>Max 2 lines</a:t>
            </a:r>
          </a:p>
        </p:txBody>
      </p:sp>
      <p:sp>
        <p:nvSpPr>
          <p:cNvPr id="3" name="Marcador de número de diapositiva 2">
            <a:extLst>
              <a:ext uri="{FF2B5EF4-FFF2-40B4-BE49-F238E27FC236}">
                <a16:creationId xmlns:a16="http://schemas.microsoft.com/office/drawing/2014/main" id="{9E67D84B-3C2F-A449-9FF6-0DACB6AD0EE6}"/>
              </a:ext>
            </a:extLst>
          </p:cNvPr>
          <p:cNvSpPr>
            <a:spLocks noGrp="1"/>
          </p:cNvSpPr>
          <p:nvPr>
            <p:ph type="sldNum" sz="quarter" idx="10"/>
          </p:nvPr>
        </p:nvSpPr>
        <p:spPr/>
        <p:txBody>
          <a:bodyPr/>
          <a:lstStyle/>
          <a:p>
            <a:fld id="{E7EBEDA2-51E6-554C-A63C-E820F6D0080D}" type="slidenum">
              <a:rPr lang="es-ES" smtClean="0"/>
              <a:pPr/>
              <a:t>‹#›</a:t>
            </a:fld>
            <a:endParaRPr lang="es-ES" dirty="0"/>
          </a:p>
        </p:txBody>
      </p:sp>
      <p:sp>
        <p:nvSpPr>
          <p:cNvPr id="4" name="Marcador de texto 18">
            <a:extLst>
              <a:ext uri="{FF2B5EF4-FFF2-40B4-BE49-F238E27FC236}">
                <a16:creationId xmlns:a16="http://schemas.microsoft.com/office/drawing/2014/main" id="{58C7B2E6-ED3A-4A47-9913-9BFCFA5E783F}"/>
              </a:ext>
            </a:extLst>
          </p:cNvPr>
          <p:cNvSpPr>
            <a:spLocks noGrp="1"/>
          </p:cNvSpPr>
          <p:nvPr>
            <p:ph type="body" sz="quarter" idx="14" hasCustomPrompt="1"/>
          </p:nvPr>
        </p:nvSpPr>
        <p:spPr>
          <a:xfrm>
            <a:off x="417947" y="366676"/>
            <a:ext cx="5678053" cy="198438"/>
          </a:xfrm>
        </p:spPr>
        <p:txBody>
          <a:bodyPr>
            <a:noAutofit/>
          </a:bodyPr>
          <a:lstStyle>
            <a:lvl1pPr marL="0" indent="0">
              <a:buNone/>
              <a:defRPr sz="1300" b="1" cap="all" baseline="0"/>
            </a:lvl1pPr>
          </a:lstStyle>
          <a:p>
            <a:pPr lvl="0"/>
            <a:r>
              <a:rPr lang="en-GB" noProof="0"/>
              <a:t>INSERT SUBHEADING</a:t>
            </a:r>
          </a:p>
        </p:txBody>
      </p:sp>
      <p:sp>
        <p:nvSpPr>
          <p:cNvPr id="7" name="Marcador de contenido 6">
            <a:extLst>
              <a:ext uri="{FF2B5EF4-FFF2-40B4-BE49-F238E27FC236}">
                <a16:creationId xmlns:a16="http://schemas.microsoft.com/office/drawing/2014/main" id="{7B4CD203-08A3-8A41-91A8-F5F35405D2F9}"/>
              </a:ext>
            </a:extLst>
          </p:cNvPr>
          <p:cNvSpPr>
            <a:spLocks noGrp="1"/>
          </p:cNvSpPr>
          <p:nvPr>
            <p:ph sz="quarter" idx="15" hasCustomPrompt="1"/>
          </p:nvPr>
        </p:nvSpPr>
        <p:spPr>
          <a:xfrm>
            <a:off x="515938" y="2349500"/>
            <a:ext cx="11160125" cy="3959224"/>
          </a:xfrm>
        </p:spPr>
        <p:txBody>
          <a:bodyPr/>
          <a:lstStyle>
            <a:lvl1pPr>
              <a:defRPr/>
            </a:lvl1pPr>
          </a:lstStyle>
          <a:p>
            <a:pPr lvl="0"/>
            <a:r>
              <a:rPr lang="en-GB" noProof="0"/>
              <a:t>Object</a:t>
            </a:r>
          </a:p>
        </p:txBody>
      </p:sp>
      <p:sp>
        <p:nvSpPr>
          <p:cNvPr id="9" name="Marcador de texto 12">
            <a:extLst>
              <a:ext uri="{FF2B5EF4-FFF2-40B4-BE49-F238E27FC236}">
                <a16:creationId xmlns:a16="http://schemas.microsoft.com/office/drawing/2014/main" id="{4BFE052F-B52A-2D49-949B-64349E2F00C3}"/>
              </a:ext>
            </a:extLst>
          </p:cNvPr>
          <p:cNvSpPr>
            <a:spLocks noGrp="1"/>
          </p:cNvSpPr>
          <p:nvPr>
            <p:ph type="body" sz="quarter" idx="16" hasCustomPrompt="1"/>
          </p:nvPr>
        </p:nvSpPr>
        <p:spPr>
          <a:xfrm>
            <a:off x="413358" y="1745320"/>
            <a:ext cx="11258113" cy="603600"/>
          </a:xfrm>
        </p:spPr>
        <p:txBody>
          <a:bodyPr/>
          <a:lstStyle>
            <a:lvl1pPr marL="0" indent="0">
              <a:buNone/>
              <a:defRPr b="1">
                <a:solidFill>
                  <a:schemeClr val="tx1"/>
                </a:solidFill>
              </a:defRPr>
            </a:lvl1pPr>
          </a:lstStyle>
          <a:p>
            <a:pPr lvl="0"/>
            <a:r>
              <a:rPr lang="en-GB" noProof="0"/>
              <a:t>Body subhead (second level text)</a:t>
            </a:r>
          </a:p>
        </p:txBody>
      </p:sp>
      <p:pic>
        <p:nvPicPr>
          <p:cNvPr id="8" name="Imagen 7" descr="Logotipo&#10;&#10;Descripción generada automáticamente">
            <a:extLst>
              <a:ext uri="{FF2B5EF4-FFF2-40B4-BE49-F238E27FC236}">
                <a16:creationId xmlns:a16="http://schemas.microsoft.com/office/drawing/2014/main" id="{F3356D9E-0424-4C90-8ECB-4C15AEF532E3}"/>
              </a:ext>
            </a:extLst>
          </p:cNvPr>
          <p:cNvPicPr>
            <a:picLocks noChangeAspect="1"/>
          </p:cNvPicPr>
          <p:nvPr userDrawn="1"/>
        </p:nvPicPr>
        <p:blipFill>
          <a:blip r:embed="rId2"/>
          <a:stretch>
            <a:fillRect/>
          </a:stretch>
        </p:blipFill>
        <p:spPr>
          <a:xfrm>
            <a:off x="504000" y="6444000"/>
            <a:ext cx="1059231" cy="180000"/>
          </a:xfrm>
          <a:prstGeom prst="rect">
            <a:avLst/>
          </a:prstGeom>
        </p:spPr>
      </p:pic>
    </p:spTree>
    <p:extLst>
      <p:ext uri="{BB962C8B-B14F-4D97-AF65-F5344CB8AC3E}">
        <p14:creationId xmlns:p14="http://schemas.microsoft.com/office/powerpoint/2010/main" val="819648116"/>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p:cSld name="Now logo">
    <p:bg>
      <p:bgPr>
        <a:solidFill>
          <a:schemeClr val="tx2"/>
        </a:solidFill>
        <a:effectLst/>
      </p:bgPr>
    </p:bg>
    <p:spTree>
      <p:nvGrpSpPr>
        <p:cNvPr id="1" name=""/>
        <p:cNvGrpSpPr/>
        <p:nvPr/>
      </p:nvGrpSpPr>
      <p:grpSpPr>
        <a:xfrm>
          <a:off x="0" y="0"/>
          <a:ext cx="0" cy="0"/>
          <a:chOff x="0" y="0"/>
          <a:chExt cx="0" cy="0"/>
        </a:xfrm>
      </p:grpSpPr>
      <p:pic>
        <p:nvPicPr>
          <p:cNvPr id="11" name="Picture 10" descr="A picture containing text, clipart&#10;&#10;Description automatically generated">
            <a:extLst>
              <a:ext uri="{FF2B5EF4-FFF2-40B4-BE49-F238E27FC236}">
                <a16:creationId xmlns:a16="http://schemas.microsoft.com/office/drawing/2014/main" id="{7C8ABF82-3299-4F7C-B841-24D506A241D5}"/>
              </a:ext>
            </a:extLst>
          </p:cNvPr>
          <p:cNvPicPr>
            <a:picLocks noChangeAspect="1"/>
          </p:cNvPicPr>
          <p:nvPr/>
        </p:nvPicPr>
        <p:blipFill>
          <a:blip r:embed="rId2"/>
          <a:stretch>
            <a:fillRect/>
          </a:stretch>
        </p:blipFill>
        <p:spPr bwMode="black">
          <a:xfrm>
            <a:off x="2813507" y="2221386"/>
            <a:ext cx="6551593" cy="1884725"/>
          </a:xfrm>
          <a:prstGeom prst="rect">
            <a:avLst/>
          </a:prstGeom>
        </p:spPr>
      </p:pic>
    </p:spTree>
    <p:extLst>
      <p:ext uri="{BB962C8B-B14F-4D97-AF65-F5344CB8AC3E}">
        <p14:creationId xmlns:p14="http://schemas.microsoft.com/office/powerpoint/2010/main" val="182104074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11.xml><?xml version="1.0" encoding="utf-8"?>
<p:sldLayout xmlns:a="http://schemas.openxmlformats.org/drawingml/2006/main" xmlns:r="http://schemas.openxmlformats.org/officeDocument/2006/relationships" xmlns:p="http://schemas.openxmlformats.org/presentationml/2006/main">
  <p:cSld name="Section_Slide_light_pattern">
    <p:bg bwMode="gray">
      <p:bgPr>
        <a:solidFill>
          <a:schemeClr val="accent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8DA81A-8A6E-7844-BA0A-56A4CC063B07}"/>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bwMode="gray">
          <a:xfrm>
            <a:off x="8916597" y="1786"/>
            <a:ext cx="3275404" cy="6856214"/>
          </a:xfrm>
          <a:prstGeom prst="rect">
            <a:avLst/>
          </a:prstGeom>
        </p:spPr>
      </p:pic>
      <p:sp>
        <p:nvSpPr>
          <p:cNvPr id="7" name="Title 1"/>
          <p:cNvSpPr>
            <a:spLocks noGrp="1"/>
          </p:cNvSpPr>
          <p:nvPr>
            <p:ph type="ctrTitle" hasCustomPrompt="1"/>
          </p:nvPr>
        </p:nvSpPr>
        <p:spPr bwMode="gray">
          <a:xfrm>
            <a:off x="424957" y="2005012"/>
            <a:ext cx="8182045" cy="1336386"/>
          </a:xfrm>
        </p:spPr>
        <p:txBody>
          <a:bodyPr/>
          <a:lstStyle>
            <a:lvl1pPr algn="l" defTabSz="457017" rtl="0" eaLnBrk="1" latinLnBrk="0" hangingPunct="1">
              <a:lnSpc>
                <a:spcPct val="90000"/>
              </a:lnSpc>
              <a:spcBef>
                <a:spcPts val="0"/>
              </a:spcBef>
              <a:buNone/>
              <a:defRPr lang="en-US" sz="3600" b="1" kern="1200" normalizeH="0" baseline="0" dirty="0">
                <a:solidFill>
                  <a:srgbClr val="F7F7F7"/>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8" name="Text Placeholder 2"/>
          <p:cNvSpPr>
            <a:spLocks noGrp="1"/>
          </p:cNvSpPr>
          <p:nvPr>
            <p:ph type="body" sz="quarter" idx="10" hasCustomPrompt="1"/>
          </p:nvPr>
        </p:nvSpPr>
        <p:spPr>
          <a:xfrm>
            <a:off x="439266" y="3434010"/>
            <a:ext cx="6154331" cy="789637"/>
          </a:xfrm>
        </p:spPr>
        <p:txBody>
          <a:bodyPr/>
          <a:lstStyle>
            <a:lvl1pPr marL="0" indent="0">
              <a:lnSpc>
                <a:spcPct val="90000"/>
              </a:lnSpc>
              <a:spcBef>
                <a:spcPts val="600"/>
              </a:spcBef>
              <a:buFont typeface="Arial" panose="020B0604020202020204" pitchFamily="34" charset="0"/>
              <a:buNone/>
              <a:defRPr sz="2000" b="0">
                <a:solidFill>
                  <a:srgbClr val="F7F7F7"/>
                </a:solidFill>
                <a:latin typeface="+mj-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pPr lvl="0"/>
            <a:r>
              <a:rPr lang="en-US"/>
              <a:t>Click to edit subtitle master text styles</a:t>
            </a:r>
          </a:p>
        </p:txBody>
      </p:sp>
      <p:sp>
        <p:nvSpPr>
          <p:cNvPr id="39" name="Rectangle 38">
            <a:extLst>
              <a:ext uri="{FF2B5EF4-FFF2-40B4-BE49-F238E27FC236}">
                <a16:creationId xmlns:a16="http://schemas.microsoft.com/office/drawing/2014/main" id="{26302F20-8448-EE4E-BFA9-EA3C5E48791A}"/>
              </a:ext>
            </a:extLst>
          </p:cNvPr>
          <p:cNvSpPr/>
          <p:nvPr userDrawn="1"/>
        </p:nvSpPr>
        <p:spPr>
          <a:xfrm>
            <a:off x="334702" y="5947284"/>
            <a:ext cx="1037219" cy="80127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59" name="Rectangle 58">
            <a:extLst>
              <a:ext uri="{FF2B5EF4-FFF2-40B4-BE49-F238E27FC236}">
                <a16:creationId xmlns:a16="http://schemas.microsoft.com/office/drawing/2014/main" id="{3FECC9C8-BA5C-1748-B5F5-5ADDE5D78D7E}"/>
              </a:ext>
            </a:extLst>
          </p:cNvPr>
          <p:cNvSpPr/>
          <p:nvPr userDrawn="1"/>
        </p:nvSpPr>
        <p:spPr>
          <a:xfrm>
            <a:off x="489078" y="6296026"/>
            <a:ext cx="657396" cy="2698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nvGrpSpPr>
          <p:cNvPr id="13" name="Graphic 28">
            <a:extLst>
              <a:ext uri="{FF2B5EF4-FFF2-40B4-BE49-F238E27FC236}">
                <a16:creationId xmlns:a16="http://schemas.microsoft.com/office/drawing/2014/main" id="{EC5A5249-023D-49A4-B6D4-A32E08DBC494}"/>
              </a:ext>
            </a:extLst>
          </p:cNvPr>
          <p:cNvGrpSpPr>
            <a:grpSpLocks noChangeAspect="1"/>
          </p:cNvGrpSpPr>
          <p:nvPr userDrawn="1"/>
        </p:nvGrpSpPr>
        <p:grpSpPr bwMode="gray">
          <a:xfrm>
            <a:off x="384148" y="6197601"/>
            <a:ext cx="874890" cy="464232"/>
            <a:chOff x="3834550" y="2440725"/>
            <a:chExt cx="5419725" cy="2876550"/>
          </a:xfrm>
        </p:grpSpPr>
        <p:sp>
          <p:nvSpPr>
            <p:cNvPr id="14" name="Freeform: Shape 98">
              <a:extLst>
                <a:ext uri="{FF2B5EF4-FFF2-40B4-BE49-F238E27FC236}">
                  <a16:creationId xmlns:a16="http://schemas.microsoft.com/office/drawing/2014/main" id="{45827B4E-A508-4BDF-929A-5B69D5239663}"/>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solidFill>
              <a:schemeClr val="tx1"/>
            </a:solidFill>
            <a:ln w="9525" cap="flat">
              <a:noFill/>
              <a:prstDash val="solid"/>
              <a:miter/>
            </a:ln>
          </p:spPr>
          <p:txBody>
            <a:bodyPr rtlCol="0" anchor="ctr"/>
            <a:lstStyle/>
            <a:p>
              <a:endParaRPr lang="en-US" sz="1800"/>
            </a:p>
          </p:txBody>
        </p:sp>
        <p:sp>
          <p:nvSpPr>
            <p:cNvPr id="15" name="Freeform: Shape 99">
              <a:extLst>
                <a:ext uri="{FF2B5EF4-FFF2-40B4-BE49-F238E27FC236}">
                  <a16:creationId xmlns:a16="http://schemas.microsoft.com/office/drawing/2014/main" id="{FD3D3510-0FEE-4591-9517-3BAB9F7BDA92}"/>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sz="1800"/>
            </a:p>
          </p:txBody>
        </p:sp>
        <p:sp>
          <p:nvSpPr>
            <p:cNvPr id="16" name="Freeform: Shape 100">
              <a:extLst>
                <a:ext uri="{FF2B5EF4-FFF2-40B4-BE49-F238E27FC236}">
                  <a16:creationId xmlns:a16="http://schemas.microsoft.com/office/drawing/2014/main" id="{F628895A-476B-4867-B40F-CE9B389F6B62}"/>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solidFill>
              <a:schemeClr val="tx1"/>
            </a:solidFill>
            <a:ln w="9525" cap="flat">
              <a:noFill/>
              <a:prstDash val="solid"/>
              <a:miter/>
            </a:ln>
          </p:spPr>
          <p:txBody>
            <a:bodyPr rtlCol="0" anchor="ctr"/>
            <a:lstStyle/>
            <a:p>
              <a:endParaRPr lang="en-US" sz="1800"/>
            </a:p>
          </p:txBody>
        </p:sp>
        <p:sp>
          <p:nvSpPr>
            <p:cNvPr id="17" name="Freeform: Shape 101">
              <a:extLst>
                <a:ext uri="{FF2B5EF4-FFF2-40B4-BE49-F238E27FC236}">
                  <a16:creationId xmlns:a16="http://schemas.microsoft.com/office/drawing/2014/main" id="{4EC2399A-49E9-495B-ABDB-E44C8DF3D19E}"/>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solidFill>
              <a:srgbClr val="293E40"/>
            </a:solidFill>
            <a:ln w="9525" cap="flat">
              <a:noFill/>
              <a:prstDash val="solid"/>
              <a:miter/>
            </a:ln>
          </p:spPr>
          <p:txBody>
            <a:bodyPr rtlCol="0" anchor="ctr"/>
            <a:lstStyle/>
            <a:p>
              <a:endParaRPr lang="en-US" sz="1800"/>
            </a:p>
          </p:txBody>
        </p:sp>
        <p:sp>
          <p:nvSpPr>
            <p:cNvPr id="18" name="Freeform: Shape 102">
              <a:extLst>
                <a:ext uri="{FF2B5EF4-FFF2-40B4-BE49-F238E27FC236}">
                  <a16:creationId xmlns:a16="http://schemas.microsoft.com/office/drawing/2014/main" id="{593A0DFD-1BDD-4151-B173-A851C2079E81}"/>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solidFill>
              <a:srgbClr val="293E40"/>
            </a:solidFill>
            <a:ln w="9525" cap="flat">
              <a:noFill/>
              <a:prstDash val="solid"/>
              <a:miter/>
            </a:ln>
          </p:spPr>
          <p:txBody>
            <a:bodyPr rtlCol="0" anchor="ctr"/>
            <a:lstStyle/>
            <a:p>
              <a:endParaRPr lang="en-US" sz="1800"/>
            </a:p>
          </p:txBody>
        </p:sp>
      </p:grpSp>
      <p:sp>
        <p:nvSpPr>
          <p:cNvPr id="2" name="Rectangle 1">
            <a:extLst>
              <a:ext uri="{FF2B5EF4-FFF2-40B4-BE49-F238E27FC236}">
                <a16:creationId xmlns:a16="http://schemas.microsoft.com/office/drawing/2014/main" id="{20ED6D32-D0A3-A94E-8EE9-D943A4B0C196}"/>
              </a:ext>
            </a:extLst>
          </p:cNvPr>
          <p:cNvSpPr/>
          <p:nvPr userDrawn="1"/>
        </p:nvSpPr>
        <p:spPr>
          <a:xfrm>
            <a:off x="1263865" y="6296026"/>
            <a:ext cx="1529939" cy="3292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2350042623"/>
      </p:ext>
    </p:extLst>
  </p:cSld>
  <p:clrMapOvr>
    <a:masterClrMapping/>
  </p:clrMapOvr>
  <p:transition>
    <p:fade/>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p:cSld name="Section_Slide_2">
    <p:bg bwMode="gray">
      <p:bgPr>
        <a:solidFill>
          <a:schemeClr val="accent3"/>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FE7B3A53-EF0E-2E48-8113-9C033460F03A}"/>
              </a:ext>
            </a:extLst>
          </p:cNvPr>
          <p:cNvSpPr/>
          <p:nvPr userDrawn="1"/>
        </p:nvSpPr>
        <p:spPr>
          <a:xfrm>
            <a:off x="424965" y="6226234"/>
            <a:ext cx="2260746" cy="51538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Title 1"/>
          <p:cNvSpPr>
            <a:spLocks noGrp="1"/>
          </p:cNvSpPr>
          <p:nvPr>
            <p:ph type="ctrTitle" hasCustomPrompt="1"/>
          </p:nvPr>
        </p:nvSpPr>
        <p:spPr bwMode="gray">
          <a:xfrm>
            <a:off x="424965" y="2005012"/>
            <a:ext cx="8182045" cy="1336386"/>
          </a:xfrm>
        </p:spPr>
        <p:txBody>
          <a:bodyPr/>
          <a:lstStyle>
            <a:lvl1pPr algn="l" defTabSz="457017" rtl="0" eaLnBrk="1" latinLnBrk="0" hangingPunct="1">
              <a:lnSpc>
                <a:spcPct val="90000"/>
              </a:lnSpc>
              <a:spcBef>
                <a:spcPts val="0"/>
              </a:spcBef>
              <a:buNone/>
              <a:defRPr lang="en-US" sz="3600" b="1" kern="1200" normalizeH="0" baseline="0" dirty="0">
                <a:solidFill>
                  <a:srgbClr val="F7F7F7"/>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8" name="Text Placeholder 2"/>
          <p:cNvSpPr>
            <a:spLocks noGrp="1"/>
          </p:cNvSpPr>
          <p:nvPr>
            <p:ph type="body" sz="quarter" idx="10" hasCustomPrompt="1"/>
          </p:nvPr>
        </p:nvSpPr>
        <p:spPr>
          <a:xfrm>
            <a:off x="439274" y="3434010"/>
            <a:ext cx="6154331" cy="789637"/>
          </a:xfrm>
        </p:spPr>
        <p:txBody>
          <a:bodyPr/>
          <a:lstStyle>
            <a:lvl1pPr marL="0" indent="0">
              <a:lnSpc>
                <a:spcPct val="90000"/>
              </a:lnSpc>
              <a:spcBef>
                <a:spcPts val="600"/>
              </a:spcBef>
              <a:buFont typeface="Arial" panose="020B0604020202020204" pitchFamily="34" charset="0"/>
              <a:buNone/>
              <a:defRPr sz="2000" b="0">
                <a:solidFill>
                  <a:srgbClr val="F7F7F7"/>
                </a:solidFill>
                <a:latin typeface="+mj-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pPr lvl="0"/>
            <a:r>
              <a:rPr lang="en-US"/>
              <a:t>Click to edit subtitle master text styles</a:t>
            </a:r>
          </a:p>
        </p:txBody>
      </p:sp>
      <p:grpSp>
        <p:nvGrpSpPr>
          <p:cNvPr id="11" name="Graphic 28">
            <a:extLst>
              <a:ext uri="{FF2B5EF4-FFF2-40B4-BE49-F238E27FC236}">
                <a16:creationId xmlns:a16="http://schemas.microsoft.com/office/drawing/2014/main" id="{BC21E794-E835-4C2D-866F-681BCFC5A029}"/>
              </a:ext>
            </a:extLst>
          </p:cNvPr>
          <p:cNvGrpSpPr>
            <a:grpSpLocks noChangeAspect="1"/>
          </p:cNvGrpSpPr>
          <p:nvPr userDrawn="1"/>
        </p:nvGrpSpPr>
        <p:grpSpPr bwMode="gray">
          <a:xfrm>
            <a:off x="350806" y="6226234"/>
            <a:ext cx="874890" cy="464232"/>
            <a:chOff x="3834550" y="2440725"/>
            <a:chExt cx="5419725" cy="2876550"/>
          </a:xfrm>
        </p:grpSpPr>
        <p:sp>
          <p:nvSpPr>
            <p:cNvPr id="12" name="Freeform: Shape 98">
              <a:extLst>
                <a:ext uri="{FF2B5EF4-FFF2-40B4-BE49-F238E27FC236}">
                  <a16:creationId xmlns:a16="http://schemas.microsoft.com/office/drawing/2014/main" id="{4E183489-A8F8-4B47-8DA5-30C35CBB22F0}"/>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solidFill>
              <a:schemeClr val="tx1"/>
            </a:solidFill>
            <a:ln w="9525" cap="flat">
              <a:noFill/>
              <a:prstDash val="solid"/>
              <a:miter/>
            </a:ln>
          </p:spPr>
          <p:txBody>
            <a:bodyPr rtlCol="0" anchor="ctr"/>
            <a:lstStyle/>
            <a:p>
              <a:endParaRPr lang="en-US" sz="1800"/>
            </a:p>
          </p:txBody>
        </p:sp>
        <p:sp>
          <p:nvSpPr>
            <p:cNvPr id="13" name="Freeform: Shape 99">
              <a:extLst>
                <a:ext uri="{FF2B5EF4-FFF2-40B4-BE49-F238E27FC236}">
                  <a16:creationId xmlns:a16="http://schemas.microsoft.com/office/drawing/2014/main" id="{665AF482-4D61-4428-BF91-BE1C44AEEF96}"/>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sz="1800"/>
            </a:p>
          </p:txBody>
        </p:sp>
        <p:sp>
          <p:nvSpPr>
            <p:cNvPr id="14" name="Freeform: Shape 100">
              <a:extLst>
                <a:ext uri="{FF2B5EF4-FFF2-40B4-BE49-F238E27FC236}">
                  <a16:creationId xmlns:a16="http://schemas.microsoft.com/office/drawing/2014/main" id="{7F61A371-3C42-4517-B7EB-08C02435C1D5}"/>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solidFill>
              <a:schemeClr val="tx1"/>
            </a:solidFill>
            <a:ln w="9525" cap="flat">
              <a:noFill/>
              <a:prstDash val="solid"/>
              <a:miter/>
            </a:ln>
          </p:spPr>
          <p:txBody>
            <a:bodyPr rtlCol="0" anchor="ctr"/>
            <a:lstStyle/>
            <a:p>
              <a:endParaRPr lang="en-US" sz="1800"/>
            </a:p>
          </p:txBody>
        </p:sp>
        <p:sp>
          <p:nvSpPr>
            <p:cNvPr id="15" name="Freeform: Shape 101">
              <a:extLst>
                <a:ext uri="{FF2B5EF4-FFF2-40B4-BE49-F238E27FC236}">
                  <a16:creationId xmlns:a16="http://schemas.microsoft.com/office/drawing/2014/main" id="{CA83E9DE-FC2F-425F-870A-4FA849378C03}"/>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solidFill>
              <a:srgbClr val="293E40"/>
            </a:solidFill>
            <a:ln w="9525" cap="flat">
              <a:noFill/>
              <a:prstDash val="solid"/>
              <a:miter/>
            </a:ln>
          </p:spPr>
          <p:txBody>
            <a:bodyPr rtlCol="0" anchor="ctr"/>
            <a:lstStyle/>
            <a:p>
              <a:endParaRPr lang="en-US" sz="1800"/>
            </a:p>
          </p:txBody>
        </p:sp>
        <p:sp>
          <p:nvSpPr>
            <p:cNvPr id="16" name="Freeform: Shape 102">
              <a:extLst>
                <a:ext uri="{FF2B5EF4-FFF2-40B4-BE49-F238E27FC236}">
                  <a16:creationId xmlns:a16="http://schemas.microsoft.com/office/drawing/2014/main" id="{0B7FE3B3-F6AE-4FB1-832A-55C47209E2E8}"/>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solidFill>
              <a:srgbClr val="293E40"/>
            </a:solidFill>
            <a:ln w="9525" cap="flat">
              <a:noFill/>
              <a:prstDash val="solid"/>
              <a:miter/>
            </a:ln>
          </p:spPr>
          <p:txBody>
            <a:bodyPr rtlCol="0" anchor="ctr"/>
            <a:lstStyle/>
            <a:p>
              <a:endParaRPr lang="en-US" sz="1800"/>
            </a:p>
          </p:txBody>
        </p:sp>
      </p:grpSp>
    </p:spTree>
    <p:extLst>
      <p:ext uri="{BB962C8B-B14F-4D97-AF65-F5344CB8AC3E}">
        <p14:creationId xmlns:p14="http://schemas.microsoft.com/office/powerpoint/2010/main" val="2947699813"/>
      </p:ext>
    </p:extLst>
  </p:cSld>
  <p:clrMapOvr>
    <a:masterClrMapping/>
  </p:clrMapOvr>
  <p:transition>
    <p:fade/>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userDrawn="1">
  <p:cSld name="Verticals—Healthcare">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27969" y="1636594"/>
            <a:ext cx="7619577" cy="4535424"/>
          </a:xfrm>
        </p:spPr>
        <p:txBody>
          <a:bodyPr vert="horz" lIns="91440" tIns="45720" rIns="91440" bIns="45720" rtlCol="0">
            <a:noAutofit/>
          </a:bodyPr>
          <a:lstStyle>
            <a:lvl1pPr>
              <a:defRPr lang="en-US" smtClean="0"/>
            </a:lvl1pPr>
            <a:lvl2pPr>
              <a:defRPr lang="en-US" sz="1600"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p:txBody>
      </p:sp>
      <p:sp>
        <p:nvSpPr>
          <p:cNvPr id="7" name="Text Placeholder 8"/>
          <p:cNvSpPr>
            <a:spLocks noGrp="1"/>
          </p:cNvSpPr>
          <p:nvPr>
            <p:ph type="body" sz="quarter" idx="13" hasCustomPrompt="1"/>
          </p:nvPr>
        </p:nvSpPr>
        <p:spPr>
          <a:xfrm>
            <a:off x="441347" y="1033332"/>
            <a:ext cx="11210160" cy="446087"/>
          </a:xfrm>
        </p:spPr>
        <p:txBody>
          <a:bodyPr>
            <a:noAutofit/>
          </a:bodyPr>
          <a:lstStyle>
            <a:lvl1pPr marL="0" indent="0">
              <a:buNone/>
              <a:defRPr sz="2000" b="0">
                <a:solidFill>
                  <a:schemeClr val="tx1"/>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4" name="Title 3"/>
          <p:cNvSpPr>
            <a:spLocks noGrp="1"/>
          </p:cNvSpPr>
          <p:nvPr>
            <p:ph type="title" hasCustomPrompt="1"/>
          </p:nvPr>
        </p:nvSpPr>
        <p:spPr/>
        <p:txBody>
          <a:bodyPr/>
          <a:lstStyle>
            <a:lvl1pPr>
              <a:defRPr/>
            </a:lvl1pPr>
          </a:lstStyle>
          <a:p>
            <a:r>
              <a:rPr lang="en-US"/>
              <a:t>Click to edit master title style</a:t>
            </a:r>
          </a:p>
        </p:txBody>
      </p:sp>
    </p:spTree>
    <p:extLst>
      <p:ext uri="{BB962C8B-B14F-4D97-AF65-F5344CB8AC3E}">
        <p14:creationId xmlns:p14="http://schemas.microsoft.com/office/powerpoint/2010/main" val="3378980483"/>
      </p:ext>
    </p:extLst>
  </p:cSld>
  <p:clrMapOvr>
    <a:masterClrMapping/>
  </p:clrMapOvr>
  <p:transition>
    <p:fade/>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Section_Slide_illustration1">
    <p:bg bwMode="gray">
      <p:bgPr>
        <a:solidFill>
          <a:schemeClr val="tx1"/>
        </a:solidFill>
        <a:effectLst/>
      </p:bgPr>
    </p:bg>
    <p:spTree>
      <p:nvGrpSpPr>
        <p:cNvPr id="1" name=""/>
        <p:cNvGrpSpPr/>
        <p:nvPr/>
      </p:nvGrpSpPr>
      <p:grpSpPr>
        <a:xfrm>
          <a:off x="0" y="0"/>
          <a:ext cx="0" cy="0"/>
          <a:chOff x="0" y="0"/>
          <a:chExt cx="0" cy="0"/>
        </a:xfrm>
      </p:grpSpPr>
      <p:pic>
        <p:nvPicPr>
          <p:cNvPr id="20" name="Picture 1">
            <a:extLst>
              <a:ext uri="{FF2B5EF4-FFF2-40B4-BE49-F238E27FC236}">
                <a16:creationId xmlns:a16="http://schemas.microsoft.com/office/drawing/2014/main" id="{9D4656F8-E402-48A3-A8F7-3964C1292B8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4932" y="1"/>
            <a:ext cx="11941109" cy="6715125"/>
          </a:xfrm>
          <a:prstGeom prst="rect">
            <a:avLst/>
          </a:prstGeom>
        </p:spPr>
      </p:pic>
      <p:sp>
        <p:nvSpPr>
          <p:cNvPr id="32" name="Title 1">
            <a:extLst>
              <a:ext uri="{FF2B5EF4-FFF2-40B4-BE49-F238E27FC236}">
                <a16:creationId xmlns:a16="http://schemas.microsoft.com/office/drawing/2014/main" id="{C7C24DBC-F106-4513-8949-0DAE859BC578}"/>
              </a:ext>
            </a:extLst>
          </p:cNvPr>
          <p:cNvSpPr>
            <a:spLocks noGrp="1"/>
          </p:cNvSpPr>
          <p:nvPr>
            <p:ph type="ctrTitle" hasCustomPrompt="1"/>
          </p:nvPr>
        </p:nvSpPr>
        <p:spPr bwMode="gray">
          <a:xfrm>
            <a:off x="420142" y="2005012"/>
            <a:ext cx="5244378" cy="1336386"/>
          </a:xfrm>
        </p:spPr>
        <p:txBody>
          <a:bodyPr/>
          <a:lstStyle>
            <a:lvl1pPr algn="l" defTabSz="457017" rtl="0" eaLnBrk="1" latinLnBrk="0" hangingPunct="1">
              <a:lnSpc>
                <a:spcPct val="90000"/>
              </a:lnSpc>
              <a:spcBef>
                <a:spcPts val="0"/>
              </a:spcBef>
              <a:buNone/>
              <a:defRPr lang="en-US" sz="3600" b="1" kern="1200" normalizeH="0" baseline="0" dirty="0">
                <a:solidFill>
                  <a:srgbClr val="F7F7F7"/>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33" name="Text Placeholder 2">
            <a:extLst>
              <a:ext uri="{FF2B5EF4-FFF2-40B4-BE49-F238E27FC236}">
                <a16:creationId xmlns:a16="http://schemas.microsoft.com/office/drawing/2014/main" id="{5EC8EC6C-209B-4AAC-9598-13B3D2FB9D2B}"/>
              </a:ext>
            </a:extLst>
          </p:cNvPr>
          <p:cNvSpPr>
            <a:spLocks noGrp="1"/>
          </p:cNvSpPr>
          <p:nvPr>
            <p:ph type="body" sz="quarter" idx="10" hasCustomPrompt="1"/>
          </p:nvPr>
        </p:nvSpPr>
        <p:spPr>
          <a:xfrm>
            <a:off x="434452" y="3434010"/>
            <a:ext cx="5230068" cy="789637"/>
          </a:xfrm>
        </p:spPr>
        <p:txBody>
          <a:bodyPr/>
          <a:lstStyle>
            <a:lvl1pPr marL="0" indent="0">
              <a:lnSpc>
                <a:spcPct val="90000"/>
              </a:lnSpc>
              <a:spcBef>
                <a:spcPts val="600"/>
              </a:spcBef>
              <a:buFont typeface="Arial" panose="020B0604020202020204" pitchFamily="34" charset="0"/>
              <a:buNone/>
              <a:defRPr sz="2000" b="0">
                <a:solidFill>
                  <a:schemeClr val="bg1"/>
                </a:solidFill>
                <a:latin typeface="+mj-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pPr lvl="0"/>
            <a:r>
              <a:rPr lang="en-US"/>
              <a:t>Click to edit subtitle master text styles</a:t>
            </a:r>
          </a:p>
        </p:txBody>
      </p:sp>
      <p:sp>
        <p:nvSpPr>
          <p:cNvPr id="28" name="Footer Placeholder 4">
            <a:extLst>
              <a:ext uri="{FF2B5EF4-FFF2-40B4-BE49-F238E27FC236}">
                <a16:creationId xmlns:a16="http://schemas.microsoft.com/office/drawing/2014/main" id="{6E11AD21-7AF9-3A48-B0CC-9938FAF08110}"/>
              </a:ext>
            </a:extLst>
          </p:cNvPr>
          <p:cNvSpPr txBox="1">
            <a:spLocks/>
          </p:cNvSpPr>
          <p:nvPr userDrawn="1"/>
        </p:nvSpPr>
        <p:spPr bwMode="gray">
          <a:xfrm>
            <a:off x="5863411" y="6365328"/>
            <a:ext cx="497842"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BDCBF2-BE2D-4B82-87DE-56AD2FCE3670}" type="slidenum">
              <a:rPr lang="en-US" sz="600" smtClean="0">
                <a:solidFill>
                  <a:schemeClr val="bg1"/>
                </a:solidFill>
                <a:latin typeface="+mn-lt"/>
                <a:ea typeface="Avenir Book" charset="0"/>
                <a:cs typeface="Arial" panose="020B0604020202020204" pitchFamily="34" charset="0"/>
              </a:rPr>
              <a:pPr algn="ctr"/>
              <a:t>‹#›</a:t>
            </a:fld>
            <a:endParaRPr lang="en-US" sz="600">
              <a:solidFill>
                <a:schemeClr val="bg1"/>
              </a:solidFill>
              <a:latin typeface="+mn-lt"/>
              <a:ea typeface="Avenir Book" charset="0"/>
              <a:cs typeface="Arial" panose="020B0604020202020204" pitchFamily="34" charset="0"/>
            </a:endParaRPr>
          </a:p>
        </p:txBody>
      </p:sp>
      <p:grpSp>
        <p:nvGrpSpPr>
          <p:cNvPr id="12" name="Graphic 28">
            <a:extLst>
              <a:ext uri="{FF2B5EF4-FFF2-40B4-BE49-F238E27FC236}">
                <a16:creationId xmlns:a16="http://schemas.microsoft.com/office/drawing/2014/main" id="{52954413-E004-4534-AAEC-E872CBB01CB0}"/>
              </a:ext>
            </a:extLst>
          </p:cNvPr>
          <p:cNvGrpSpPr>
            <a:grpSpLocks noChangeAspect="1"/>
          </p:cNvGrpSpPr>
          <p:nvPr userDrawn="1"/>
        </p:nvGrpSpPr>
        <p:grpSpPr>
          <a:xfrm>
            <a:off x="384148" y="6197601"/>
            <a:ext cx="874890" cy="464232"/>
            <a:chOff x="3834550" y="2440725"/>
            <a:chExt cx="5419725" cy="2876550"/>
          </a:xfrm>
          <a:solidFill>
            <a:schemeClr val="bg1"/>
          </a:solidFill>
        </p:grpSpPr>
        <p:sp>
          <p:nvSpPr>
            <p:cNvPr id="13" name="Freeform: Shape 98">
              <a:extLst>
                <a:ext uri="{FF2B5EF4-FFF2-40B4-BE49-F238E27FC236}">
                  <a16:creationId xmlns:a16="http://schemas.microsoft.com/office/drawing/2014/main" id="{1FD511A8-A946-4535-BB03-02848766B7DB}"/>
                </a:ext>
              </a:extLst>
            </p:cNvPr>
            <p:cNvSpPr/>
            <p:nvPr/>
          </p:nvSpPr>
          <p:spPr>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grpFill/>
            <a:ln w="9525" cap="flat">
              <a:noFill/>
              <a:prstDash val="solid"/>
              <a:miter/>
            </a:ln>
          </p:spPr>
          <p:txBody>
            <a:bodyPr rtlCol="0" anchor="ctr"/>
            <a:lstStyle/>
            <a:p>
              <a:endParaRPr lang="en-US" sz="1800"/>
            </a:p>
          </p:txBody>
        </p:sp>
        <p:sp>
          <p:nvSpPr>
            <p:cNvPr id="14" name="Freeform: Shape 99">
              <a:extLst>
                <a:ext uri="{FF2B5EF4-FFF2-40B4-BE49-F238E27FC236}">
                  <a16:creationId xmlns:a16="http://schemas.microsoft.com/office/drawing/2014/main" id="{E14D7041-8B6A-4AD0-984A-5EE79F237B49}"/>
                </a:ext>
              </a:extLst>
            </p:cNvPr>
            <p:cNvSpPr/>
            <p:nvPr/>
          </p:nvSpPr>
          <p:spPr>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rgbClr val="81B5A0"/>
            </a:solidFill>
            <a:ln w="9525" cap="flat">
              <a:noFill/>
              <a:prstDash val="solid"/>
              <a:miter/>
            </a:ln>
          </p:spPr>
          <p:txBody>
            <a:bodyPr rtlCol="0" anchor="ctr"/>
            <a:lstStyle/>
            <a:p>
              <a:endParaRPr lang="en-US" sz="1800"/>
            </a:p>
          </p:txBody>
        </p:sp>
        <p:sp>
          <p:nvSpPr>
            <p:cNvPr id="15" name="Freeform: Shape 100">
              <a:extLst>
                <a:ext uri="{FF2B5EF4-FFF2-40B4-BE49-F238E27FC236}">
                  <a16:creationId xmlns:a16="http://schemas.microsoft.com/office/drawing/2014/main" id="{A4F3BE19-894B-499E-919E-A88F350B126D}"/>
                </a:ext>
              </a:extLst>
            </p:cNvPr>
            <p:cNvSpPr/>
            <p:nvPr/>
          </p:nvSpPr>
          <p:spPr>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grpFill/>
            <a:ln w="9525" cap="flat">
              <a:noFill/>
              <a:prstDash val="solid"/>
              <a:miter/>
            </a:ln>
          </p:spPr>
          <p:txBody>
            <a:bodyPr rtlCol="0" anchor="ctr"/>
            <a:lstStyle/>
            <a:p>
              <a:endParaRPr lang="en-US" sz="1800"/>
            </a:p>
          </p:txBody>
        </p:sp>
        <p:sp>
          <p:nvSpPr>
            <p:cNvPr id="16" name="Freeform: Shape 101">
              <a:extLst>
                <a:ext uri="{FF2B5EF4-FFF2-40B4-BE49-F238E27FC236}">
                  <a16:creationId xmlns:a16="http://schemas.microsoft.com/office/drawing/2014/main" id="{46EB6E6D-89E7-4083-963C-F5C603B2858A}"/>
                </a:ext>
              </a:extLst>
            </p:cNvPr>
            <p:cNvSpPr/>
            <p:nvPr/>
          </p:nvSpPr>
          <p:spPr>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grpFill/>
            <a:ln w="9525" cap="flat">
              <a:noFill/>
              <a:prstDash val="solid"/>
              <a:miter/>
            </a:ln>
          </p:spPr>
          <p:txBody>
            <a:bodyPr rtlCol="0" anchor="ctr"/>
            <a:lstStyle/>
            <a:p>
              <a:endParaRPr lang="en-US" sz="1800"/>
            </a:p>
          </p:txBody>
        </p:sp>
        <p:sp>
          <p:nvSpPr>
            <p:cNvPr id="17" name="Freeform: Shape 102">
              <a:extLst>
                <a:ext uri="{FF2B5EF4-FFF2-40B4-BE49-F238E27FC236}">
                  <a16:creationId xmlns:a16="http://schemas.microsoft.com/office/drawing/2014/main" id="{CCC9185A-1E11-4E0B-BAA1-137EAD3A2A3A}"/>
                </a:ext>
              </a:extLst>
            </p:cNvPr>
            <p:cNvSpPr/>
            <p:nvPr/>
          </p:nvSpPr>
          <p:spPr>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grpFill/>
            <a:ln w="9525" cap="flat">
              <a:noFill/>
              <a:prstDash val="solid"/>
              <a:miter/>
            </a:ln>
          </p:spPr>
          <p:txBody>
            <a:bodyPr rtlCol="0" anchor="ctr"/>
            <a:lstStyle/>
            <a:p>
              <a:endParaRPr lang="en-US" sz="1800"/>
            </a:p>
          </p:txBody>
        </p:sp>
      </p:grpSp>
    </p:spTree>
    <p:extLst>
      <p:ext uri="{BB962C8B-B14F-4D97-AF65-F5344CB8AC3E}">
        <p14:creationId xmlns:p14="http://schemas.microsoft.com/office/powerpoint/2010/main" val="115994432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1_Section_Slide_illustration1">
    <p:bg bwMode="gray">
      <p:bgPr>
        <a:solidFill>
          <a:srgbClr val="FFFFFF"/>
        </a:solidFill>
        <a:effectLst/>
      </p:bgPr>
    </p:bg>
    <p:spTree>
      <p:nvGrpSpPr>
        <p:cNvPr id="1" name=""/>
        <p:cNvGrpSpPr/>
        <p:nvPr/>
      </p:nvGrpSpPr>
      <p:grpSpPr>
        <a:xfrm>
          <a:off x="0" y="0"/>
          <a:ext cx="0" cy="0"/>
          <a:chOff x="0" y="0"/>
          <a:chExt cx="0" cy="0"/>
        </a:xfrm>
      </p:grpSpPr>
      <p:pic>
        <p:nvPicPr>
          <p:cNvPr id="18" name="Picture 1">
            <a:extLst>
              <a:ext uri="{FF2B5EF4-FFF2-40B4-BE49-F238E27FC236}">
                <a16:creationId xmlns:a16="http://schemas.microsoft.com/office/drawing/2014/main" id="{BA53D0C3-21A1-41B7-AC20-82B82B765D48}"/>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34932" y="0"/>
            <a:ext cx="11941109" cy="6715124"/>
          </a:xfrm>
          <a:prstGeom prst="rect">
            <a:avLst/>
          </a:prstGeom>
        </p:spPr>
      </p:pic>
      <p:sp>
        <p:nvSpPr>
          <p:cNvPr id="28" name="Footer Placeholder 4">
            <a:extLst>
              <a:ext uri="{FF2B5EF4-FFF2-40B4-BE49-F238E27FC236}">
                <a16:creationId xmlns:a16="http://schemas.microsoft.com/office/drawing/2014/main" id="{6E11AD21-7AF9-3A48-B0CC-9938FAF08110}"/>
              </a:ext>
            </a:extLst>
          </p:cNvPr>
          <p:cNvSpPr txBox="1">
            <a:spLocks/>
          </p:cNvSpPr>
          <p:nvPr userDrawn="1"/>
        </p:nvSpPr>
        <p:spPr bwMode="gray">
          <a:xfrm>
            <a:off x="5863411" y="6365328"/>
            <a:ext cx="497842"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BDCBF2-BE2D-4B82-87DE-56AD2FCE3670}" type="slidenum">
              <a:rPr lang="en-US" sz="600" smtClean="0">
                <a:solidFill>
                  <a:schemeClr val="tx1"/>
                </a:solidFill>
                <a:latin typeface="+mn-lt"/>
                <a:ea typeface="Avenir Book" charset="0"/>
                <a:cs typeface="Arial" panose="020B0604020202020204" pitchFamily="34" charset="0"/>
              </a:rPr>
              <a:pPr algn="ctr"/>
              <a:t>‹#›</a:t>
            </a:fld>
            <a:endParaRPr lang="en-US" sz="600">
              <a:solidFill>
                <a:schemeClr val="tx1"/>
              </a:solidFill>
              <a:latin typeface="+mn-lt"/>
              <a:ea typeface="Avenir Book" charset="0"/>
              <a:cs typeface="Arial" panose="020B0604020202020204" pitchFamily="34" charset="0"/>
            </a:endParaRPr>
          </a:p>
        </p:txBody>
      </p:sp>
      <p:sp>
        <p:nvSpPr>
          <p:cNvPr id="32" name="Title 1">
            <a:extLst>
              <a:ext uri="{FF2B5EF4-FFF2-40B4-BE49-F238E27FC236}">
                <a16:creationId xmlns:a16="http://schemas.microsoft.com/office/drawing/2014/main" id="{C7C24DBC-F106-4513-8949-0DAE859BC578}"/>
              </a:ext>
            </a:extLst>
          </p:cNvPr>
          <p:cNvSpPr>
            <a:spLocks noGrp="1"/>
          </p:cNvSpPr>
          <p:nvPr>
            <p:ph type="ctrTitle" hasCustomPrompt="1"/>
          </p:nvPr>
        </p:nvSpPr>
        <p:spPr bwMode="gray">
          <a:xfrm>
            <a:off x="420142" y="2005012"/>
            <a:ext cx="5244378" cy="1336386"/>
          </a:xfrm>
        </p:spPr>
        <p:txBody>
          <a:bodyPr/>
          <a:lstStyle>
            <a:lvl1pPr algn="l" defTabSz="457017" rtl="0" eaLnBrk="1" latinLnBrk="0" hangingPunct="1">
              <a:lnSpc>
                <a:spcPct val="90000"/>
              </a:lnSpc>
              <a:spcBef>
                <a:spcPts val="0"/>
              </a:spcBef>
              <a:buNone/>
              <a:defRPr lang="en-US" sz="3600" b="1" kern="1200" normalizeH="0" baseline="0" dirty="0">
                <a:solidFill>
                  <a:schemeClr val="tx1"/>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33" name="Text Placeholder 2">
            <a:extLst>
              <a:ext uri="{FF2B5EF4-FFF2-40B4-BE49-F238E27FC236}">
                <a16:creationId xmlns:a16="http://schemas.microsoft.com/office/drawing/2014/main" id="{5EC8EC6C-209B-4AAC-9598-13B3D2FB9D2B}"/>
              </a:ext>
            </a:extLst>
          </p:cNvPr>
          <p:cNvSpPr>
            <a:spLocks noGrp="1"/>
          </p:cNvSpPr>
          <p:nvPr>
            <p:ph type="body" sz="quarter" idx="10" hasCustomPrompt="1"/>
          </p:nvPr>
        </p:nvSpPr>
        <p:spPr>
          <a:xfrm>
            <a:off x="434452" y="3434010"/>
            <a:ext cx="5230068" cy="789637"/>
          </a:xfrm>
        </p:spPr>
        <p:txBody>
          <a:bodyPr/>
          <a:lstStyle>
            <a:lvl1pPr marL="0" indent="0">
              <a:lnSpc>
                <a:spcPct val="90000"/>
              </a:lnSpc>
              <a:spcBef>
                <a:spcPts val="600"/>
              </a:spcBef>
              <a:buFont typeface="Arial" panose="020B0604020202020204" pitchFamily="34" charset="0"/>
              <a:buNone/>
              <a:defRPr sz="2000" b="0">
                <a:solidFill>
                  <a:schemeClr val="tx1"/>
                </a:solidFill>
                <a:latin typeface="+mj-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pPr lvl="0"/>
            <a:r>
              <a:rPr lang="en-US"/>
              <a:t>Click to edit subtitle master text styles</a:t>
            </a:r>
          </a:p>
        </p:txBody>
      </p:sp>
      <p:grpSp>
        <p:nvGrpSpPr>
          <p:cNvPr id="19" name="Graphic 28">
            <a:extLst>
              <a:ext uri="{FF2B5EF4-FFF2-40B4-BE49-F238E27FC236}">
                <a16:creationId xmlns:a16="http://schemas.microsoft.com/office/drawing/2014/main" id="{DF6CCF5D-6755-43A8-BEF8-85C47B3E741D}"/>
              </a:ext>
            </a:extLst>
          </p:cNvPr>
          <p:cNvGrpSpPr/>
          <p:nvPr userDrawn="1"/>
        </p:nvGrpSpPr>
        <p:grpSpPr>
          <a:xfrm>
            <a:off x="387035" y="6197600"/>
            <a:ext cx="875052" cy="464318"/>
            <a:chOff x="3834550" y="2440725"/>
            <a:chExt cx="5419725" cy="2876550"/>
          </a:xfrm>
        </p:grpSpPr>
        <p:sp>
          <p:nvSpPr>
            <p:cNvPr id="21" name="Freeform: Shape 98">
              <a:extLst>
                <a:ext uri="{FF2B5EF4-FFF2-40B4-BE49-F238E27FC236}">
                  <a16:creationId xmlns:a16="http://schemas.microsoft.com/office/drawing/2014/main" id="{57DC0265-BCFB-49F5-91E9-797C64B63AEA}"/>
                </a:ext>
              </a:extLst>
            </p:cNvPr>
            <p:cNvSpPr/>
            <p:nvPr/>
          </p:nvSpPr>
          <p:spPr>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solidFill>
              <a:schemeClr val="tx1"/>
            </a:solidFill>
            <a:ln w="9525" cap="flat">
              <a:noFill/>
              <a:prstDash val="solid"/>
              <a:miter/>
            </a:ln>
          </p:spPr>
          <p:txBody>
            <a:bodyPr rtlCol="0" anchor="ctr"/>
            <a:lstStyle/>
            <a:p>
              <a:endParaRPr lang="en-US" sz="1800"/>
            </a:p>
          </p:txBody>
        </p:sp>
        <p:sp>
          <p:nvSpPr>
            <p:cNvPr id="22" name="Freeform: Shape 99">
              <a:extLst>
                <a:ext uri="{FF2B5EF4-FFF2-40B4-BE49-F238E27FC236}">
                  <a16:creationId xmlns:a16="http://schemas.microsoft.com/office/drawing/2014/main" id="{A067DD50-C9BF-4305-9E22-672ED2542544}"/>
                </a:ext>
              </a:extLst>
            </p:cNvPr>
            <p:cNvSpPr/>
            <p:nvPr/>
          </p:nvSpPr>
          <p:spPr>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rgbClr val="81B5A0"/>
            </a:solidFill>
            <a:ln w="9525" cap="flat">
              <a:noFill/>
              <a:prstDash val="solid"/>
              <a:miter/>
            </a:ln>
          </p:spPr>
          <p:txBody>
            <a:bodyPr rtlCol="0" anchor="ctr"/>
            <a:lstStyle/>
            <a:p>
              <a:endParaRPr lang="en-US" sz="1800"/>
            </a:p>
          </p:txBody>
        </p:sp>
        <p:sp>
          <p:nvSpPr>
            <p:cNvPr id="23" name="Freeform: Shape 100">
              <a:extLst>
                <a:ext uri="{FF2B5EF4-FFF2-40B4-BE49-F238E27FC236}">
                  <a16:creationId xmlns:a16="http://schemas.microsoft.com/office/drawing/2014/main" id="{0B5D06BD-EFE2-4926-B0A1-42D2B68EA101}"/>
                </a:ext>
              </a:extLst>
            </p:cNvPr>
            <p:cNvSpPr/>
            <p:nvPr/>
          </p:nvSpPr>
          <p:spPr>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solidFill>
              <a:schemeClr val="tx1"/>
            </a:solidFill>
            <a:ln w="9525" cap="flat">
              <a:noFill/>
              <a:prstDash val="solid"/>
              <a:miter/>
            </a:ln>
          </p:spPr>
          <p:txBody>
            <a:bodyPr rtlCol="0" anchor="ctr"/>
            <a:lstStyle/>
            <a:p>
              <a:endParaRPr lang="en-US" sz="1800"/>
            </a:p>
          </p:txBody>
        </p:sp>
        <p:sp>
          <p:nvSpPr>
            <p:cNvPr id="24" name="Freeform: Shape 101">
              <a:extLst>
                <a:ext uri="{FF2B5EF4-FFF2-40B4-BE49-F238E27FC236}">
                  <a16:creationId xmlns:a16="http://schemas.microsoft.com/office/drawing/2014/main" id="{2DC51DDE-C9E3-42D7-8C61-9E9EE40A8265}"/>
                </a:ext>
              </a:extLst>
            </p:cNvPr>
            <p:cNvSpPr/>
            <p:nvPr/>
          </p:nvSpPr>
          <p:spPr>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solidFill>
              <a:srgbClr val="293E40"/>
            </a:solidFill>
            <a:ln w="9525" cap="flat">
              <a:noFill/>
              <a:prstDash val="solid"/>
              <a:miter/>
            </a:ln>
          </p:spPr>
          <p:txBody>
            <a:bodyPr rtlCol="0" anchor="ctr"/>
            <a:lstStyle/>
            <a:p>
              <a:endParaRPr lang="en-US" sz="1800"/>
            </a:p>
          </p:txBody>
        </p:sp>
        <p:sp>
          <p:nvSpPr>
            <p:cNvPr id="25" name="Freeform: Shape 102">
              <a:extLst>
                <a:ext uri="{FF2B5EF4-FFF2-40B4-BE49-F238E27FC236}">
                  <a16:creationId xmlns:a16="http://schemas.microsoft.com/office/drawing/2014/main" id="{E59B4A95-4662-4CEF-A987-D1DF65209018}"/>
                </a:ext>
              </a:extLst>
            </p:cNvPr>
            <p:cNvSpPr/>
            <p:nvPr/>
          </p:nvSpPr>
          <p:spPr>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solidFill>
              <a:srgbClr val="293E40"/>
            </a:solidFill>
            <a:ln w="9525" cap="flat">
              <a:noFill/>
              <a:prstDash val="solid"/>
              <a:miter/>
            </a:ln>
          </p:spPr>
          <p:txBody>
            <a:bodyPr rtlCol="0" anchor="ctr"/>
            <a:lstStyle/>
            <a:p>
              <a:endParaRPr lang="en-US" sz="1800"/>
            </a:p>
          </p:txBody>
        </p:sp>
      </p:grpSp>
    </p:spTree>
    <p:extLst>
      <p:ext uri="{BB962C8B-B14F-4D97-AF65-F5344CB8AC3E}">
        <p14:creationId xmlns:p14="http://schemas.microsoft.com/office/powerpoint/2010/main" val="167152333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Section_Slide_illustration2">
    <p:bg bwMode="gray">
      <p:bgPr>
        <a:solidFill>
          <a:schemeClr val="tx1"/>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A4C6CB40-7B5F-4FCE-89E3-37EE5BF88495}"/>
              </a:ext>
            </a:extLst>
          </p:cNvPr>
          <p:cNvSpPr>
            <a:spLocks noGrp="1"/>
          </p:cNvSpPr>
          <p:nvPr>
            <p:ph type="ctrTitle" hasCustomPrompt="1"/>
          </p:nvPr>
        </p:nvSpPr>
        <p:spPr bwMode="gray">
          <a:xfrm>
            <a:off x="420142" y="2005012"/>
            <a:ext cx="5244378" cy="1336386"/>
          </a:xfrm>
        </p:spPr>
        <p:txBody>
          <a:bodyPr/>
          <a:lstStyle>
            <a:lvl1pPr algn="l" defTabSz="457017" rtl="0" eaLnBrk="1" latinLnBrk="0" hangingPunct="1">
              <a:lnSpc>
                <a:spcPct val="90000"/>
              </a:lnSpc>
              <a:spcBef>
                <a:spcPts val="0"/>
              </a:spcBef>
              <a:buNone/>
              <a:defRPr lang="en-US" sz="3600" b="1" kern="1200" normalizeH="0" baseline="0" dirty="0">
                <a:solidFill>
                  <a:srgbClr val="F7F7F7"/>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21" name="Text Placeholder 2">
            <a:extLst>
              <a:ext uri="{FF2B5EF4-FFF2-40B4-BE49-F238E27FC236}">
                <a16:creationId xmlns:a16="http://schemas.microsoft.com/office/drawing/2014/main" id="{80A56E7D-653F-4CDB-A303-F9C1DB79EE1C}"/>
              </a:ext>
            </a:extLst>
          </p:cNvPr>
          <p:cNvSpPr>
            <a:spLocks noGrp="1"/>
          </p:cNvSpPr>
          <p:nvPr>
            <p:ph type="body" sz="quarter" idx="10" hasCustomPrompt="1"/>
          </p:nvPr>
        </p:nvSpPr>
        <p:spPr>
          <a:xfrm>
            <a:off x="434452" y="3434010"/>
            <a:ext cx="5230068" cy="789637"/>
          </a:xfrm>
        </p:spPr>
        <p:txBody>
          <a:bodyPr/>
          <a:lstStyle>
            <a:lvl1pPr marL="0" indent="0">
              <a:lnSpc>
                <a:spcPct val="90000"/>
              </a:lnSpc>
              <a:spcBef>
                <a:spcPts val="600"/>
              </a:spcBef>
              <a:buFont typeface="Arial" panose="020B0604020202020204" pitchFamily="34" charset="0"/>
              <a:buNone/>
              <a:defRPr sz="2000" b="0">
                <a:solidFill>
                  <a:schemeClr val="bg1"/>
                </a:solidFill>
                <a:latin typeface="+mj-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pPr lvl="0"/>
            <a:r>
              <a:rPr lang="en-US"/>
              <a:t>Click to edit subtitle master text styles</a:t>
            </a:r>
          </a:p>
        </p:txBody>
      </p:sp>
      <p:sp>
        <p:nvSpPr>
          <p:cNvPr id="28" name="Footer Placeholder 4">
            <a:extLst>
              <a:ext uri="{FF2B5EF4-FFF2-40B4-BE49-F238E27FC236}">
                <a16:creationId xmlns:a16="http://schemas.microsoft.com/office/drawing/2014/main" id="{6E11AD21-7AF9-3A48-B0CC-9938FAF08110}"/>
              </a:ext>
            </a:extLst>
          </p:cNvPr>
          <p:cNvSpPr txBox="1">
            <a:spLocks/>
          </p:cNvSpPr>
          <p:nvPr userDrawn="1"/>
        </p:nvSpPr>
        <p:spPr bwMode="gray">
          <a:xfrm>
            <a:off x="5863411" y="6365328"/>
            <a:ext cx="497842"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BDCBF2-BE2D-4B82-87DE-56AD2FCE3670}" type="slidenum">
              <a:rPr lang="en-US" sz="600" smtClean="0">
                <a:solidFill>
                  <a:schemeClr val="bg1"/>
                </a:solidFill>
                <a:latin typeface="+mn-lt"/>
                <a:ea typeface="Avenir Book" charset="0"/>
                <a:cs typeface="Arial" panose="020B0604020202020204" pitchFamily="34" charset="0"/>
              </a:rPr>
              <a:pPr algn="ctr"/>
              <a:t>‹#›</a:t>
            </a:fld>
            <a:endParaRPr lang="en-US" sz="600">
              <a:solidFill>
                <a:schemeClr val="bg1"/>
              </a:solidFill>
              <a:latin typeface="+mn-lt"/>
              <a:ea typeface="Avenir Book" charset="0"/>
              <a:cs typeface="Arial" panose="020B0604020202020204" pitchFamily="34" charset="0"/>
            </a:endParaRPr>
          </a:p>
        </p:txBody>
      </p:sp>
      <p:grpSp>
        <p:nvGrpSpPr>
          <p:cNvPr id="12" name="Graphic 28">
            <a:extLst>
              <a:ext uri="{FF2B5EF4-FFF2-40B4-BE49-F238E27FC236}">
                <a16:creationId xmlns:a16="http://schemas.microsoft.com/office/drawing/2014/main" id="{52954413-E004-4534-AAEC-E872CBB01CB0}"/>
              </a:ext>
            </a:extLst>
          </p:cNvPr>
          <p:cNvGrpSpPr>
            <a:grpSpLocks noChangeAspect="1"/>
          </p:cNvGrpSpPr>
          <p:nvPr userDrawn="1"/>
        </p:nvGrpSpPr>
        <p:grpSpPr>
          <a:xfrm>
            <a:off x="384148" y="6197601"/>
            <a:ext cx="874890" cy="464232"/>
            <a:chOff x="3834550" y="2440725"/>
            <a:chExt cx="5419725" cy="2876550"/>
          </a:xfrm>
          <a:solidFill>
            <a:schemeClr val="bg1"/>
          </a:solidFill>
        </p:grpSpPr>
        <p:sp>
          <p:nvSpPr>
            <p:cNvPr id="13" name="Freeform: Shape 98">
              <a:extLst>
                <a:ext uri="{FF2B5EF4-FFF2-40B4-BE49-F238E27FC236}">
                  <a16:creationId xmlns:a16="http://schemas.microsoft.com/office/drawing/2014/main" id="{1FD511A8-A946-4535-BB03-02848766B7DB}"/>
                </a:ext>
              </a:extLst>
            </p:cNvPr>
            <p:cNvSpPr/>
            <p:nvPr/>
          </p:nvSpPr>
          <p:spPr>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grpFill/>
            <a:ln w="9525" cap="flat">
              <a:noFill/>
              <a:prstDash val="solid"/>
              <a:miter/>
            </a:ln>
          </p:spPr>
          <p:txBody>
            <a:bodyPr rtlCol="0" anchor="ctr"/>
            <a:lstStyle/>
            <a:p>
              <a:endParaRPr lang="en-US" sz="1800"/>
            </a:p>
          </p:txBody>
        </p:sp>
        <p:sp>
          <p:nvSpPr>
            <p:cNvPr id="14" name="Freeform: Shape 99">
              <a:extLst>
                <a:ext uri="{FF2B5EF4-FFF2-40B4-BE49-F238E27FC236}">
                  <a16:creationId xmlns:a16="http://schemas.microsoft.com/office/drawing/2014/main" id="{E14D7041-8B6A-4AD0-984A-5EE79F237B49}"/>
                </a:ext>
              </a:extLst>
            </p:cNvPr>
            <p:cNvSpPr/>
            <p:nvPr/>
          </p:nvSpPr>
          <p:spPr>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rgbClr val="81B5A0"/>
            </a:solidFill>
            <a:ln w="9525" cap="flat">
              <a:noFill/>
              <a:prstDash val="solid"/>
              <a:miter/>
            </a:ln>
          </p:spPr>
          <p:txBody>
            <a:bodyPr rtlCol="0" anchor="ctr"/>
            <a:lstStyle/>
            <a:p>
              <a:endParaRPr lang="en-US" sz="1800"/>
            </a:p>
          </p:txBody>
        </p:sp>
        <p:sp>
          <p:nvSpPr>
            <p:cNvPr id="15" name="Freeform: Shape 100">
              <a:extLst>
                <a:ext uri="{FF2B5EF4-FFF2-40B4-BE49-F238E27FC236}">
                  <a16:creationId xmlns:a16="http://schemas.microsoft.com/office/drawing/2014/main" id="{A4F3BE19-894B-499E-919E-A88F350B126D}"/>
                </a:ext>
              </a:extLst>
            </p:cNvPr>
            <p:cNvSpPr/>
            <p:nvPr/>
          </p:nvSpPr>
          <p:spPr>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grpFill/>
            <a:ln w="9525" cap="flat">
              <a:noFill/>
              <a:prstDash val="solid"/>
              <a:miter/>
            </a:ln>
          </p:spPr>
          <p:txBody>
            <a:bodyPr rtlCol="0" anchor="ctr"/>
            <a:lstStyle/>
            <a:p>
              <a:endParaRPr lang="en-US" sz="1800"/>
            </a:p>
          </p:txBody>
        </p:sp>
        <p:sp>
          <p:nvSpPr>
            <p:cNvPr id="16" name="Freeform: Shape 101">
              <a:extLst>
                <a:ext uri="{FF2B5EF4-FFF2-40B4-BE49-F238E27FC236}">
                  <a16:creationId xmlns:a16="http://schemas.microsoft.com/office/drawing/2014/main" id="{46EB6E6D-89E7-4083-963C-F5C603B2858A}"/>
                </a:ext>
              </a:extLst>
            </p:cNvPr>
            <p:cNvSpPr/>
            <p:nvPr/>
          </p:nvSpPr>
          <p:spPr>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grpFill/>
            <a:ln w="9525" cap="flat">
              <a:noFill/>
              <a:prstDash val="solid"/>
              <a:miter/>
            </a:ln>
          </p:spPr>
          <p:txBody>
            <a:bodyPr rtlCol="0" anchor="ctr"/>
            <a:lstStyle/>
            <a:p>
              <a:endParaRPr lang="en-US" sz="1800"/>
            </a:p>
          </p:txBody>
        </p:sp>
        <p:sp>
          <p:nvSpPr>
            <p:cNvPr id="17" name="Freeform: Shape 102">
              <a:extLst>
                <a:ext uri="{FF2B5EF4-FFF2-40B4-BE49-F238E27FC236}">
                  <a16:creationId xmlns:a16="http://schemas.microsoft.com/office/drawing/2014/main" id="{CCC9185A-1E11-4E0B-BAA1-137EAD3A2A3A}"/>
                </a:ext>
              </a:extLst>
            </p:cNvPr>
            <p:cNvSpPr/>
            <p:nvPr/>
          </p:nvSpPr>
          <p:spPr>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grpFill/>
            <a:ln w="9525" cap="flat">
              <a:noFill/>
              <a:prstDash val="solid"/>
              <a:miter/>
            </a:ln>
          </p:spPr>
          <p:txBody>
            <a:bodyPr rtlCol="0" anchor="ctr"/>
            <a:lstStyle/>
            <a:p>
              <a:endParaRPr lang="en-US" sz="1800"/>
            </a:p>
          </p:txBody>
        </p:sp>
      </p:grpSp>
      <p:grpSp>
        <p:nvGrpSpPr>
          <p:cNvPr id="20" name="Group 19">
            <a:extLst>
              <a:ext uri="{FF2B5EF4-FFF2-40B4-BE49-F238E27FC236}">
                <a16:creationId xmlns:a16="http://schemas.microsoft.com/office/drawing/2014/main" id="{21F21CD6-C0D0-4C86-B15D-92E44C2F2CB7}"/>
              </a:ext>
            </a:extLst>
          </p:cNvPr>
          <p:cNvGrpSpPr/>
          <p:nvPr userDrawn="1"/>
        </p:nvGrpSpPr>
        <p:grpSpPr>
          <a:xfrm>
            <a:off x="5163895" y="0"/>
            <a:ext cx="7028105" cy="6896100"/>
            <a:chOff x="5162550" y="0"/>
            <a:chExt cx="7026275" cy="6896100"/>
          </a:xfrm>
        </p:grpSpPr>
        <p:sp>
          <p:nvSpPr>
            <p:cNvPr id="22" name="Freeform 5">
              <a:extLst>
                <a:ext uri="{FF2B5EF4-FFF2-40B4-BE49-F238E27FC236}">
                  <a16:creationId xmlns:a16="http://schemas.microsoft.com/office/drawing/2014/main" id="{A75D0F82-2698-47F4-B39F-88FFAC00C67D}"/>
                </a:ext>
              </a:extLst>
            </p:cNvPr>
            <p:cNvSpPr>
              <a:spLocks/>
            </p:cNvSpPr>
            <p:nvPr/>
          </p:nvSpPr>
          <p:spPr bwMode="auto">
            <a:xfrm>
              <a:off x="7134225" y="0"/>
              <a:ext cx="5054600" cy="5486400"/>
            </a:xfrm>
            <a:custGeom>
              <a:avLst/>
              <a:gdLst>
                <a:gd name="T0" fmla="*/ 1123 w 1442"/>
                <a:gd name="T1" fmla="*/ 0 h 2304"/>
                <a:gd name="T2" fmla="*/ 962 w 1442"/>
                <a:gd name="T3" fmla="*/ 93 h 2304"/>
                <a:gd name="T4" fmla="*/ 0 w 1442"/>
                <a:gd name="T5" fmla="*/ 1873 h 2304"/>
                <a:gd name="T6" fmla="*/ 1442 w 1442"/>
                <a:gd name="T7" fmla="*/ 2304 h 2304"/>
                <a:gd name="T8" fmla="*/ 1442 w 1442"/>
                <a:gd name="T9" fmla="*/ 0 h 2304"/>
                <a:gd name="T10" fmla="*/ 1123 w 1442"/>
                <a:gd name="T11" fmla="*/ 0 h 2304"/>
              </a:gdLst>
              <a:ahLst/>
              <a:cxnLst>
                <a:cxn ang="0">
                  <a:pos x="T0" y="T1"/>
                </a:cxn>
                <a:cxn ang="0">
                  <a:pos x="T2" y="T3"/>
                </a:cxn>
                <a:cxn ang="0">
                  <a:pos x="T4" y="T5"/>
                </a:cxn>
                <a:cxn ang="0">
                  <a:pos x="T6" y="T7"/>
                </a:cxn>
                <a:cxn ang="0">
                  <a:pos x="T8" y="T9"/>
                </a:cxn>
                <a:cxn ang="0">
                  <a:pos x="T10" y="T11"/>
                </a:cxn>
              </a:cxnLst>
              <a:rect l="0" t="0" r="r" b="b"/>
              <a:pathLst>
                <a:path w="1442" h="2304">
                  <a:moveTo>
                    <a:pt x="1123" y="0"/>
                  </a:moveTo>
                  <a:cubicBezTo>
                    <a:pt x="1056" y="0"/>
                    <a:pt x="994" y="36"/>
                    <a:pt x="962" y="93"/>
                  </a:cubicBezTo>
                  <a:cubicBezTo>
                    <a:pt x="0" y="1873"/>
                    <a:pt x="0" y="1873"/>
                    <a:pt x="0" y="1873"/>
                  </a:cubicBezTo>
                  <a:cubicBezTo>
                    <a:pt x="1442" y="2304"/>
                    <a:pt x="1442" y="2304"/>
                    <a:pt x="1442" y="2304"/>
                  </a:cubicBezTo>
                  <a:cubicBezTo>
                    <a:pt x="1442" y="0"/>
                    <a:pt x="1442" y="0"/>
                    <a:pt x="1442" y="0"/>
                  </a:cubicBezTo>
                  <a:lnTo>
                    <a:pt x="1123" y="0"/>
                  </a:lnTo>
                  <a:close/>
                </a:path>
              </a:pathLst>
            </a:custGeom>
            <a:solidFill>
              <a:srgbClr val="3552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3" name="Freeform 6">
              <a:extLst>
                <a:ext uri="{FF2B5EF4-FFF2-40B4-BE49-F238E27FC236}">
                  <a16:creationId xmlns:a16="http://schemas.microsoft.com/office/drawing/2014/main" id="{617D01F1-9BF4-4107-8FED-92F19690AE22}"/>
                </a:ext>
              </a:extLst>
            </p:cNvPr>
            <p:cNvSpPr>
              <a:spLocks/>
            </p:cNvSpPr>
            <p:nvPr/>
          </p:nvSpPr>
          <p:spPr bwMode="auto">
            <a:xfrm>
              <a:off x="5162550" y="4454525"/>
              <a:ext cx="7026275" cy="2403475"/>
            </a:xfrm>
            <a:custGeom>
              <a:avLst/>
              <a:gdLst>
                <a:gd name="T0" fmla="*/ 862 w 3026"/>
                <a:gd name="T1" fmla="*/ 0 h 1514"/>
                <a:gd name="T2" fmla="*/ 0 w 3026"/>
                <a:gd name="T3" fmla="*/ 1514 h 1514"/>
                <a:gd name="T4" fmla="*/ 3026 w 3026"/>
                <a:gd name="T5" fmla="*/ 1514 h 1514"/>
                <a:gd name="T6" fmla="*/ 3026 w 3026"/>
                <a:gd name="T7" fmla="*/ 650 h 1514"/>
                <a:gd name="T8" fmla="*/ 862 w 3026"/>
                <a:gd name="T9" fmla="*/ 0 h 1514"/>
              </a:gdLst>
              <a:ahLst/>
              <a:cxnLst>
                <a:cxn ang="0">
                  <a:pos x="T0" y="T1"/>
                </a:cxn>
                <a:cxn ang="0">
                  <a:pos x="T2" y="T3"/>
                </a:cxn>
                <a:cxn ang="0">
                  <a:pos x="T4" y="T5"/>
                </a:cxn>
                <a:cxn ang="0">
                  <a:pos x="T6" y="T7"/>
                </a:cxn>
                <a:cxn ang="0">
                  <a:pos x="T8" y="T9"/>
                </a:cxn>
              </a:cxnLst>
              <a:rect l="0" t="0" r="r" b="b"/>
              <a:pathLst>
                <a:path w="3026" h="1514">
                  <a:moveTo>
                    <a:pt x="862" y="0"/>
                  </a:moveTo>
                  <a:lnTo>
                    <a:pt x="0" y="1514"/>
                  </a:lnTo>
                  <a:lnTo>
                    <a:pt x="3026" y="1514"/>
                  </a:lnTo>
                  <a:lnTo>
                    <a:pt x="3026" y="650"/>
                  </a:lnTo>
                  <a:lnTo>
                    <a:pt x="862" y="0"/>
                  </a:lnTo>
                  <a:close/>
                </a:path>
              </a:pathLst>
            </a:custGeom>
            <a:solidFill>
              <a:srgbClr val="324C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grpSp>
          <p:nvGrpSpPr>
            <p:cNvPr id="24" name="Group 23">
              <a:extLst>
                <a:ext uri="{FF2B5EF4-FFF2-40B4-BE49-F238E27FC236}">
                  <a16:creationId xmlns:a16="http://schemas.microsoft.com/office/drawing/2014/main" id="{6243AA3A-40B2-4744-BDFB-B1C67FCFCA95}"/>
                </a:ext>
              </a:extLst>
            </p:cNvPr>
            <p:cNvGrpSpPr/>
            <p:nvPr/>
          </p:nvGrpSpPr>
          <p:grpSpPr>
            <a:xfrm>
              <a:off x="6424612" y="995363"/>
              <a:ext cx="5246688" cy="5900737"/>
              <a:chOff x="6424612" y="995363"/>
              <a:chExt cx="5246688" cy="5900737"/>
            </a:xfrm>
          </p:grpSpPr>
          <p:sp>
            <p:nvSpPr>
              <p:cNvPr id="25" name="Freeform 7">
                <a:extLst>
                  <a:ext uri="{FF2B5EF4-FFF2-40B4-BE49-F238E27FC236}">
                    <a16:creationId xmlns:a16="http://schemas.microsoft.com/office/drawing/2014/main" id="{8602C5DA-24A8-4614-9B59-61340FDA4BCC}"/>
                  </a:ext>
                </a:extLst>
              </p:cNvPr>
              <p:cNvSpPr>
                <a:spLocks noEditPoints="1"/>
              </p:cNvSpPr>
              <p:nvPr/>
            </p:nvSpPr>
            <p:spPr bwMode="auto">
              <a:xfrm>
                <a:off x="8426450" y="995363"/>
                <a:ext cx="3244850" cy="5859463"/>
              </a:xfrm>
              <a:custGeom>
                <a:avLst/>
                <a:gdLst>
                  <a:gd name="T0" fmla="*/ 1281 w 1362"/>
                  <a:gd name="T1" fmla="*/ 710 h 2461"/>
                  <a:gd name="T2" fmla="*/ 1136 w 1362"/>
                  <a:gd name="T3" fmla="*/ 577 h 2461"/>
                  <a:gd name="T4" fmla="*/ 948 w 1362"/>
                  <a:gd name="T5" fmla="*/ 529 h 2461"/>
                  <a:gd name="T6" fmla="*/ 906 w 1362"/>
                  <a:gd name="T7" fmla="*/ 675 h 2461"/>
                  <a:gd name="T8" fmla="*/ 1046 w 1362"/>
                  <a:gd name="T9" fmla="*/ 803 h 2461"/>
                  <a:gd name="T10" fmla="*/ 743 w 1362"/>
                  <a:gd name="T11" fmla="*/ 1490 h 2461"/>
                  <a:gd name="T12" fmla="*/ 739 w 1362"/>
                  <a:gd name="T13" fmla="*/ 1648 h 2461"/>
                  <a:gd name="T14" fmla="*/ 667 w 1362"/>
                  <a:gd name="T15" fmla="*/ 1886 h 2461"/>
                  <a:gd name="T16" fmla="*/ 755 w 1362"/>
                  <a:gd name="T17" fmla="*/ 1177 h 2461"/>
                  <a:gd name="T18" fmla="*/ 892 w 1362"/>
                  <a:gd name="T19" fmla="*/ 932 h 2461"/>
                  <a:gd name="T20" fmla="*/ 755 w 1362"/>
                  <a:gd name="T21" fmla="*/ 688 h 2461"/>
                  <a:gd name="T22" fmla="*/ 667 w 1362"/>
                  <a:gd name="T23" fmla="*/ 590 h 2461"/>
                  <a:gd name="T24" fmla="*/ 769 w 1362"/>
                  <a:gd name="T25" fmla="*/ 434 h 2461"/>
                  <a:gd name="T26" fmla="*/ 1042 w 1362"/>
                  <a:gd name="T27" fmla="*/ 391 h 2461"/>
                  <a:gd name="T28" fmla="*/ 1037 w 1362"/>
                  <a:gd name="T29" fmla="*/ 157 h 2461"/>
                  <a:gd name="T30" fmla="*/ 784 w 1362"/>
                  <a:gd name="T31" fmla="*/ 37 h 2461"/>
                  <a:gd name="T32" fmla="*/ 505 w 1362"/>
                  <a:gd name="T33" fmla="*/ 5 h 2461"/>
                  <a:gd name="T34" fmla="*/ 377 w 1362"/>
                  <a:gd name="T35" fmla="*/ 201 h 2461"/>
                  <a:gd name="T36" fmla="*/ 587 w 1362"/>
                  <a:gd name="T37" fmla="*/ 382 h 2461"/>
                  <a:gd name="T38" fmla="*/ 646 w 1362"/>
                  <a:gd name="T39" fmla="*/ 590 h 2461"/>
                  <a:gd name="T40" fmla="*/ 480 w 1362"/>
                  <a:gd name="T41" fmla="*/ 633 h 2461"/>
                  <a:gd name="T42" fmla="*/ 347 w 1362"/>
                  <a:gd name="T43" fmla="*/ 647 h 2461"/>
                  <a:gd name="T44" fmla="*/ 423 w 1362"/>
                  <a:gd name="T45" fmla="*/ 478 h 2461"/>
                  <a:gd name="T46" fmla="*/ 404 w 1362"/>
                  <a:gd name="T47" fmla="*/ 346 h 2461"/>
                  <a:gd name="T48" fmla="*/ 210 w 1362"/>
                  <a:gd name="T49" fmla="*/ 381 h 2461"/>
                  <a:gd name="T50" fmla="*/ 77 w 1362"/>
                  <a:gd name="T51" fmla="*/ 546 h 2461"/>
                  <a:gd name="T52" fmla="*/ 2 w 1362"/>
                  <a:gd name="T53" fmla="*/ 742 h 2461"/>
                  <a:gd name="T54" fmla="*/ 169 w 1362"/>
                  <a:gd name="T55" fmla="*/ 791 h 2461"/>
                  <a:gd name="T56" fmla="*/ 334 w 1362"/>
                  <a:gd name="T57" fmla="*/ 666 h 2461"/>
                  <a:gd name="T58" fmla="*/ 290 w 1362"/>
                  <a:gd name="T59" fmla="*/ 839 h 2461"/>
                  <a:gd name="T60" fmla="*/ 323 w 1362"/>
                  <a:gd name="T61" fmla="*/ 1117 h 2461"/>
                  <a:gd name="T62" fmla="*/ 561 w 1362"/>
                  <a:gd name="T63" fmla="*/ 1235 h 2461"/>
                  <a:gd name="T64" fmla="*/ 447 w 1362"/>
                  <a:gd name="T65" fmla="*/ 1994 h 2461"/>
                  <a:gd name="T66" fmla="*/ 927 w 1362"/>
                  <a:gd name="T67" fmla="*/ 2260 h 2461"/>
                  <a:gd name="T68" fmla="*/ 823 w 1362"/>
                  <a:gd name="T69" fmla="*/ 1886 h 2461"/>
                  <a:gd name="T70" fmla="*/ 910 w 1362"/>
                  <a:gd name="T71" fmla="*/ 1707 h 2461"/>
                  <a:gd name="T72" fmla="*/ 1067 w 1362"/>
                  <a:gd name="T73" fmla="*/ 1637 h 2461"/>
                  <a:gd name="T74" fmla="*/ 970 w 1362"/>
                  <a:gd name="T75" fmla="*/ 1495 h 2461"/>
                  <a:gd name="T76" fmla="*/ 794 w 1362"/>
                  <a:gd name="T77" fmla="*/ 1455 h 2461"/>
                  <a:gd name="T78" fmla="*/ 1063 w 1362"/>
                  <a:gd name="T79" fmla="*/ 817 h 2461"/>
                  <a:gd name="T80" fmla="*/ 1221 w 1362"/>
                  <a:gd name="T81" fmla="*/ 904 h 2461"/>
                  <a:gd name="T82" fmla="*/ 1346 w 1362"/>
                  <a:gd name="T83" fmla="*/ 819 h 2461"/>
                  <a:gd name="T84" fmla="*/ 646 w 1362"/>
                  <a:gd name="T85" fmla="*/ 1886 h 2461"/>
                  <a:gd name="T86" fmla="*/ 796 w 1362"/>
                  <a:gd name="T87" fmla="*/ 1674 h 2461"/>
                  <a:gd name="T88" fmla="*/ 777 w 1362"/>
                  <a:gd name="T89" fmla="*/ 1886 h 2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362" h="2461">
                    <a:moveTo>
                      <a:pt x="1346" y="819"/>
                    </a:moveTo>
                    <a:cubicBezTo>
                      <a:pt x="1341" y="801"/>
                      <a:pt x="1343" y="776"/>
                      <a:pt x="1330" y="755"/>
                    </a:cubicBezTo>
                    <a:cubicBezTo>
                      <a:pt x="1319" y="738"/>
                      <a:pt x="1296" y="727"/>
                      <a:pt x="1281" y="710"/>
                    </a:cubicBezTo>
                    <a:cubicBezTo>
                      <a:pt x="1267" y="694"/>
                      <a:pt x="1260" y="670"/>
                      <a:pt x="1243" y="655"/>
                    </a:cubicBezTo>
                    <a:cubicBezTo>
                      <a:pt x="1227" y="641"/>
                      <a:pt x="1203" y="636"/>
                      <a:pt x="1184" y="623"/>
                    </a:cubicBezTo>
                    <a:cubicBezTo>
                      <a:pt x="1166" y="610"/>
                      <a:pt x="1154" y="588"/>
                      <a:pt x="1136" y="577"/>
                    </a:cubicBezTo>
                    <a:cubicBezTo>
                      <a:pt x="1116" y="566"/>
                      <a:pt x="1091" y="566"/>
                      <a:pt x="1072" y="558"/>
                    </a:cubicBezTo>
                    <a:cubicBezTo>
                      <a:pt x="1051" y="549"/>
                      <a:pt x="1034" y="530"/>
                      <a:pt x="1014" y="525"/>
                    </a:cubicBezTo>
                    <a:cubicBezTo>
                      <a:pt x="991" y="519"/>
                      <a:pt x="967" y="528"/>
                      <a:pt x="948" y="529"/>
                    </a:cubicBezTo>
                    <a:cubicBezTo>
                      <a:pt x="922" y="531"/>
                      <a:pt x="897" y="530"/>
                      <a:pt x="885" y="546"/>
                    </a:cubicBezTo>
                    <a:cubicBezTo>
                      <a:pt x="874" y="562"/>
                      <a:pt x="883" y="585"/>
                      <a:pt x="889" y="611"/>
                    </a:cubicBezTo>
                    <a:cubicBezTo>
                      <a:pt x="894" y="629"/>
                      <a:pt x="892" y="654"/>
                      <a:pt x="906" y="675"/>
                    </a:cubicBezTo>
                    <a:cubicBezTo>
                      <a:pt x="916" y="692"/>
                      <a:pt x="939" y="702"/>
                      <a:pt x="955" y="720"/>
                    </a:cubicBezTo>
                    <a:cubicBezTo>
                      <a:pt x="968" y="735"/>
                      <a:pt x="975" y="759"/>
                      <a:pt x="993" y="775"/>
                    </a:cubicBezTo>
                    <a:cubicBezTo>
                      <a:pt x="1007" y="787"/>
                      <a:pt x="1029" y="792"/>
                      <a:pt x="1046" y="803"/>
                    </a:cubicBezTo>
                    <a:cubicBezTo>
                      <a:pt x="862" y="1126"/>
                      <a:pt x="862" y="1126"/>
                      <a:pt x="862" y="1126"/>
                    </a:cubicBezTo>
                    <a:cubicBezTo>
                      <a:pt x="801" y="1234"/>
                      <a:pt x="765" y="1355"/>
                      <a:pt x="757" y="1478"/>
                    </a:cubicBezTo>
                    <a:cubicBezTo>
                      <a:pt x="752" y="1482"/>
                      <a:pt x="748" y="1486"/>
                      <a:pt x="743" y="1490"/>
                    </a:cubicBezTo>
                    <a:cubicBezTo>
                      <a:pt x="726" y="1502"/>
                      <a:pt x="704" y="1512"/>
                      <a:pt x="699" y="1532"/>
                    </a:cubicBezTo>
                    <a:cubicBezTo>
                      <a:pt x="693" y="1551"/>
                      <a:pt x="706" y="1571"/>
                      <a:pt x="714" y="1591"/>
                    </a:cubicBezTo>
                    <a:cubicBezTo>
                      <a:pt x="721" y="1609"/>
                      <a:pt x="724" y="1632"/>
                      <a:pt x="739" y="1648"/>
                    </a:cubicBezTo>
                    <a:cubicBezTo>
                      <a:pt x="744" y="1652"/>
                      <a:pt x="749" y="1655"/>
                      <a:pt x="755" y="1658"/>
                    </a:cubicBezTo>
                    <a:cubicBezTo>
                      <a:pt x="755" y="1886"/>
                      <a:pt x="755" y="1886"/>
                      <a:pt x="755" y="1886"/>
                    </a:cubicBezTo>
                    <a:cubicBezTo>
                      <a:pt x="667" y="1886"/>
                      <a:pt x="667" y="1886"/>
                      <a:pt x="667" y="1886"/>
                    </a:cubicBezTo>
                    <a:cubicBezTo>
                      <a:pt x="667" y="1233"/>
                      <a:pt x="667" y="1233"/>
                      <a:pt x="667" y="1233"/>
                    </a:cubicBezTo>
                    <a:cubicBezTo>
                      <a:pt x="670" y="1233"/>
                      <a:pt x="672" y="1232"/>
                      <a:pt x="675" y="1231"/>
                    </a:cubicBezTo>
                    <a:cubicBezTo>
                      <a:pt x="706" y="1221"/>
                      <a:pt x="729" y="1196"/>
                      <a:pt x="755" y="1177"/>
                    </a:cubicBezTo>
                    <a:cubicBezTo>
                      <a:pt x="782" y="1158"/>
                      <a:pt x="813" y="1143"/>
                      <a:pt x="832" y="1117"/>
                    </a:cubicBezTo>
                    <a:cubicBezTo>
                      <a:pt x="851" y="1091"/>
                      <a:pt x="855" y="1057"/>
                      <a:pt x="865" y="1026"/>
                    </a:cubicBezTo>
                    <a:cubicBezTo>
                      <a:pt x="875" y="996"/>
                      <a:pt x="892" y="966"/>
                      <a:pt x="892" y="932"/>
                    </a:cubicBezTo>
                    <a:cubicBezTo>
                      <a:pt x="892" y="899"/>
                      <a:pt x="875" y="869"/>
                      <a:pt x="865" y="839"/>
                    </a:cubicBezTo>
                    <a:cubicBezTo>
                      <a:pt x="855" y="808"/>
                      <a:pt x="851" y="773"/>
                      <a:pt x="832" y="747"/>
                    </a:cubicBezTo>
                    <a:cubicBezTo>
                      <a:pt x="813" y="721"/>
                      <a:pt x="782" y="707"/>
                      <a:pt x="755" y="688"/>
                    </a:cubicBezTo>
                    <a:cubicBezTo>
                      <a:pt x="729" y="669"/>
                      <a:pt x="706" y="643"/>
                      <a:pt x="675" y="633"/>
                    </a:cubicBezTo>
                    <a:cubicBezTo>
                      <a:pt x="672" y="632"/>
                      <a:pt x="670" y="632"/>
                      <a:pt x="667" y="631"/>
                    </a:cubicBezTo>
                    <a:cubicBezTo>
                      <a:pt x="667" y="590"/>
                      <a:pt x="667" y="590"/>
                      <a:pt x="667" y="590"/>
                    </a:cubicBezTo>
                    <a:cubicBezTo>
                      <a:pt x="667" y="562"/>
                      <a:pt x="670" y="534"/>
                      <a:pt x="676" y="506"/>
                    </a:cubicBezTo>
                    <a:cubicBezTo>
                      <a:pt x="697" y="408"/>
                      <a:pt x="697" y="408"/>
                      <a:pt x="697" y="408"/>
                    </a:cubicBezTo>
                    <a:cubicBezTo>
                      <a:pt x="721" y="418"/>
                      <a:pt x="745" y="430"/>
                      <a:pt x="769" y="434"/>
                    </a:cubicBezTo>
                    <a:cubicBezTo>
                      <a:pt x="801" y="439"/>
                      <a:pt x="834" y="430"/>
                      <a:pt x="863" y="430"/>
                    </a:cubicBezTo>
                    <a:cubicBezTo>
                      <a:pt x="897" y="430"/>
                      <a:pt x="930" y="439"/>
                      <a:pt x="958" y="434"/>
                    </a:cubicBezTo>
                    <a:cubicBezTo>
                      <a:pt x="992" y="427"/>
                      <a:pt x="1018" y="406"/>
                      <a:pt x="1042" y="391"/>
                    </a:cubicBezTo>
                    <a:cubicBezTo>
                      <a:pt x="1072" y="373"/>
                      <a:pt x="1102" y="356"/>
                      <a:pt x="1110" y="327"/>
                    </a:cubicBezTo>
                    <a:cubicBezTo>
                      <a:pt x="1118" y="299"/>
                      <a:pt x="1102" y="269"/>
                      <a:pt x="1086" y="238"/>
                    </a:cubicBezTo>
                    <a:cubicBezTo>
                      <a:pt x="1073" y="213"/>
                      <a:pt x="1063" y="181"/>
                      <a:pt x="1037" y="157"/>
                    </a:cubicBezTo>
                    <a:cubicBezTo>
                      <a:pt x="1016" y="137"/>
                      <a:pt x="983" y="128"/>
                      <a:pt x="955" y="110"/>
                    </a:cubicBezTo>
                    <a:cubicBezTo>
                      <a:pt x="929" y="95"/>
                      <a:pt x="907" y="70"/>
                      <a:pt x="876" y="57"/>
                    </a:cubicBezTo>
                    <a:cubicBezTo>
                      <a:pt x="848" y="45"/>
                      <a:pt x="815" y="46"/>
                      <a:pt x="784" y="37"/>
                    </a:cubicBezTo>
                    <a:cubicBezTo>
                      <a:pt x="752" y="28"/>
                      <a:pt x="724" y="9"/>
                      <a:pt x="694" y="5"/>
                    </a:cubicBezTo>
                    <a:cubicBezTo>
                      <a:pt x="662" y="0"/>
                      <a:pt x="629" y="9"/>
                      <a:pt x="600" y="9"/>
                    </a:cubicBezTo>
                    <a:cubicBezTo>
                      <a:pt x="566" y="9"/>
                      <a:pt x="533" y="0"/>
                      <a:pt x="505" y="5"/>
                    </a:cubicBezTo>
                    <a:cubicBezTo>
                      <a:pt x="471" y="12"/>
                      <a:pt x="445" y="33"/>
                      <a:pt x="421" y="48"/>
                    </a:cubicBezTo>
                    <a:cubicBezTo>
                      <a:pt x="391" y="66"/>
                      <a:pt x="361" y="83"/>
                      <a:pt x="353" y="112"/>
                    </a:cubicBezTo>
                    <a:cubicBezTo>
                      <a:pt x="345" y="140"/>
                      <a:pt x="361" y="170"/>
                      <a:pt x="377" y="201"/>
                    </a:cubicBezTo>
                    <a:cubicBezTo>
                      <a:pt x="390" y="226"/>
                      <a:pt x="400" y="258"/>
                      <a:pt x="426" y="282"/>
                    </a:cubicBezTo>
                    <a:cubicBezTo>
                      <a:pt x="447" y="302"/>
                      <a:pt x="480" y="311"/>
                      <a:pt x="508" y="329"/>
                    </a:cubicBezTo>
                    <a:cubicBezTo>
                      <a:pt x="534" y="344"/>
                      <a:pt x="556" y="369"/>
                      <a:pt x="587" y="382"/>
                    </a:cubicBezTo>
                    <a:cubicBezTo>
                      <a:pt x="614" y="394"/>
                      <a:pt x="646" y="393"/>
                      <a:pt x="676" y="402"/>
                    </a:cubicBezTo>
                    <a:cubicBezTo>
                      <a:pt x="655" y="502"/>
                      <a:pt x="655" y="502"/>
                      <a:pt x="655" y="502"/>
                    </a:cubicBezTo>
                    <a:cubicBezTo>
                      <a:pt x="649" y="531"/>
                      <a:pt x="646" y="560"/>
                      <a:pt x="646" y="590"/>
                    </a:cubicBezTo>
                    <a:cubicBezTo>
                      <a:pt x="646" y="628"/>
                      <a:pt x="646" y="628"/>
                      <a:pt x="646" y="628"/>
                    </a:cubicBezTo>
                    <a:cubicBezTo>
                      <a:pt x="624" y="627"/>
                      <a:pt x="600" y="630"/>
                      <a:pt x="578" y="630"/>
                    </a:cubicBezTo>
                    <a:cubicBezTo>
                      <a:pt x="544" y="630"/>
                      <a:pt x="510" y="623"/>
                      <a:pt x="480" y="633"/>
                    </a:cubicBezTo>
                    <a:cubicBezTo>
                      <a:pt x="449" y="643"/>
                      <a:pt x="426" y="669"/>
                      <a:pt x="400" y="688"/>
                    </a:cubicBezTo>
                    <a:cubicBezTo>
                      <a:pt x="396" y="690"/>
                      <a:pt x="393" y="693"/>
                      <a:pt x="389" y="695"/>
                    </a:cubicBezTo>
                    <a:cubicBezTo>
                      <a:pt x="347" y="647"/>
                      <a:pt x="347" y="647"/>
                      <a:pt x="347" y="647"/>
                    </a:cubicBezTo>
                    <a:cubicBezTo>
                      <a:pt x="354" y="631"/>
                      <a:pt x="359" y="613"/>
                      <a:pt x="368" y="599"/>
                    </a:cubicBezTo>
                    <a:cubicBezTo>
                      <a:pt x="381" y="578"/>
                      <a:pt x="403" y="563"/>
                      <a:pt x="412" y="542"/>
                    </a:cubicBezTo>
                    <a:cubicBezTo>
                      <a:pt x="422" y="522"/>
                      <a:pt x="420" y="498"/>
                      <a:pt x="423" y="478"/>
                    </a:cubicBezTo>
                    <a:cubicBezTo>
                      <a:pt x="429" y="464"/>
                      <a:pt x="433" y="452"/>
                      <a:pt x="435" y="440"/>
                    </a:cubicBezTo>
                    <a:cubicBezTo>
                      <a:pt x="440" y="427"/>
                      <a:pt x="444" y="414"/>
                      <a:pt x="443" y="403"/>
                    </a:cubicBezTo>
                    <a:cubicBezTo>
                      <a:pt x="441" y="376"/>
                      <a:pt x="421" y="360"/>
                      <a:pt x="404" y="346"/>
                    </a:cubicBezTo>
                    <a:cubicBezTo>
                      <a:pt x="387" y="332"/>
                      <a:pt x="367" y="317"/>
                      <a:pt x="340" y="320"/>
                    </a:cubicBezTo>
                    <a:cubicBezTo>
                      <a:pt x="319" y="323"/>
                      <a:pt x="300" y="342"/>
                      <a:pt x="276" y="353"/>
                    </a:cubicBezTo>
                    <a:cubicBezTo>
                      <a:pt x="257" y="363"/>
                      <a:pt x="231" y="366"/>
                      <a:pt x="210" y="381"/>
                    </a:cubicBezTo>
                    <a:cubicBezTo>
                      <a:pt x="192" y="394"/>
                      <a:pt x="182" y="419"/>
                      <a:pt x="165" y="436"/>
                    </a:cubicBezTo>
                    <a:cubicBezTo>
                      <a:pt x="149" y="452"/>
                      <a:pt x="124" y="462"/>
                      <a:pt x="109" y="481"/>
                    </a:cubicBezTo>
                    <a:cubicBezTo>
                      <a:pt x="93" y="500"/>
                      <a:pt x="89" y="526"/>
                      <a:pt x="77" y="546"/>
                    </a:cubicBezTo>
                    <a:cubicBezTo>
                      <a:pt x="64" y="566"/>
                      <a:pt x="42" y="582"/>
                      <a:pt x="33" y="602"/>
                    </a:cubicBezTo>
                    <a:cubicBezTo>
                      <a:pt x="23" y="625"/>
                      <a:pt x="26" y="651"/>
                      <a:pt x="21" y="673"/>
                    </a:cubicBezTo>
                    <a:cubicBezTo>
                      <a:pt x="14" y="698"/>
                      <a:pt x="0" y="721"/>
                      <a:pt x="2" y="742"/>
                    </a:cubicBezTo>
                    <a:cubicBezTo>
                      <a:pt x="4" y="769"/>
                      <a:pt x="24" y="785"/>
                      <a:pt x="41" y="799"/>
                    </a:cubicBezTo>
                    <a:cubicBezTo>
                      <a:pt x="58" y="813"/>
                      <a:pt x="79" y="828"/>
                      <a:pt x="105" y="824"/>
                    </a:cubicBezTo>
                    <a:cubicBezTo>
                      <a:pt x="126" y="822"/>
                      <a:pt x="145" y="803"/>
                      <a:pt x="169" y="791"/>
                    </a:cubicBezTo>
                    <a:cubicBezTo>
                      <a:pt x="188" y="781"/>
                      <a:pt x="215" y="779"/>
                      <a:pt x="235" y="764"/>
                    </a:cubicBezTo>
                    <a:cubicBezTo>
                      <a:pt x="253" y="750"/>
                      <a:pt x="263" y="726"/>
                      <a:pt x="280" y="708"/>
                    </a:cubicBezTo>
                    <a:cubicBezTo>
                      <a:pt x="296" y="693"/>
                      <a:pt x="319" y="683"/>
                      <a:pt x="334" y="666"/>
                    </a:cubicBezTo>
                    <a:cubicBezTo>
                      <a:pt x="370" y="707"/>
                      <a:pt x="370" y="707"/>
                      <a:pt x="370" y="707"/>
                    </a:cubicBezTo>
                    <a:cubicBezTo>
                      <a:pt x="353" y="719"/>
                      <a:pt x="335" y="731"/>
                      <a:pt x="323" y="747"/>
                    </a:cubicBezTo>
                    <a:cubicBezTo>
                      <a:pt x="304" y="773"/>
                      <a:pt x="300" y="808"/>
                      <a:pt x="290" y="839"/>
                    </a:cubicBezTo>
                    <a:cubicBezTo>
                      <a:pt x="280" y="869"/>
                      <a:pt x="263" y="899"/>
                      <a:pt x="263" y="932"/>
                    </a:cubicBezTo>
                    <a:cubicBezTo>
                      <a:pt x="263" y="966"/>
                      <a:pt x="280" y="996"/>
                      <a:pt x="290" y="1026"/>
                    </a:cubicBezTo>
                    <a:cubicBezTo>
                      <a:pt x="300" y="1057"/>
                      <a:pt x="304" y="1091"/>
                      <a:pt x="323" y="1117"/>
                    </a:cubicBezTo>
                    <a:cubicBezTo>
                      <a:pt x="342" y="1143"/>
                      <a:pt x="374" y="1158"/>
                      <a:pt x="400" y="1177"/>
                    </a:cubicBezTo>
                    <a:cubicBezTo>
                      <a:pt x="426" y="1196"/>
                      <a:pt x="449" y="1221"/>
                      <a:pt x="480" y="1231"/>
                    </a:cubicBezTo>
                    <a:cubicBezTo>
                      <a:pt x="506" y="1240"/>
                      <a:pt x="533" y="1236"/>
                      <a:pt x="561" y="1235"/>
                    </a:cubicBezTo>
                    <a:cubicBezTo>
                      <a:pt x="561" y="1886"/>
                      <a:pt x="561" y="1886"/>
                      <a:pt x="561" y="1886"/>
                    </a:cubicBezTo>
                    <a:cubicBezTo>
                      <a:pt x="447" y="1886"/>
                      <a:pt x="447" y="1886"/>
                      <a:pt x="447" y="1886"/>
                    </a:cubicBezTo>
                    <a:cubicBezTo>
                      <a:pt x="447" y="1994"/>
                      <a:pt x="447" y="1994"/>
                      <a:pt x="447" y="1994"/>
                    </a:cubicBezTo>
                    <a:cubicBezTo>
                      <a:pt x="447" y="2170"/>
                      <a:pt x="420" y="2382"/>
                      <a:pt x="498" y="2461"/>
                    </a:cubicBezTo>
                    <a:cubicBezTo>
                      <a:pt x="498" y="2461"/>
                      <a:pt x="835" y="2461"/>
                      <a:pt x="838" y="2461"/>
                    </a:cubicBezTo>
                    <a:cubicBezTo>
                      <a:pt x="912" y="2457"/>
                      <a:pt x="927" y="2260"/>
                      <a:pt x="927" y="2260"/>
                    </a:cubicBezTo>
                    <a:cubicBezTo>
                      <a:pt x="950" y="1994"/>
                      <a:pt x="950" y="1994"/>
                      <a:pt x="950" y="1994"/>
                    </a:cubicBezTo>
                    <a:cubicBezTo>
                      <a:pt x="962" y="1886"/>
                      <a:pt x="962" y="1886"/>
                      <a:pt x="962" y="1886"/>
                    </a:cubicBezTo>
                    <a:cubicBezTo>
                      <a:pt x="823" y="1886"/>
                      <a:pt x="823" y="1886"/>
                      <a:pt x="823" y="1886"/>
                    </a:cubicBezTo>
                    <a:cubicBezTo>
                      <a:pt x="823" y="1825"/>
                      <a:pt x="828" y="1764"/>
                      <a:pt x="837" y="1704"/>
                    </a:cubicBezTo>
                    <a:cubicBezTo>
                      <a:pt x="841" y="1706"/>
                      <a:pt x="844" y="1707"/>
                      <a:pt x="848" y="1708"/>
                    </a:cubicBezTo>
                    <a:cubicBezTo>
                      <a:pt x="868" y="1714"/>
                      <a:pt x="890" y="1706"/>
                      <a:pt x="910" y="1707"/>
                    </a:cubicBezTo>
                    <a:cubicBezTo>
                      <a:pt x="931" y="1708"/>
                      <a:pt x="953" y="1718"/>
                      <a:pt x="972" y="1714"/>
                    </a:cubicBezTo>
                    <a:cubicBezTo>
                      <a:pt x="993" y="1709"/>
                      <a:pt x="1007" y="1690"/>
                      <a:pt x="1023" y="1679"/>
                    </a:cubicBezTo>
                    <a:cubicBezTo>
                      <a:pt x="1040" y="1667"/>
                      <a:pt x="1062" y="1657"/>
                      <a:pt x="1067" y="1637"/>
                    </a:cubicBezTo>
                    <a:cubicBezTo>
                      <a:pt x="1073" y="1618"/>
                      <a:pt x="1060" y="1598"/>
                      <a:pt x="1052" y="1578"/>
                    </a:cubicBezTo>
                    <a:cubicBezTo>
                      <a:pt x="1044" y="1560"/>
                      <a:pt x="1042" y="1537"/>
                      <a:pt x="1027" y="1521"/>
                    </a:cubicBezTo>
                    <a:cubicBezTo>
                      <a:pt x="1013" y="1508"/>
                      <a:pt x="989" y="1505"/>
                      <a:pt x="970" y="1495"/>
                    </a:cubicBezTo>
                    <a:cubicBezTo>
                      <a:pt x="953" y="1485"/>
                      <a:pt x="939" y="1466"/>
                      <a:pt x="918" y="1461"/>
                    </a:cubicBezTo>
                    <a:cubicBezTo>
                      <a:pt x="898" y="1455"/>
                      <a:pt x="876" y="1463"/>
                      <a:pt x="856" y="1462"/>
                    </a:cubicBezTo>
                    <a:cubicBezTo>
                      <a:pt x="834" y="1461"/>
                      <a:pt x="813" y="1451"/>
                      <a:pt x="794" y="1455"/>
                    </a:cubicBezTo>
                    <a:cubicBezTo>
                      <a:pt x="789" y="1456"/>
                      <a:pt x="785" y="1458"/>
                      <a:pt x="781" y="1460"/>
                    </a:cubicBezTo>
                    <a:cubicBezTo>
                      <a:pt x="792" y="1345"/>
                      <a:pt x="827" y="1233"/>
                      <a:pt x="884" y="1132"/>
                    </a:cubicBezTo>
                    <a:cubicBezTo>
                      <a:pt x="1063" y="817"/>
                      <a:pt x="1063" y="817"/>
                      <a:pt x="1063" y="817"/>
                    </a:cubicBezTo>
                    <a:cubicBezTo>
                      <a:pt x="1075" y="829"/>
                      <a:pt x="1085" y="844"/>
                      <a:pt x="1099" y="852"/>
                    </a:cubicBezTo>
                    <a:cubicBezTo>
                      <a:pt x="1119" y="864"/>
                      <a:pt x="1144" y="863"/>
                      <a:pt x="1163" y="871"/>
                    </a:cubicBezTo>
                    <a:cubicBezTo>
                      <a:pt x="1185" y="881"/>
                      <a:pt x="1202" y="899"/>
                      <a:pt x="1221" y="904"/>
                    </a:cubicBezTo>
                    <a:cubicBezTo>
                      <a:pt x="1245" y="910"/>
                      <a:pt x="1268" y="901"/>
                      <a:pt x="1287" y="900"/>
                    </a:cubicBezTo>
                    <a:cubicBezTo>
                      <a:pt x="1313" y="899"/>
                      <a:pt x="1338" y="900"/>
                      <a:pt x="1350" y="884"/>
                    </a:cubicBezTo>
                    <a:cubicBezTo>
                      <a:pt x="1362" y="868"/>
                      <a:pt x="1353" y="844"/>
                      <a:pt x="1346" y="819"/>
                    </a:cubicBezTo>
                    <a:close/>
                    <a:moveTo>
                      <a:pt x="583" y="1235"/>
                    </a:moveTo>
                    <a:cubicBezTo>
                      <a:pt x="604" y="1235"/>
                      <a:pt x="625" y="1238"/>
                      <a:pt x="646" y="1237"/>
                    </a:cubicBezTo>
                    <a:cubicBezTo>
                      <a:pt x="646" y="1886"/>
                      <a:pt x="646" y="1886"/>
                      <a:pt x="646" y="1886"/>
                    </a:cubicBezTo>
                    <a:cubicBezTo>
                      <a:pt x="583" y="1886"/>
                      <a:pt x="583" y="1886"/>
                      <a:pt x="583" y="1886"/>
                    </a:cubicBezTo>
                    <a:lnTo>
                      <a:pt x="583" y="1235"/>
                    </a:lnTo>
                    <a:close/>
                    <a:moveTo>
                      <a:pt x="796" y="1674"/>
                    </a:moveTo>
                    <a:cubicBezTo>
                      <a:pt x="804" y="1679"/>
                      <a:pt x="813" y="1686"/>
                      <a:pt x="821" y="1693"/>
                    </a:cubicBezTo>
                    <a:cubicBezTo>
                      <a:pt x="811" y="1757"/>
                      <a:pt x="806" y="1822"/>
                      <a:pt x="806" y="1886"/>
                    </a:cubicBezTo>
                    <a:cubicBezTo>
                      <a:pt x="777" y="1886"/>
                      <a:pt x="777" y="1886"/>
                      <a:pt x="777" y="1886"/>
                    </a:cubicBezTo>
                    <a:cubicBezTo>
                      <a:pt x="777" y="1666"/>
                      <a:pt x="777" y="1666"/>
                      <a:pt x="777" y="1666"/>
                    </a:cubicBezTo>
                    <a:cubicBezTo>
                      <a:pt x="783" y="1668"/>
                      <a:pt x="790" y="1671"/>
                      <a:pt x="796" y="1674"/>
                    </a:cubicBez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6" name="Freeform 8">
                <a:extLst>
                  <a:ext uri="{FF2B5EF4-FFF2-40B4-BE49-F238E27FC236}">
                    <a16:creationId xmlns:a16="http://schemas.microsoft.com/office/drawing/2014/main" id="{97DD7B81-BA72-40AE-8FAF-18FD99A1374F}"/>
                  </a:ext>
                </a:extLst>
              </p:cNvPr>
              <p:cNvSpPr>
                <a:spLocks/>
              </p:cNvSpPr>
              <p:nvPr/>
            </p:nvSpPr>
            <p:spPr bwMode="auto">
              <a:xfrm>
                <a:off x="6932612" y="4116388"/>
                <a:ext cx="542925" cy="508000"/>
              </a:xfrm>
              <a:custGeom>
                <a:avLst/>
                <a:gdLst>
                  <a:gd name="T0" fmla="*/ 342 w 342"/>
                  <a:gd name="T1" fmla="*/ 320 h 320"/>
                  <a:gd name="T2" fmla="*/ 0 w 342"/>
                  <a:gd name="T3" fmla="*/ 239 h 320"/>
                  <a:gd name="T4" fmla="*/ 133 w 342"/>
                  <a:gd name="T5" fmla="*/ 0 h 320"/>
                  <a:gd name="T6" fmla="*/ 238 w 342"/>
                  <a:gd name="T7" fmla="*/ 51 h 320"/>
                  <a:gd name="T8" fmla="*/ 337 w 342"/>
                  <a:gd name="T9" fmla="*/ 83 h 320"/>
                  <a:gd name="T10" fmla="*/ 342 w 342"/>
                  <a:gd name="T11" fmla="*/ 320 h 320"/>
                </a:gdLst>
                <a:ahLst/>
                <a:cxnLst>
                  <a:cxn ang="0">
                    <a:pos x="T0" y="T1"/>
                  </a:cxn>
                  <a:cxn ang="0">
                    <a:pos x="T2" y="T3"/>
                  </a:cxn>
                  <a:cxn ang="0">
                    <a:pos x="T4" y="T5"/>
                  </a:cxn>
                  <a:cxn ang="0">
                    <a:pos x="T6" y="T7"/>
                  </a:cxn>
                  <a:cxn ang="0">
                    <a:pos x="T8" y="T9"/>
                  </a:cxn>
                  <a:cxn ang="0">
                    <a:pos x="T10" y="T11"/>
                  </a:cxn>
                </a:cxnLst>
                <a:rect l="0" t="0" r="r" b="b"/>
                <a:pathLst>
                  <a:path w="342" h="320">
                    <a:moveTo>
                      <a:pt x="342" y="320"/>
                    </a:moveTo>
                    <a:lnTo>
                      <a:pt x="0" y="239"/>
                    </a:lnTo>
                    <a:lnTo>
                      <a:pt x="133" y="0"/>
                    </a:lnTo>
                    <a:lnTo>
                      <a:pt x="238" y="51"/>
                    </a:lnTo>
                    <a:lnTo>
                      <a:pt x="337" y="83"/>
                    </a:lnTo>
                    <a:lnTo>
                      <a:pt x="342" y="320"/>
                    </a:lnTo>
                    <a:close/>
                  </a:path>
                </a:pathLst>
              </a:custGeom>
              <a:solidFill>
                <a:srgbClr val="D7A4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7" name="Freeform 9">
                <a:extLst>
                  <a:ext uri="{FF2B5EF4-FFF2-40B4-BE49-F238E27FC236}">
                    <a16:creationId xmlns:a16="http://schemas.microsoft.com/office/drawing/2014/main" id="{EF705F0B-84F2-4991-BD8B-1B7BBD0A9752}"/>
                  </a:ext>
                </a:extLst>
              </p:cNvPr>
              <p:cNvSpPr>
                <a:spLocks/>
              </p:cNvSpPr>
              <p:nvPr/>
            </p:nvSpPr>
            <p:spPr bwMode="auto">
              <a:xfrm>
                <a:off x="7467600" y="4125913"/>
                <a:ext cx="2209800" cy="2557463"/>
              </a:xfrm>
              <a:custGeom>
                <a:avLst/>
                <a:gdLst>
                  <a:gd name="T0" fmla="*/ 810 w 927"/>
                  <a:gd name="T1" fmla="*/ 195 h 1074"/>
                  <a:gd name="T2" fmla="*/ 335 w 927"/>
                  <a:gd name="T3" fmla="*/ 111 h 1074"/>
                  <a:gd name="T4" fmla="*/ 183 w 927"/>
                  <a:gd name="T5" fmla="*/ 5 h 1074"/>
                  <a:gd name="T6" fmla="*/ 183 w 927"/>
                  <a:gd name="T7" fmla="*/ 5 h 1074"/>
                  <a:gd name="T8" fmla="*/ 77 w 927"/>
                  <a:gd name="T9" fmla="*/ 65 h 1074"/>
                  <a:gd name="T10" fmla="*/ 0 w 927"/>
                  <a:gd name="T11" fmla="*/ 51 h 1074"/>
                  <a:gd name="T12" fmla="*/ 0 w 927"/>
                  <a:gd name="T13" fmla="*/ 251 h 1074"/>
                  <a:gd name="T14" fmla="*/ 22 w 927"/>
                  <a:gd name="T15" fmla="*/ 284 h 1074"/>
                  <a:gd name="T16" fmla="*/ 53 w 927"/>
                  <a:gd name="T17" fmla="*/ 293 h 1074"/>
                  <a:gd name="T18" fmla="*/ 89 w 927"/>
                  <a:gd name="T19" fmla="*/ 844 h 1074"/>
                  <a:gd name="T20" fmla="*/ 472 w 927"/>
                  <a:gd name="T21" fmla="*/ 765 h 1074"/>
                  <a:gd name="T22" fmla="*/ 395 w 927"/>
                  <a:gd name="T23" fmla="*/ 395 h 1074"/>
                  <a:gd name="T24" fmla="*/ 591 w 927"/>
                  <a:gd name="T25" fmla="*/ 453 h 1074"/>
                  <a:gd name="T26" fmla="*/ 519 w 927"/>
                  <a:gd name="T27" fmla="*/ 867 h 1074"/>
                  <a:gd name="T28" fmla="*/ 885 w 927"/>
                  <a:gd name="T29" fmla="*/ 1074 h 1074"/>
                  <a:gd name="T30" fmla="*/ 923 w 927"/>
                  <a:gd name="T31" fmla="*/ 337 h 1074"/>
                  <a:gd name="T32" fmla="*/ 810 w 927"/>
                  <a:gd name="T33" fmla="*/ 195 h 10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27" h="1074">
                    <a:moveTo>
                      <a:pt x="810" y="195"/>
                    </a:moveTo>
                    <a:cubicBezTo>
                      <a:pt x="335" y="111"/>
                      <a:pt x="335" y="111"/>
                      <a:pt x="335" y="111"/>
                    </a:cubicBezTo>
                    <a:cubicBezTo>
                      <a:pt x="312" y="44"/>
                      <a:pt x="251" y="0"/>
                      <a:pt x="183" y="5"/>
                    </a:cubicBezTo>
                    <a:cubicBezTo>
                      <a:pt x="183" y="5"/>
                      <a:pt x="183" y="5"/>
                      <a:pt x="183" y="5"/>
                    </a:cubicBezTo>
                    <a:cubicBezTo>
                      <a:pt x="140" y="9"/>
                      <a:pt x="102" y="31"/>
                      <a:pt x="77" y="65"/>
                    </a:cubicBezTo>
                    <a:cubicBezTo>
                      <a:pt x="0" y="51"/>
                      <a:pt x="0" y="51"/>
                      <a:pt x="0" y="51"/>
                    </a:cubicBezTo>
                    <a:cubicBezTo>
                      <a:pt x="0" y="251"/>
                      <a:pt x="0" y="251"/>
                      <a:pt x="0" y="251"/>
                    </a:cubicBezTo>
                    <a:cubicBezTo>
                      <a:pt x="0" y="266"/>
                      <a:pt x="9" y="279"/>
                      <a:pt x="22" y="284"/>
                    </a:cubicBezTo>
                    <a:cubicBezTo>
                      <a:pt x="53" y="293"/>
                      <a:pt x="53" y="293"/>
                      <a:pt x="53" y="293"/>
                    </a:cubicBezTo>
                    <a:cubicBezTo>
                      <a:pt x="68" y="521"/>
                      <a:pt x="87" y="831"/>
                      <a:pt x="89" y="844"/>
                    </a:cubicBezTo>
                    <a:cubicBezTo>
                      <a:pt x="472" y="765"/>
                      <a:pt x="472" y="765"/>
                      <a:pt x="472" y="765"/>
                    </a:cubicBezTo>
                    <a:cubicBezTo>
                      <a:pt x="395" y="395"/>
                      <a:pt x="395" y="395"/>
                      <a:pt x="395" y="395"/>
                    </a:cubicBezTo>
                    <a:cubicBezTo>
                      <a:pt x="591" y="453"/>
                      <a:pt x="591" y="453"/>
                      <a:pt x="591" y="453"/>
                    </a:cubicBezTo>
                    <a:cubicBezTo>
                      <a:pt x="519" y="867"/>
                      <a:pt x="519" y="867"/>
                      <a:pt x="519" y="867"/>
                    </a:cubicBezTo>
                    <a:cubicBezTo>
                      <a:pt x="885" y="1074"/>
                      <a:pt x="885" y="1074"/>
                      <a:pt x="885" y="1074"/>
                    </a:cubicBezTo>
                    <a:cubicBezTo>
                      <a:pt x="923" y="337"/>
                      <a:pt x="923" y="337"/>
                      <a:pt x="923" y="337"/>
                    </a:cubicBezTo>
                    <a:cubicBezTo>
                      <a:pt x="927" y="260"/>
                      <a:pt x="879" y="209"/>
                      <a:pt x="810" y="195"/>
                    </a:cubicBezTo>
                    <a:close/>
                  </a:path>
                </a:pathLst>
              </a:custGeom>
              <a:solidFill>
                <a:srgbClr val="98D5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9" name="Freeform 10">
                <a:extLst>
                  <a:ext uri="{FF2B5EF4-FFF2-40B4-BE49-F238E27FC236}">
                    <a16:creationId xmlns:a16="http://schemas.microsoft.com/office/drawing/2014/main" id="{F0FC2148-0A9B-4215-93E1-B81EEAACF4A0}"/>
                  </a:ext>
                </a:extLst>
              </p:cNvPr>
              <p:cNvSpPr>
                <a:spLocks/>
              </p:cNvSpPr>
              <p:nvPr/>
            </p:nvSpPr>
            <p:spPr bwMode="auto">
              <a:xfrm>
                <a:off x="6424612" y="5205413"/>
                <a:ext cx="3844925" cy="1649413"/>
              </a:xfrm>
              <a:custGeom>
                <a:avLst/>
                <a:gdLst>
                  <a:gd name="T0" fmla="*/ 1582 w 1614"/>
                  <a:gd name="T1" fmla="*/ 448 h 693"/>
                  <a:gd name="T2" fmla="*/ 1585 w 1614"/>
                  <a:gd name="T3" fmla="*/ 448 h 693"/>
                  <a:gd name="T4" fmla="*/ 1317 w 1614"/>
                  <a:gd name="T5" fmla="*/ 0 h 693"/>
                  <a:gd name="T6" fmla="*/ 1200 w 1614"/>
                  <a:gd name="T7" fmla="*/ 74 h 693"/>
                  <a:gd name="T8" fmla="*/ 1293 w 1614"/>
                  <a:gd name="T9" fmla="*/ 360 h 693"/>
                  <a:gd name="T10" fmla="*/ 986 w 1614"/>
                  <a:gd name="T11" fmla="*/ 322 h 693"/>
                  <a:gd name="T12" fmla="*/ 917 w 1614"/>
                  <a:gd name="T13" fmla="*/ 322 h 693"/>
                  <a:gd name="T14" fmla="*/ 606 w 1614"/>
                  <a:gd name="T15" fmla="*/ 370 h 693"/>
                  <a:gd name="T16" fmla="*/ 404 w 1614"/>
                  <a:gd name="T17" fmla="*/ 401 h 693"/>
                  <a:gd name="T18" fmla="*/ 382 w 1614"/>
                  <a:gd name="T19" fmla="*/ 397 h 693"/>
                  <a:gd name="T20" fmla="*/ 232 w 1614"/>
                  <a:gd name="T21" fmla="*/ 318 h 693"/>
                  <a:gd name="T22" fmla="*/ 45 w 1614"/>
                  <a:gd name="T23" fmla="*/ 376 h 693"/>
                  <a:gd name="T24" fmla="*/ 45 w 1614"/>
                  <a:gd name="T25" fmla="*/ 376 h 693"/>
                  <a:gd name="T26" fmla="*/ 136 w 1614"/>
                  <a:gd name="T27" fmla="*/ 584 h 693"/>
                  <a:gd name="T28" fmla="*/ 598 w 1614"/>
                  <a:gd name="T29" fmla="*/ 692 h 693"/>
                  <a:gd name="T30" fmla="*/ 1473 w 1614"/>
                  <a:gd name="T31" fmla="*/ 693 h 693"/>
                  <a:gd name="T32" fmla="*/ 1609 w 1614"/>
                  <a:gd name="T33" fmla="*/ 557 h 693"/>
                  <a:gd name="T34" fmla="*/ 1609 w 1614"/>
                  <a:gd name="T35" fmla="*/ 557 h 693"/>
                  <a:gd name="T36" fmla="*/ 1582 w 1614"/>
                  <a:gd name="T37" fmla="*/ 448 h 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14" h="693">
                    <a:moveTo>
                      <a:pt x="1582" y="448"/>
                    </a:moveTo>
                    <a:cubicBezTo>
                      <a:pt x="1585" y="448"/>
                      <a:pt x="1585" y="448"/>
                      <a:pt x="1585" y="448"/>
                    </a:cubicBezTo>
                    <a:cubicBezTo>
                      <a:pt x="1317" y="0"/>
                      <a:pt x="1317" y="0"/>
                      <a:pt x="1317" y="0"/>
                    </a:cubicBezTo>
                    <a:cubicBezTo>
                      <a:pt x="1200" y="74"/>
                      <a:pt x="1200" y="74"/>
                      <a:pt x="1200" y="74"/>
                    </a:cubicBezTo>
                    <a:cubicBezTo>
                      <a:pt x="1293" y="360"/>
                      <a:pt x="1293" y="360"/>
                      <a:pt x="1293" y="360"/>
                    </a:cubicBezTo>
                    <a:cubicBezTo>
                      <a:pt x="986" y="322"/>
                      <a:pt x="986" y="322"/>
                      <a:pt x="986" y="322"/>
                    </a:cubicBezTo>
                    <a:cubicBezTo>
                      <a:pt x="963" y="318"/>
                      <a:pt x="940" y="318"/>
                      <a:pt x="917" y="322"/>
                    </a:cubicBezTo>
                    <a:cubicBezTo>
                      <a:pt x="606" y="370"/>
                      <a:pt x="606" y="370"/>
                      <a:pt x="606" y="370"/>
                    </a:cubicBezTo>
                    <a:cubicBezTo>
                      <a:pt x="404" y="401"/>
                      <a:pt x="404" y="401"/>
                      <a:pt x="404" y="401"/>
                    </a:cubicBezTo>
                    <a:cubicBezTo>
                      <a:pt x="396" y="402"/>
                      <a:pt x="389" y="401"/>
                      <a:pt x="382" y="397"/>
                    </a:cubicBezTo>
                    <a:cubicBezTo>
                      <a:pt x="232" y="318"/>
                      <a:pt x="232" y="318"/>
                      <a:pt x="232" y="318"/>
                    </a:cubicBezTo>
                    <a:cubicBezTo>
                      <a:pt x="165" y="283"/>
                      <a:pt x="82" y="308"/>
                      <a:pt x="45" y="376"/>
                    </a:cubicBezTo>
                    <a:cubicBezTo>
                      <a:pt x="45" y="376"/>
                      <a:pt x="45" y="376"/>
                      <a:pt x="45" y="376"/>
                    </a:cubicBezTo>
                    <a:cubicBezTo>
                      <a:pt x="0" y="459"/>
                      <a:pt x="46" y="563"/>
                      <a:pt x="136" y="584"/>
                    </a:cubicBezTo>
                    <a:cubicBezTo>
                      <a:pt x="598" y="692"/>
                      <a:pt x="598" y="692"/>
                      <a:pt x="598" y="692"/>
                    </a:cubicBezTo>
                    <a:cubicBezTo>
                      <a:pt x="1473" y="693"/>
                      <a:pt x="1473" y="693"/>
                      <a:pt x="1473" y="693"/>
                    </a:cubicBezTo>
                    <a:cubicBezTo>
                      <a:pt x="1548" y="693"/>
                      <a:pt x="1609" y="632"/>
                      <a:pt x="1609" y="557"/>
                    </a:cubicBezTo>
                    <a:cubicBezTo>
                      <a:pt x="1609" y="557"/>
                      <a:pt x="1609" y="557"/>
                      <a:pt x="1609" y="557"/>
                    </a:cubicBezTo>
                    <a:cubicBezTo>
                      <a:pt x="1614" y="517"/>
                      <a:pt x="1604" y="478"/>
                      <a:pt x="1582" y="448"/>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0" name="Freeform 11">
                <a:extLst>
                  <a:ext uri="{FF2B5EF4-FFF2-40B4-BE49-F238E27FC236}">
                    <a16:creationId xmlns:a16="http://schemas.microsoft.com/office/drawing/2014/main" id="{106F22B7-C6FD-4F93-884A-09D7D1CFB715}"/>
                  </a:ext>
                </a:extLst>
              </p:cNvPr>
              <p:cNvSpPr>
                <a:spLocks/>
              </p:cNvSpPr>
              <p:nvPr/>
            </p:nvSpPr>
            <p:spPr bwMode="auto">
              <a:xfrm>
                <a:off x="7869237" y="5962650"/>
                <a:ext cx="1636713" cy="863600"/>
              </a:xfrm>
              <a:custGeom>
                <a:avLst/>
                <a:gdLst>
                  <a:gd name="T0" fmla="*/ 0 w 687"/>
                  <a:gd name="T1" fmla="*/ 52 h 363"/>
                  <a:gd name="T2" fmla="*/ 46 w 687"/>
                  <a:gd name="T3" fmla="*/ 202 h 363"/>
                  <a:gd name="T4" fmla="*/ 277 w 687"/>
                  <a:gd name="T5" fmla="*/ 363 h 363"/>
                  <a:gd name="T6" fmla="*/ 444 w 687"/>
                  <a:gd name="T7" fmla="*/ 363 h 363"/>
                  <a:gd name="T8" fmla="*/ 478 w 687"/>
                  <a:gd name="T9" fmla="*/ 360 h 363"/>
                  <a:gd name="T10" fmla="*/ 659 w 687"/>
                  <a:gd name="T11" fmla="*/ 181 h 363"/>
                  <a:gd name="T12" fmla="*/ 687 w 687"/>
                  <a:gd name="T13" fmla="*/ 42 h 363"/>
                  <a:gd name="T14" fmla="*/ 345 w 687"/>
                  <a:gd name="T15" fmla="*/ 0 h 363"/>
                  <a:gd name="T16" fmla="*/ 0 w 687"/>
                  <a:gd name="T17" fmla="*/ 52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7" h="363">
                    <a:moveTo>
                      <a:pt x="0" y="52"/>
                    </a:moveTo>
                    <a:cubicBezTo>
                      <a:pt x="46" y="202"/>
                      <a:pt x="46" y="202"/>
                      <a:pt x="46" y="202"/>
                    </a:cubicBezTo>
                    <a:cubicBezTo>
                      <a:pt x="77" y="305"/>
                      <a:pt x="171" y="363"/>
                      <a:pt x="277" y="363"/>
                    </a:cubicBezTo>
                    <a:cubicBezTo>
                      <a:pt x="444" y="363"/>
                      <a:pt x="444" y="363"/>
                      <a:pt x="444" y="363"/>
                    </a:cubicBezTo>
                    <a:cubicBezTo>
                      <a:pt x="455" y="363"/>
                      <a:pt x="467" y="362"/>
                      <a:pt x="478" y="360"/>
                    </a:cubicBezTo>
                    <a:cubicBezTo>
                      <a:pt x="574" y="344"/>
                      <a:pt x="637" y="287"/>
                      <a:pt x="659" y="181"/>
                    </a:cubicBezTo>
                    <a:cubicBezTo>
                      <a:pt x="687" y="42"/>
                      <a:pt x="687" y="42"/>
                      <a:pt x="687" y="42"/>
                    </a:cubicBezTo>
                    <a:cubicBezTo>
                      <a:pt x="345" y="0"/>
                      <a:pt x="345" y="0"/>
                      <a:pt x="345" y="0"/>
                    </a:cubicBezTo>
                    <a:lnTo>
                      <a:pt x="0" y="52"/>
                    </a:lnTo>
                    <a:close/>
                  </a:path>
                </a:pathLst>
              </a:custGeom>
              <a:solidFill>
                <a:srgbClr val="B1B1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1" name="Freeform 12">
                <a:extLst>
                  <a:ext uri="{FF2B5EF4-FFF2-40B4-BE49-F238E27FC236}">
                    <a16:creationId xmlns:a16="http://schemas.microsoft.com/office/drawing/2014/main" id="{BD380687-60BA-4167-B123-7EE0629D7477}"/>
                  </a:ext>
                </a:extLst>
              </p:cNvPr>
              <p:cNvSpPr>
                <a:spLocks/>
              </p:cNvSpPr>
              <p:nvPr/>
            </p:nvSpPr>
            <p:spPr bwMode="auto">
              <a:xfrm>
                <a:off x="7624762" y="6383338"/>
                <a:ext cx="1506538" cy="471488"/>
              </a:xfrm>
              <a:custGeom>
                <a:avLst/>
                <a:gdLst>
                  <a:gd name="T0" fmla="*/ 608 w 632"/>
                  <a:gd name="T1" fmla="*/ 41 h 198"/>
                  <a:gd name="T2" fmla="*/ 507 w 632"/>
                  <a:gd name="T3" fmla="*/ 164 h 198"/>
                  <a:gd name="T4" fmla="*/ 63 w 632"/>
                  <a:gd name="T5" fmla="*/ 0 h 198"/>
                  <a:gd name="T6" fmla="*/ 0 w 632"/>
                  <a:gd name="T7" fmla="*/ 174 h 198"/>
                  <a:gd name="T8" fmla="*/ 97 w 632"/>
                  <a:gd name="T9" fmla="*/ 198 h 198"/>
                  <a:gd name="T10" fmla="*/ 559 w 632"/>
                  <a:gd name="T11" fmla="*/ 198 h 198"/>
                  <a:gd name="T12" fmla="*/ 615 w 632"/>
                  <a:gd name="T13" fmla="*/ 115 h 198"/>
                  <a:gd name="T14" fmla="*/ 608 w 632"/>
                  <a:gd name="T15" fmla="*/ 41 h 1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2" h="198">
                    <a:moveTo>
                      <a:pt x="608" y="41"/>
                    </a:moveTo>
                    <a:cubicBezTo>
                      <a:pt x="507" y="164"/>
                      <a:pt x="507" y="164"/>
                      <a:pt x="507" y="164"/>
                    </a:cubicBezTo>
                    <a:cubicBezTo>
                      <a:pt x="63" y="0"/>
                      <a:pt x="63" y="0"/>
                      <a:pt x="63" y="0"/>
                    </a:cubicBezTo>
                    <a:cubicBezTo>
                      <a:pt x="0" y="174"/>
                      <a:pt x="0" y="174"/>
                      <a:pt x="0" y="174"/>
                    </a:cubicBezTo>
                    <a:cubicBezTo>
                      <a:pt x="97" y="198"/>
                      <a:pt x="97" y="198"/>
                      <a:pt x="97" y="198"/>
                    </a:cubicBezTo>
                    <a:cubicBezTo>
                      <a:pt x="559" y="198"/>
                      <a:pt x="559" y="198"/>
                      <a:pt x="559" y="198"/>
                    </a:cubicBezTo>
                    <a:cubicBezTo>
                      <a:pt x="615" y="115"/>
                      <a:pt x="615" y="115"/>
                      <a:pt x="615" y="115"/>
                    </a:cubicBezTo>
                    <a:cubicBezTo>
                      <a:pt x="632" y="92"/>
                      <a:pt x="629" y="60"/>
                      <a:pt x="608" y="41"/>
                    </a:cubicBezTo>
                    <a:close/>
                  </a:path>
                </a:pathLst>
              </a:custGeom>
              <a:solidFill>
                <a:srgbClr val="D7A4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2" name="Freeform 13">
                <a:extLst>
                  <a:ext uri="{FF2B5EF4-FFF2-40B4-BE49-F238E27FC236}">
                    <a16:creationId xmlns:a16="http://schemas.microsoft.com/office/drawing/2014/main" id="{A52F00DA-A2AE-497F-98A7-7442BDD83592}"/>
                  </a:ext>
                </a:extLst>
              </p:cNvPr>
              <p:cNvSpPr>
                <a:spLocks/>
              </p:cNvSpPr>
              <p:nvPr/>
            </p:nvSpPr>
            <p:spPr bwMode="auto">
              <a:xfrm>
                <a:off x="7975600" y="5702300"/>
                <a:ext cx="1177925" cy="1193800"/>
              </a:xfrm>
              <a:custGeom>
                <a:avLst/>
                <a:gdLst>
                  <a:gd name="T0" fmla="*/ 471 w 494"/>
                  <a:gd name="T1" fmla="*/ 292 h 501"/>
                  <a:gd name="T2" fmla="*/ 204 w 494"/>
                  <a:gd name="T3" fmla="*/ 478 h 501"/>
                  <a:gd name="T4" fmla="*/ 23 w 494"/>
                  <a:gd name="T5" fmla="*/ 208 h 501"/>
                  <a:gd name="T6" fmla="*/ 287 w 494"/>
                  <a:gd name="T7" fmla="*/ 26 h 501"/>
                  <a:gd name="T8" fmla="*/ 471 w 494"/>
                  <a:gd name="T9" fmla="*/ 292 h 501"/>
                </a:gdLst>
                <a:ahLst/>
                <a:cxnLst>
                  <a:cxn ang="0">
                    <a:pos x="T0" y="T1"/>
                  </a:cxn>
                  <a:cxn ang="0">
                    <a:pos x="T2" y="T3"/>
                  </a:cxn>
                  <a:cxn ang="0">
                    <a:pos x="T4" y="T5"/>
                  </a:cxn>
                  <a:cxn ang="0">
                    <a:pos x="T6" y="T7"/>
                  </a:cxn>
                  <a:cxn ang="0">
                    <a:pos x="T8" y="T9"/>
                  </a:cxn>
                </a:cxnLst>
                <a:rect l="0" t="0" r="r" b="b"/>
                <a:pathLst>
                  <a:path w="494" h="501">
                    <a:moveTo>
                      <a:pt x="471" y="292"/>
                    </a:moveTo>
                    <a:cubicBezTo>
                      <a:pt x="447" y="418"/>
                      <a:pt x="328" y="501"/>
                      <a:pt x="204" y="478"/>
                    </a:cubicBezTo>
                    <a:cubicBezTo>
                      <a:pt x="81" y="455"/>
                      <a:pt x="0" y="334"/>
                      <a:pt x="23" y="208"/>
                    </a:cubicBezTo>
                    <a:cubicBezTo>
                      <a:pt x="47" y="82"/>
                      <a:pt x="157" y="0"/>
                      <a:pt x="287" y="26"/>
                    </a:cubicBezTo>
                    <a:cubicBezTo>
                      <a:pt x="412" y="50"/>
                      <a:pt x="494" y="166"/>
                      <a:pt x="471" y="292"/>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3" name="Freeform 14">
                <a:extLst>
                  <a:ext uri="{FF2B5EF4-FFF2-40B4-BE49-F238E27FC236}">
                    <a16:creationId xmlns:a16="http://schemas.microsoft.com/office/drawing/2014/main" id="{04EF9D74-7A87-4171-A487-415BE5E87DAE}"/>
                  </a:ext>
                </a:extLst>
              </p:cNvPr>
              <p:cNvSpPr>
                <a:spLocks/>
              </p:cNvSpPr>
              <p:nvPr/>
            </p:nvSpPr>
            <p:spPr bwMode="auto">
              <a:xfrm>
                <a:off x="8223250" y="5672138"/>
                <a:ext cx="803275" cy="342900"/>
              </a:xfrm>
              <a:custGeom>
                <a:avLst/>
                <a:gdLst>
                  <a:gd name="T0" fmla="*/ 205 w 337"/>
                  <a:gd name="T1" fmla="*/ 40 h 144"/>
                  <a:gd name="T2" fmla="*/ 202 w 337"/>
                  <a:gd name="T3" fmla="*/ 12 h 144"/>
                  <a:gd name="T4" fmla="*/ 192 w 337"/>
                  <a:gd name="T5" fmla="*/ 1 h 144"/>
                  <a:gd name="T6" fmla="*/ 178 w 337"/>
                  <a:gd name="T7" fmla="*/ 7 h 144"/>
                  <a:gd name="T8" fmla="*/ 166 w 337"/>
                  <a:gd name="T9" fmla="*/ 32 h 144"/>
                  <a:gd name="T10" fmla="*/ 0 w 337"/>
                  <a:gd name="T11" fmla="*/ 81 h 144"/>
                  <a:gd name="T12" fmla="*/ 172 w 337"/>
                  <a:gd name="T13" fmla="*/ 93 h 144"/>
                  <a:gd name="T14" fmla="*/ 337 w 337"/>
                  <a:gd name="T15" fmla="*/ 144 h 144"/>
                  <a:gd name="T16" fmla="*/ 205 w 337"/>
                  <a:gd name="T17" fmla="*/ 4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7" h="144">
                    <a:moveTo>
                      <a:pt x="205" y="40"/>
                    </a:moveTo>
                    <a:cubicBezTo>
                      <a:pt x="202" y="12"/>
                      <a:pt x="202" y="12"/>
                      <a:pt x="202" y="12"/>
                    </a:cubicBezTo>
                    <a:cubicBezTo>
                      <a:pt x="202" y="6"/>
                      <a:pt x="198" y="2"/>
                      <a:pt x="192" y="1"/>
                    </a:cubicBezTo>
                    <a:cubicBezTo>
                      <a:pt x="186" y="0"/>
                      <a:pt x="181" y="2"/>
                      <a:pt x="178" y="7"/>
                    </a:cubicBezTo>
                    <a:cubicBezTo>
                      <a:pt x="166" y="32"/>
                      <a:pt x="166" y="32"/>
                      <a:pt x="166" y="32"/>
                    </a:cubicBezTo>
                    <a:cubicBezTo>
                      <a:pt x="105" y="25"/>
                      <a:pt x="46" y="44"/>
                      <a:pt x="0" y="81"/>
                    </a:cubicBezTo>
                    <a:cubicBezTo>
                      <a:pt x="51" y="78"/>
                      <a:pt x="110" y="82"/>
                      <a:pt x="172" y="93"/>
                    </a:cubicBezTo>
                    <a:cubicBezTo>
                      <a:pt x="234" y="105"/>
                      <a:pt x="291" y="123"/>
                      <a:pt x="337" y="144"/>
                    </a:cubicBezTo>
                    <a:cubicBezTo>
                      <a:pt x="309" y="95"/>
                      <a:pt x="262" y="56"/>
                      <a:pt x="205" y="40"/>
                    </a:cubicBezTo>
                    <a:close/>
                  </a:path>
                </a:pathLst>
              </a:custGeom>
              <a:solidFill>
                <a:srgbClr val="D7A4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4" name="Freeform 15">
                <a:extLst>
                  <a:ext uri="{FF2B5EF4-FFF2-40B4-BE49-F238E27FC236}">
                    <a16:creationId xmlns:a16="http://schemas.microsoft.com/office/drawing/2014/main" id="{DC3AC644-1C7F-43E6-BA5A-CFA574F6C05D}"/>
                  </a:ext>
                </a:extLst>
              </p:cNvPr>
              <p:cNvSpPr>
                <a:spLocks/>
              </p:cNvSpPr>
              <p:nvPr/>
            </p:nvSpPr>
            <p:spPr bwMode="auto">
              <a:xfrm>
                <a:off x="8480425" y="3995738"/>
                <a:ext cx="668338" cy="1004888"/>
              </a:xfrm>
              <a:custGeom>
                <a:avLst/>
                <a:gdLst>
                  <a:gd name="T0" fmla="*/ 271 w 280"/>
                  <a:gd name="T1" fmla="*/ 386 h 422"/>
                  <a:gd name="T2" fmla="*/ 78 w 280"/>
                  <a:gd name="T3" fmla="*/ 421 h 422"/>
                  <a:gd name="T4" fmla="*/ 68 w 280"/>
                  <a:gd name="T5" fmla="*/ 413 h 422"/>
                  <a:gd name="T6" fmla="*/ 1 w 280"/>
                  <a:gd name="T7" fmla="*/ 46 h 422"/>
                  <a:gd name="T8" fmla="*/ 9 w 280"/>
                  <a:gd name="T9" fmla="*/ 36 h 422"/>
                  <a:gd name="T10" fmla="*/ 202 w 280"/>
                  <a:gd name="T11" fmla="*/ 1 h 422"/>
                  <a:gd name="T12" fmla="*/ 212 w 280"/>
                  <a:gd name="T13" fmla="*/ 8 h 422"/>
                  <a:gd name="T14" fmla="*/ 279 w 280"/>
                  <a:gd name="T15" fmla="*/ 375 h 422"/>
                  <a:gd name="T16" fmla="*/ 271 w 280"/>
                  <a:gd name="T17" fmla="*/ 386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0" h="422">
                    <a:moveTo>
                      <a:pt x="271" y="386"/>
                    </a:moveTo>
                    <a:cubicBezTo>
                      <a:pt x="78" y="421"/>
                      <a:pt x="78" y="421"/>
                      <a:pt x="78" y="421"/>
                    </a:cubicBezTo>
                    <a:cubicBezTo>
                      <a:pt x="73" y="422"/>
                      <a:pt x="69" y="418"/>
                      <a:pt x="68" y="413"/>
                    </a:cubicBezTo>
                    <a:cubicBezTo>
                      <a:pt x="1" y="46"/>
                      <a:pt x="1" y="46"/>
                      <a:pt x="1" y="46"/>
                    </a:cubicBezTo>
                    <a:cubicBezTo>
                      <a:pt x="0" y="41"/>
                      <a:pt x="4" y="37"/>
                      <a:pt x="9" y="36"/>
                    </a:cubicBezTo>
                    <a:cubicBezTo>
                      <a:pt x="202" y="1"/>
                      <a:pt x="202" y="1"/>
                      <a:pt x="202" y="1"/>
                    </a:cubicBezTo>
                    <a:cubicBezTo>
                      <a:pt x="207" y="0"/>
                      <a:pt x="211" y="3"/>
                      <a:pt x="212" y="8"/>
                    </a:cubicBezTo>
                    <a:cubicBezTo>
                      <a:pt x="279" y="375"/>
                      <a:pt x="279" y="375"/>
                      <a:pt x="279" y="375"/>
                    </a:cubicBezTo>
                    <a:cubicBezTo>
                      <a:pt x="280" y="380"/>
                      <a:pt x="276" y="385"/>
                      <a:pt x="271" y="38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5" name="Freeform 16">
                <a:extLst>
                  <a:ext uri="{FF2B5EF4-FFF2-40B4-BE49-F238E27FC236}">
                    <a16:creationId xmlns:a16="http://schemas.microsoft.com/office/drawing/2014/main" id="{F6BE7CCB-E6B4-4707-B1A2-9B5E2BA1BEDC}"/>
                  </a:ext>
                </a:extLst>
              </p:cNvPr>
              <p:cNvSpPr>
                <a:spLocks/>
              </p:cNvSpPr>
              <p:nvPr/>
            </p:nvSpPr>
            <p:spPr bwMode="auto">
              <a:xfrm>
                <a:off x="8502650" y="4114800"/>
                <a:ext cx="627063" cy="777875"/>
              </a:xfrm>
              <a:custGeom>
                <a:avLst/>
                <a:gdLst>
                  <a:gd name="T0" fmla="*/ 395 w 395"/>
                  <a:gd name="T1" fmla="*/ 433 h 490"/>
                  <a:gd name="T2" fmla="*/ 78 w 395"/>
                  <a:gd name="T3" fmla="*/ 490 h 490"/>
                  <a:gd name="T4" fmla="*/ 0 w 395"/>
                  <a:gd name="T5" fmla="*/ 58 h 490"/>
                  <a:gd name="T6" fmla="*/ 316 w 395"/>
                  <a:gd name="T7" fmla="*/ 0 h 490"/>
                  <a:gd name="T8" fmla="*/ 395 w 395"/>
                  <a:gd name="T9" fmla="*/ 433 h 490"/>
                </a:gdLst>
                <a:ahLst/>
                <a:cxnLst>
                  <a:cxn ang="0">
                    <a:pos x="T0" y="T1"/>
                  </a:cxn>
                  <a:cxn ang="0">
                    <a:pos x="T2" y="T3"/>
                  </a:cxn>
                  <a:cxn ang="0">
                    <a:pos x="T4" y="T5"/>
                  </a:cxn>
                  <a:cxn ang="0">
                    <a:pos x="T6" y="T7"/>
                  </a:cxn>
                  <a:cxn ang="0">
                    <a:pos x="T8" y="T9"/>
                  </a:cxn>
                </a:cxnLst>
                <a:rect l="0" t="0" r="r" b="b"/>
                <a:pathLst>
                  <a:path w="395" h="490">
                    <a:moveTo>
                      <a:pt x="395" y="433"/>
                    </a:moveTo>
                    <a:lnTo>
                      <a:pt x="78" y="490"/>
                    </a:lnTo>
                    <a:lnTo>
                      <a:pt x="0" y="58"/>
                    </a:lnTo>
                    <a:lnTo>
                      <a:pt x="316" y="0"/>
                    </a:lnTo>
                    <a:lnTo>
                      <a:pt x="395" y="43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6" name="Freeform 17">
                <a:extLst>
                  <a:ext uri="{FF2B5EF4-FFF2-40B4-BE49-F238E27FC236}">
                    <a16:creationId xmlns:a16="http://schemas.microsoft.com/office/drawing/2014/main" id="{CA8B256A-93ED-4F9C-A3B3-6BF8AC0D31BF}"/>
                  </a:ext>
                </a:extLst>
              </p:cNvPr>
              <p:cNvSpPr>
                <a:spLocks/>
              </p:cNvSpPr>
              <p:nvPr/>
            </p:nvSpPr>
            <p:spPr bwMode="auto">
              <a:xfrm>
                <a:off x="8785225" y="4316413"/>
                <a:ext cx="777875" cy="1065213"/>
              </a:xfrm>
              <a:custGeom>
                <a:avLst/>
                <a:gdLst>
                  <a:gd name="T0" fmla="*/ 153 w 326"/>
                  <a:gd name="T1" fmla="*/ 39 h 447"/>
                  <a:gd name="T2" fmla="*/ 107 w 326"/>
                  <a:gd name="T3" fmla="*/ 0 h 447"/>
                  <a:gd name="T4" fmla="*/ 137 w 326"/>
                  <a:gd name="T5" fmla="*/ 164 h 447"/>
                  <a:gd name="T6" fmla="*/ 0 w 326"/>
                  <a:gd name="T7" fmla="*/ 164 h 447"/>
                  <a:gd name="T8" fmla="*/ 0 w 326"/>
                  <a:gd name="T9" fmla="*/ 173 h 447"/>
                  <a:gd name="T10" fmla="*/ 25 w 326"/>
                  <a:gd name="T11" fmla="*/ 205 h 447"/>
                  <a:gd name="T12" fmla="*/ 80 w 326"/>
                  <a:gd name="T13" fmla="*/ 221 h 447"/>
                  <a:gd name="T14" fmla="*/ 94 w 326"/>
                  <a:gd name="T15" fmla="*/ 280 h 447"/>
                  <a:gd name="T16" fmla="*/ 95 w 326"/>
                  <a:gd name="T17" fmla="*/ 281 h 447"/>
                  <a:gd name="T18" fmla="*/ 96 w 326"/>
                  <a:gd name="T19" fmla="*/ 285 h 447"/>
                  <a:gd name="T20" fmla="*/ 96 w 326"/>
                  <a:gd name="T21" fmla="*/ 285 h 447"/>
                  <a:gd name="T22" fmla="*/ 153 w 326"/>
                  <a:gd name="T23" fmla="*/ 329 h 447"/>
                  <a:gd name="T24" fmla="*/ 161 w 326"/>
                  <a:gd name="T25" fmla="*/ 329 h 447"/>
                  <a:gd name="T26" fmla="*/ 209 w 326"/>
                  <a:gd name="T27" fmla="*/ 447 h 447"/>
                  <a:gd name="T28" fmla="*/ 326 w 326"/>
                  <a:gd name="T29" fmla="*/ 373 h 447"/>
                  <a:gd name="T30" fmla="*/ 153 w 326"/>
                  <a:gd name="T31" fmla="*/ 39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6" h="447">
                    <a:moveTo>
                      <a:pt x="153" y="39"/>
                    </a:moveTo>
                    <a:cubicBezTo>
                      <a:pt x="140" y="16"/>
                      <a:pt x="130" y="0"/>
                      <a:pt x="107" y="0"/>
                    </a:cubicBezTo>
                    <a:cubicBezTo>
                      <a:pt x="137" y="164"/>
                      <a:pt x="137" y="164"/>
                      <a:pt x="137" y="164"/>
                    </a:cubicBezTo>
                    <a:cubicBezTo>
                      <a:pt x="0" y="164"/>
                      <a:pt x="0" y="164"/>
                      <a:pt x="0" y="164"/>
                    </a:cubicBezTo>
                    <a:cubicBezTo>
                      <a:pt x="0" y="173"/>
                      <a:pt x="0" y="173"/>
                      <a:pt x="0" y="173"/>
                    </a:cubicBezTo>
                    <a:cubicBezTo>
                      <a:pt x="0" y="188"/>
                      <a:pt x="10" y="202"/>
                      <a:pt x="25" y="205"/>
                    </a:cubicBezTo>
                    <a:cubicBezTo>
                      <a:pt x="80" y="221"/>
                      <a:pt x="80" y="221"/>
                      <a:pt x="80" y="221"/>
                    </a:cubicBezTo>
                    <a:cubicBezTo>
                      <a:pt x="94" y="280"/>
                      <a:pt x="94" y="280"/>
                      <a:pt x="94" y="280"/>
                    </a:cubicBezTo>
                    <a:cubicBezTo>
                      <a:pt x="95" y="280"/>
                      <a:pt x="95" y="281"/>
                      <a:pt x="95" y="281"/>
                    </a:cubicBezTo>
                    <a:cubicBezTo>
                      <a:pt x="96" y="285"/>
                      <a:pt x="96" y="285"/>
                      <a:pt x="96" y="285"/>
                    </a:cubicBezTo>
                    <a:cubicBezTo>
                      <a:pt x="96" y="285"/>
                      <a:pt x="96" y="285"/>
                      <a:pt x="96" y="285"/>
                    </a:cubicBezTo>
                    <a:cubicBezTo>
                      <a:pt x="104" y="310"/>
                      <a:pt x="126" y="328"/>
                      <a:pt x="153" y="329"/>
                    </a:cubicBezTo>
                    <a:cubicBezTo>
                      <a:pt x="161" y="329"/>
                      <a:pt x="161" y="329"/>
                      <a:pt x="161" y="329"/>
                    </a:cubicBezTo>
                    <a:cubicBezTo>
                      <a:pt x="209" y="447"/>
                      <a:pt x="209" y="447"/>
                      <a:pt x="209" y="447"/>
                    </a:cubicBezTo>
                    <a:cubicBezTo>
                      <a:pt x="326" y="373"/>
                      <a:pt x="326" y="373"/>
                      <a:pt x="326" y="373"/>
                    </a:cubicBezTo>
                    <a:lnTo>
                      <a:pt x="153" y="39"/>
                    </a:lnTo>
                    <a:close/>
                  </a:path>
                </a:pathLst>
              </a:custGeom>
              <a:solidFill>
                <a:srgbClr val="D7A4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7" name="Freeform 18">
                <a:extLst>
                  <a:ext uri="{FF2B5EF4-FFF2-40B4-BE49-F238E27FC236}">
                    <a16:creationId xmlns:a16="http://schemas.microsoft.com/office/drawing/2014/main" id="{D918FFD2-9215-4BE9-8F4F-B92D061A35FE}"/>
                  </a:ext>
                </a:extLst>
              </p:cNvPr>
              <p:cNvSpPr>
                <a:spLocks/>
              </p:cNvSpPr>
              <p:nvPr/>
            </p:nvSpPr>
            <p:spPr bwMode="auto">
              <a:xfrm>
                <a:off x="6483350" y="3592513"/>
                <a:ext cx="849313" cy="1143000"/>
              </a:xfrm>
              <a:custGeom>
                <a:avLst/>
                <a:gdLst>
                  <a:gd name="T0" fmla="*/ 352 w 356"/>
                  <a:gd name="T1" fmla="*/ 407 h 480"/>
                  <a:gd name="T2" fmla="*/ 284 w 356"/>
                  <a:gd name="T3" fmla="*/ 252 h 480"/>
                  <a:gd name="T4" fmla="*/ 347 w 356"/>
                  <a:gd name="T5" fmla="*/ 254 h 480"/>
                  <a:gd name="T6" fmla="*/ 347 w 356"/>
                  <a:gd name="T7" fmla="*/ 254 h 480"/>
                  <a:gd name="T8" fmla="*/ 287 w 356"/>
                  <a:gd name="T9" fmla="*/ 212 h 480"/>
                  <a:gd name="T10" fmla="*/ 266 w 356"/>
                  <a:gd name="T11" fmla="*/ 209 h 480"/>
                  <a:gd name="T12" fmla="*/ 75 w 356"/>
                  <a:gd name="T13" fmla="*/ 23 h 480"/>
                  <a:gd name="T14" fmla="*/ 0 w 356"/>
                  <a:gd name="T15" fmla="*/ 28 h 480"/>
                  <a:gd name="T16" fmla="*/ 209 w 356"/>
                  <a:gd name="T17" fmla="*/ 480 h 480"/>
                  <a:gd name="T18" fmla="*/ 338 w 356"/>
                  <a:gd name="T19" fmla="*/ 437 h 480"/>
                  <a:gd name="T20" fmla="*/ 352 w 356"/>
                  <a:gd name="T21" fmla="*/ 407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6" h="480">
                    <a:moveTo>
                      <a:pt x="352" y="407"/>
                    </a:moveTo>
                    <a:cubicBezTo>
                      <a:pt x="284" y="252"/>
                      <a:pt x="284" y="252"/>
                      <a:pt x="284" y="252"/>
                    </a:cubicBezTo>
                    <a:cubicBezTo>
                      <a:pt x="347" y="254"/>
                      <a:pt x="347" y="254"/>
                      <a:pt x="347" y="254"/>
                    </a:cubicBezTo>
                    <a:cubicBezTo>
                      <a:pt x="347" y="254"/>
                      <a:pt x="347" y="254"/>
                      <a:pt x="347" y="254"/>
                    </a:cubicBezTo>
                    <a:cubicBezTo>
                      <a:pt x="334" y="224"/>
                      <a:pt x="317" y="218"/>
                      <a:pt x="287" y="212"/>
                    </a:cubicBezTo>
                    <a:cubicBezTo>
                      <a:pt x="266" y="209"/>
                      <a:pt x="266" y="209"/>
                      <a:pt x="266" y="209"/>
                    </a:cubicBezTo>
                    <a:cubicBezTo>
                      <a:pt x="75" y="23"/>
                      <a:pt x="75" y="23"/>
                      <a:pt x="75" y="23"/>
                    </a:cubicBezTo>
                    <a:cubicBezTo>
                      <a:pt x="45" y="0"/>
                      <a:pt x="0" y="28"/>
                      <a:pt x="0" y="28"/>
                    </a:cubicBezTo>
                    <a:cubicBezTo>
                      <a:pt x="209" y="480"/>
                      <a:pt x="209" y="480"/>
                      <a:pt x="209" y="480"/>
                    </a:cubicBezTo>
                    <a:cubicBezTo>
                      <a:pt x="338" y="437"/>
                      <a:pt x="338" y="437"/>
                      <a:pt x="338" y="437"/>
                    </a:cubicBezTo>
                    <a:cubicBezTo>
                      <a:pt x="350" y="432"/>
                      <a:pt x="356" y="419"/>
                      <a:pt x="352" y="407"/>
                    </a:cubicBezTo>
                    <a:close/>
                  </a:path>
                </a:pathLst>
              </a:custGeom>
              <a:solidFill>
                <a:srgbClr val="D5D3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grpSp>
      </p:grpSp>
    </p:spTree>
    <p:extLst>
      <p:ext uri="{BB962C8B-B14F-4D97-AF65-F5344CB8AC3E}">
        <p14:creationId xmlns:p14="http://schemas.microsoft.com/office/powerpoint/2010/main" val="100363271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1_Section_Slide_illustration2">
    <p:bg bwMode="gray">
      <p:bgPr>
        <a:solidFill>
          <a:srgbClr val="FFFFFF"/>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A4C6CB40-7B5F-4FCE-89E3-37EE5BF88495}"/>
              </a:ext>
            </a:extLst>
          </p:cNvPr>
          <p:cNvSpPr>
            <a:spLocks noGrp="1"/>
          </p:cNvSpPr>
          <p:nvPr>
            <p:ph type="ctrTitle" hasCustomPrompt="1"/>
          </p:nvPr>
        </p:nvSpPr>
        <p:spPr bwMode="gray">
          <a:xfrm>
            <a:off x="420142" y="2005012"/>
            <a:ext cx="5244378" cy="1336386"/>
          </a:xfrm>
        </p:spPr>
        <p:txBody>
          <a:bodyPr/>
          <a:lstStyle>
            <a:lvl1pPr algn="l" defTabSz="457017" rtl="0" eaLnBrk="1" latinLnBrk="0" hangingPunct="1">
              <a:lnSpc>
                <a:spcPct val="90000"/>
              </a:lnSpc>
              <a:spcBef>
                <a:spcPts val="0"/>
              </a:spcBef>
              <a:buNone/>
              <a:defRPr lang="en-US" sz="3600" b="1" kern="1200" normalizeH="0" baseline="0" dirty="0">
                <a:solidFill>
                  <a:schemeClr val="tx1"/>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21" name="Text Placeholder 2">
            <a:extLst>
              <a:ext uri="{FF2B5EF4-FFF2-40B4-BE49-F238E27FC236}">
                <a16:creationId xmlns:a16="http://schemas.microsoft.com/office/drawing/2014/main" id="{80A56E7D-653F-4CDB-A303-F9C1DB79EE1C}"/>
              </a:ext>
            </a:extLst>
          </p:cNvPr>
          <p:cNvSpPr>
            <a:spLocks noGrp="1"/>
          </p:cNvSpPr>
          <p:nvPr>
            <p:ph type="body" sz="quarter" idx="10" hasCustomPrompt="1"/>
          </p:nvPr>
        </p:nvSpPr>
        <p:spPr>
          <a:xfrm>
            <a:off x="434452" y="3434010"/>
            <a:ext cx="5230068" cy="789637"/>
          </a:xfrm>
        </p:spPr>
        <p:txBody>
          <a:bodyPr/>
          <a:lstStyle>
            <a:lvl1pPr marL="0" indent="0">
              <a:lnSpc>
                <a:spcPct val="90000"/>
              </a:lnSpc>
              <a:spcBef>
                <a:spcPts val="600"/>
              </a:spcBef>
              <a:buFont typeface="Arial" panose="020B0604020202020204" pitchFamily="34" charset="0"/>
              <a:buNone/>
              <a:defRPr sz="2000" b="0">
                <a:solidFill>
                  <a:schemeClr val="tx1"/>
                </a:solidFill>
                <a:latin typeface="+mj-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pPr lvl="0"/>
            <a:r>
              <a:rPr lang="en-US"/>
              <a:t>Click to edit subtitle master text styles</a:t>
            </a:r>
          </a:p>
        </p:txBody>
      </p:sp>
      <p:sp>
        <p:nvSpPr>
          <p:cNvPr id="28" name="Footer Placeholder 4">
            <a:extLst>
              <a:ext uri="{FF2B5EF4-FFF2-40B4-BE49-F238E27FC236}">
                <a16:creationId xmlns:a16="http://schemas.microsoft.com/office/drawing/2014/main" id="{6E11AD21-7AF9-3A48-B0CC-9938FAF08110}"/>
              </a:ext>
            </a:extLst>
          </p:cNvPr>
          <p:cNvSpPr txBox="1">
            <a:spLocks/>
          </p:cNvSpPr>
          <p:nvPr userDrawn="1"/>
        </p:nvSpPr>
        <p:spPr bwMode="gray">
          <a:xfrm>
            <a:off x="5863411" y="6365328"/>
            <a:ext cx="497842"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BDCBF2-BE2D-4B82-87DE-56AD2FCE3670}" type="slidenum">
              <a:rPr lang="en-US" sz="600" smtClean="0">
                <a:solidFill>
                  <a:schemeClr val="bg1"/>
                </a:solidFill>
                <a:latin typeface="+mn-lt"/>
                <a:ea typeface="Avenir Book" charset="0"/>
                <a:cs typeface="Arial" panose="020B0604020202020204" pitchFamily="34" charset="0"/>
              </a:rPr>
              <a:pPr algn="ctr"/>
              <a:t>‹#›</a:t>
            </a:fld>
            <a:endParaRPr lang="en-US" sz="600">
              <a:solidFill>
                <a:schemeClr val="bg1"/>
              </a:solidFill>
              <a:latin typeface="+mn-lt"/>
              <a:ea typeface="Avenir Book" charset="0"/>
              <a:cs typeface="Arial" panose="020B0604020202020204" pitchFamily="34" charset="0"/>
            </a:endParaRPr>
          </a:p>
        </p:txBody>
      </p:sp>
      <p:grpSp>
        <p:nvGrpSpPr>
          <p:cNvPr id="12" name="Group 11">
            <a:extLst>
              <a:ext uri="{FF2B5EF4-FFF2-40B4-BE49-F238E27FC236}">
                <a16:creationId xmlns:a16="http://schemas.microsoft.com/office/drawing/2014/main" id="{27673F62-9864-49B0-9DF7-026534152A7B}"/>
              </a:ext>
            </a:extLst>
          </p:cNvPr>
          <p:cNvGrpSpPr/>
          <p:nvPr userDrawn="1"/>
        </p:nvGrpSpPr>
        <p:grpSpPr>
          <a:xfrm>
            <a:off x="5163895" y="0"/>
            <a:ext cx="7028105" cy="6896100"/>
            <a:chOff x="5162550" y="0"/>
            <a:chExt cx="7026275" cy="6896100"/>
          </a:xfrm>
        </p:grpSpPr>
        <p:sp>
          <p:nvSpPr>
            <p:cNvPr id="13" name="Freeform 5">
              <a:extLst>
                <a:ext uri="{FF2B5EF4-FFF2-40B4-BE49-F238E27FC236}">
                  <a16:creationId xmlns:a16="http://schemas.microsoft.com/office/drawing/2014/main" id="{D1A1B062-D059-48D6-AF03-04E952A082A6}"/>
                </a:ext>
              </a:extLst>
            </p:cNvPr>
            <p:cNvSpPr>
              <a:spLocks/>
            </p:cNvSpPr>
            <p:nvPr/>
          </p:nvSpPr>
          <p:spPr bwMode="auto">
            <a:xfrm>
              <a:off x="7134225" y="0"/>
              <a:ext cx="5054600" cy="5486400"/>
            </a:xfrm>
            <a:custGeom>
              <a:avLst/>
              <a:gdLst>
                <a:gd name="T0" fmla="*/ 1123 w 1442"/>
                <a:gd name="T1" fmla="*/ 0 h 2304"/>
                <a:gd name="T2" fmla="*/ 962 w 1442"/>
                <a:gd name="T3" fmla="*/ 93 h 2304"/>
                <a:gd name="T4" fmla="*/ 0 w 1442"/>
                <a:gd name="T5" fmla="*/ 1873 h 2304"/>
                <a:gd name="T6" fmla="*/ 1442 w 1442"/>
                <a:gd name="T7" fmla="*/ 2304 h 2304"/>
                <a:gd name="T8" fmla="*/ 1442 w 1442"/>
                <a:gd name="T9" fmla="*/ 0 h 2304"/>
                <a:gd name="T10" fmla="*/ 1123 w 1442"/>
                <a:gd name="T11" fmla="*/ 0 h 2304"/>
              </a:gdLst>
              <a:ahLst/>
              <a:cxnLst>
                <a:cxn ang="0">
                  <a:pos x="T0" y="T1"/>
                </a:cxn>
                <a:cxn ang="0">
                  <a:pos x="T2" y="T3"/>
                </a:cxn>
                <a:cxn ang="0">
                  <a:pos x="T4" y="T5"/>
                </a:cxn>
                <a:cxn ang="0">
                  <a:pos x="T6" y="T7"/>
                </a:cxn>
                <a:cxn ang="0">
                  <a:pos x="T8" y="T9"/>
                </a:cxn>
                <a:cxn ang="0">
                  <a:pos x="T10" y="T11"/>
                </a:cxn>
              </a:cxnLst>
              <a:rect l="0" t="0" r="r" b="b"/>
              <a:pathLst>
                <a:path w="1442" h="2304">
                  <a:moveTo>
                    <a:pt x="1123" y="0"/>
                  </a:moveTo>
                  <a:cubicBezTo>
                    <a:pt x="1056" y="0"/>
                    <a:pt x="994" y="36"/>
                    <a:pt x="962" y="93"/>
                  </a:cubicBezTo>
                  <a:cubicBezTo>
                    <a:pt x="0" y="1873"/>
                    <a:pt x="0" y="1873"/>
                    <a:pt x="0" y="1873"/>
                  </a:cubicBezTo>
                  <a:cubicBezTo>
                    <a:pt x="1442" y="2304"/>
                    <a:pt x="1442" y="2304"/>
                    <a:pt x="1442" y="2304"/>
                  </a:cubicBezTo>
                  <a:cubicBezTo>
                    <a:pt x="1442" y="0"/>
                    <a:pt x="1442" y="0"/>
                    <a:pt x="1442" y="0"/>
                  </a:cubicBezTo>
                  <a:lnTo>
                    <a:pt x="1123" y="0"/>
                  </a:lnTo>
                  <a:close/>
                </a:path>
              </a:pathLst>
            </a:custGeom>
            <a:solidFill>
              <a:srgbClr val="F0ED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4" name="Freeform 6">
              <a:extLst>
                <a:ext uri="{FF2B5EF4-FFF2-40B4-BE49-F238E27FC236}">
                  <a16:creationId xmlns:a16="http://schemas.microsoft.com/office/drawing/2014/main" id="{75B96BCF-15A1-49EA-A743-84E441ED507C}"/>
                </a:ext>
              </a:extLst>
            </p:cNvPr>
            <p:cNvSpPr>
              <a:spLocks/>
            </p:cNvSpPr>
            <p:nvPr/>
          </p:nvSpPr>
          <p:spPr bwMode="auto">
            <a:xfrm>
              <a:off x="5162550" y="4454525"/>
              <a:ext cx="7026275" cy="2403475"/>
            </a:xfrm>
            <a:custGeom>
              <a:avLst/>
              <a:gdLst>
                <a:gd name="T0" fmla="*/ 862 w 3026"/>
                <a:gd name="T1" fmla="*/ 0 h 1514"/>
                <a:gd name="T2" fmla="*/ 0 w 3026"/>
                <a:gd name="T3" fmla="*/ 1514 h 1514"/>
                <a:gd name="T4" fmla="*/ 3026 w 3026"/>
                <a:gd name="T5" fmla="*/ 1514 h 1514"/>
                <a:gd name="T6" fmla="*/ 3026 w 3026"/>
                <a:gd name="T7" fmla="*/ 650 h 1514"/>
                <a:gd name="T8" fmla="*/ 862 w 3026"/>
                <a:gd name="T9" fmla="*/ 0 h 1514"/>
              </a:gdLst>
              <a:ahLst/>
              <a:cxnLst>
                <a:cxn ang="0">
                  <a:pos x="T0" y="T1"/>
                </a:cxn>
                <a:cxn ang="0">
                  <a:pos x="T2" y="T3"/>
                </a:cxn>
                <a:cxn ang="0">
                  <a:pos x="T4" y="T5"/>
                </a:cxn>
                <a:cxn ang="0">
                  <a:pos x="T6" y="T7"/>
                </a:cxn>
                <a:cxn ang="0">
                  <a:pos x="T8" y="T9"/>
                </a:cxn>
              </a:cxnLst>
              <a:rect l="0" t="0" r="r" b="b"/>
              <a:pathLst>
                <a:path w="3026" h="1514">
                  <a:moveTo>
                    <a:pt x="862" y="0"/>
                  </a:moveTo>
                  <a:lnTo>
                    <a:pt x="0" y="1514"/>
                  </a:lnTo>
                  <a:lnTo>
                    <a:pt x="3026" y="1514"/>
                  </a:lnTo>
                  <a:lnTo>
                    <a:pt x="3026" y="650"/>
                  </a:lnTo>
                  <a:lnTo>
                    <a:pt x="862" y="0"/>
                  </a:lnTo>
                  <a:close/>
                </a:path>
              </a:pathLst>
            </a:custGeom>
            <a:solidFill>
              <a:srgbClr val="D5D3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grpSp>
          <p:nvGrpSpPr>
            <p:cNvPr id="15" name="Group 14">
              <a:extLst>
                <a:ext uri="{FF2B5EF4-FFF2-40B4-BE49-F238E27FC236}">
                  <a16:creationId xmlns:a16="http://schemas.microsoft.com/office/drawing/2014/main" id="{6DF8CAEF-D63A-4E90-9EF7-B31C7897A1C3}"/>
                </a:ext>
              </a:extLst>
            </p:cNvPr>
            <p:cNvGrpSpPr/>
            <p:nvPr/>
          </p:nvGrpSpPr>
          <p:grpSpPr>
            <a:xfrm>
              <a:off x="6424612" y="995363"/>
              <a:ext cx="5246688" cy="5900737"/>
              <a:chOff x="6424612" y="995363"/>
              <a:chExt cx="5246688" cy="5900737"/>
            </a:xfrm>
          </p:grpSpPr>
          <p:sp>
            <p:nvSpPr>
              <p:cNvPr id="16" name="Freeform 7">
                <a:extLst>
                  <a:ext uri="{FF2B5EF4-FFF2-40B4-BE49-F238E27FC236}">
                    <a16:creationId xmlns:a16="http://schemas.microsoft.com/office/drawing/2014/main" id="{9E67221D-EAA2-49A9-A6EC-3F668BBB0F8C}"/>
                  </a:ext>
                </a:extLst>
              </p:cNvPr>
              <p:cNvSpPr>
                <a:spLocks noEditPoints="1"/>
              </p:cNvSpPr>
              <p:nvPr/>
            </p:nvSpPr>
            <p:spPr bwMode="auto">
              <a:xfrm>
                <a:off x="8426450" y="995363"/>
                <a:ext cx="3244850" cy="5859463"/>
              </a:xfrm>
              <a:custGeom>
                <a:avLst/>
                <a:gdLst>
                  <a:gd name="T0" fmla="*/ 1281 w 1362"/>
                  <a:gd name="T1" fmla="*/ 710 h 2461"/>
                  <a:gd name="T2" fmla="*/ 1136 w 1362"/>
                  <a:gd name="T3" fmla="*/ 577 h 2461"/>
                  <a:gd name="T4" fmla="*/ 948 w 1362"/>
                  <a:gd name="T5" fmla="*/ 529 h 2461"/>
                  <a:gd name="T6" fmla="*/ 906 w 1362"/>
                  <a:gd name="T7" fmla="*/ 675 h 2461"/>
                  <a:gd name="T8" fmla="*/ 1046 w 1362"/>
                  <a:gd name="T9" fmla="*/ 803 h 2461"/>
                  <a:gd name="T10" fmla="*/ 743 w 1362"/>
                  <a:gd name="T11" fmla="*/ 1490 h 2461"/>
                  <a:gd name="T12" fmla="*/ 739 w 1362"/>
                  <a:gd name="T13" fmla="*/ 1648 h 2461"/>
                  <a:gd name="T14" fmla="*/ 667 w 1362"/>
                  <a:gd name="T15" fmla="*/ 1886 h 2461"/>
                  <a:gd name="T16" fmla="*/ 755 w 1362"/>
                  <a:gd name="T17" fmla="*/ 1177 h 2461"/>
                  <a:gd name="T18" fmla="*/ 892 w 1362"/>
                  <a:gd name="T19" fmla="*/ 932 h 2461"/>
                  <a:gd name="T20" fmla="*/ 755 w 1362"/>
                  <a:gd name="T21" fmla="*/ 688 h 2461"/>
                  <a:gd name="T22" fmla="*/ 667 w 1362"/>
                  <a:gd name="T23" fmla="*/ 590 h 2461"/>
                  <a:gd name="T24" fmla="*/ 769 w 1362"/>
                  <a:gd name="T25" fmla="*/ 434 h 2461"/>
                  <a:gd name="T26" fmla="*/ 1042 w 1362"/>
                  <a:gd name="T27" fmla="*/ 391 h 2461"/>
                  <a:gd name="T28" fmla="*/ 1037 w 1362"/>
                  <a:gd name="T29" fmla="*/ 157 h 2461"/>
                  <a:gd name="T30" fmla="*/ 784 w 1362"/>
                  <a:gd name="T31" fmla="*/ 37 h 2461"/>
                  <a:gd name="T32" fmla="*/ 505 w 1362"/>
                  <a:gd name="T33" fmla="*/ 5 h 2461"/>
                  <a:gd name="T34" fmla="*/ 377 w 1362"/>
                  <a:gd name="T35" fmla="*/ 201 h 2461"/>
                  <a:gd name="T36" fmla="*/ 587 w 1362"/>
                  <a:gd name="T37" fmla="*/ 382 h 2461"/>
                  <a:gd name="T38" fmla="*/ 646 w 1362"/>
                  <a:gd name="T39" fmla="*/ 590 h 2461"/>
                  <a:gd name="T40" fmla="*/ 480 w 1362"/>
                  <a:gd name="T41" fmla="*/ 633 h 2461"/>
                  <a:gd name="T42" fmla="*/ 347 w 1362"/>
                  <a:gd name="T43" fmla="*/ 647 h 2461"/>
                  <a:gd name="T44" fmla="*/ 423 w 1362"/>
                  <a:gd name="T45" fmla="*/ 478 h 2461"/>
                  <a:gd name="T46" fmla="*/ 404 w 1362"/>
                  <a:gd name="T47" fmla="*/ 346 h 2461"/>
                  <a:gd name="T48" fmla="*/ 210 w 1362"/>
                  <a:gd name="T49" fmla="*/ 381 h 2461"/>
                  <a:gd name="T50" fmla="*/ 77 w 1362"/>
                  <a:gd name="T51" fmla="*/ 546 h 2461"/>
                  <a:gd name="T52" fmla="*/ 2 w 1362"/>
                  <a:gd name="T53" fmla="*/ 742 h 2461"/>
                  <a:gd name="T54" fmla="*/ 169 w 1362"/>
                  <a:gd name="T55" fmla="*/ 791 h 2461"/>
                  <a:gd name="T56" fmla="*/ 334 w 1362"/>
                  <a:gd name="T57" fmla="*/ 666 h 2461"/>
                  <a:gd name="T58" fmla="*/ 290 w 1362"/>
                  <a:gd name="T59" fmla="*/ 839 h 2461"/>
                  <a:gd name="T60" fmla="*/ 323 w 1362"/>
                  <a:gd name="T61" fmla="*/ 1117 h 2461"/>
                  <a:gd name="T62" fmla="*/ 561 w 1362"/>
                  <a:gd name="T63" fmla="*/ 1235 h 2461"/>
                  <a:gd name="T64" fmla="*/ 447 w 1362"/>
                  <a:gd name="T65" fmla="*/ 1994 h 2461"/>
                  <a:gd name="T66" fmla="*/ 927 w 1362"/>
                  <a:gd name="T67" fmla="*/ 2260 h 2461"/>
                  <a:gd name="T68" fmla="*/ 823 w 1362"/>
                  <a:gd name="T69" fmla="*/ 1886 h 2461"/>
                  <a:gd name="T70" fmla="*/ 910 w 1362"/>
                  <a:gd name="T71" fmla="*/ 1707 h 2461"/>
                  <a:gd name="T72" fmla="*/ 1067 w 1362"/>
                  <a:gd name="T73" fmla="*/ 1637 h 2461"/>
                  <a:gd name="T74" fmla="*/ 970 w 1362"/>
                  <a:gd name="T75" fmla="*/ 1495 h 2461"/>
                  <a:gd name="T76" fmla="*/ 794 w 1362"/>
                  <a:gd name="T77" fmla="*/ 1455 h 2461"/>
                  <a:gd name="T78" fmla="*/ 1063 w 1362"/>
                  <a:gd name="T79" fmla="*/ 817 h 2461"/>
                  <a:gd name="T80" fmla="*/ 1221 w 1362"/>
                  <a:gd name="T81" fmla="*/ 904 h 2461"/>
                  <a:gd name="T82" fmla="*/ 1346 w 1362"/>
                  <a:gd name="T83" fmla="*/ 819 h 2461"/>
                  <a:gd name="T84" fmla="*/ 646 w 1362"/>
                  <a:gd name="T85" fmla="*/ 1886 h 2461"/>
                  <a:gd name="T86" fmla="*/ 796 w 1362"/>
                  <a:gd name="T87" fmla="*/ 1674 h 2461"/>
                  <a:gd name="T88" fmla="*/ 777 w 1362"/>
                  <a:gd name="T89" fmla="*/ 1886 h 2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362" h="2461">
                    <a:moveTo>
                      <a:pt x="1346" y="819"/>
                    </a:moveTo>
                    <a:cubicBezTo>
                      <a:pt x="1341" y="801"/>
                      <a:pt x="1343" y="776"/>
                      <a:pt x="1330" y="755"/>
                    </a:cubicBezTo>
                    <a:cubicBezTo>
                      <a:pt x="1319" y="738"/>
                      <a:pt x="1296" y="727"/>
                      <a:pt x="1281" y="710"/>
                    </a:cubicBezTo>
                    <a:cubicBezTo>
                      <a:pt x="1267" y="694"/>
                      <a:pt x="1260" y="670"/>
                      <a:pt x="1243" y="655"/>
                    </a:cubicBezTo>
                    <a:cubicBezTo>
                      <a:pt x="1227" y="641"/>
                      <a:pt x="1203" y="636"/>
                      <a:pt x="1184" y="623"/>
                    </a:cubicBezTo>
                    <a:cubicBezTo>
                      <a:pt x="1166" y="610"/>
                      <a:pt x="1154" y="588"/>
                      <a:pt x="1136" y="577"/>
                    </a:cubicBezTo>
                    <a:cubicBezTo>
                      <a:pt x="1116" y="566"/>
                      <a:pt x="1091" y="566"/>
                      <a:pt x="1072" y="558"/>
                    </a:cubicBezTo>
                    <a:cubicBezTo>
                      <a:pt x="1051" y="549"/>
                      <a:pt x="1034" y="530"/>
                      <a:pt x="1014" y="525"/>
                    </a:cubicBezTo>
                    <a:cubicBezTo>
                      <a:pt x="991" y="519"/>
                      <a:pt x="967" y="528"/>
                      <a:pt x="948" y="529"/>
                    </a:cubicBezTo>
                    <a:cubicBezTo>
                      <a:pt x="922" y="531"/>
                      <a:pt x="897" y="530"/>
                      <a:pt x="885" y="546"/>
                    </a:cubicBezTo>
                    <a:cubicBezTo>
                      <a:pt x="874" y="562"/>
                      <a:pt x="883" y="585"/>
                      <a:pt x="889" y="611"/>
                    </a:cubicBezTo>
                    <a:cubicBezTo>
                      <a:pt x="894" y="629"/>
                      <a:pt x="892" y="654"/>
                      <a:pt x="906" y="675"/>
                    </a:cubicBezTo>
                    <a:cubicBezTo>
                      <a:pt x="916" y="692"/>
                      <a:pt x="939" y="702"/>
                      <a:pt x="955" y="720"/>
                    </a:cubicBezTo>
                    <a:cubicBezTo>
                      <a:pt x="968" y="735"/>
                      <a:pt x="975" y="759"/>
                      <a:pt x="993" y="775"/>
                    </a:cubicBezTo>
                    <a:cubicBezTo>
                      <a:pt x="1007" y="787"/>
                      <a:pt x="1029" y="792"/>
                      <a:pt x="1046" y="803"/>
                    </a:cubicBezTo>
                    <a:cubicBezTo>
                      <a:pt x="862" y="1126"/>
                      <a:pt x="862" y="1126"/>
                      <a:pt x="862" y="1126"/>
                    </a:cubicBezTo>
                    <a:cubicBezTo>
                      <a:pt x="801" y="1234"/>
                      <a:pt x="765" y="1355"/>
                      <a:pt x="757" y="1478"/>
                    </a:cubicBezTo>
                    <a:cubicBezTo>
                      <a:pt x="752" y="1482"/>
                      <a:pt x="748" y="1486"/>
                      <a:pt x="743" y="1490"/>
                    </a:cubicBezTo>
                    <a:cubicBezTo>
                      <a:pt x="726" y="1502"/>
                      <a:pt x="704" y="1512"/>
                      <a:pt x="699" y="1532"/>
                    </a:cubicBezTo>
                    <a:cubicBezTo>
                      <a:pt x="693" y="1551"/>
                      <a:pt x="706" y="1571"/>
                      <a:pt x="714" y="1591"/>
                    </a:cubicBezTo>
                    <a:cubicBezTo>
                      <a:pt x="721" y="1609"/>
                      <a:pt x="724" y="1632"/>
                      <a:pt x="739" y="1648"/>
                    </a:cubicBezTo>
                    <a:cubicBezTo>
                      <a:pt x="744" y="1652"/>
                      <a:pt x="749" y="1655"/>
                      <a:pt x="755" y="1658"/>
                    </a:cubicBezTo>
                    <a:cubicBezTo>
                      <a:pt x="755" y="1886"/>
                      <a:pt x="755" y="1886"/>
                      <a:pt x="755" y="1886"/>
                    </a:cubicBezTo>
                    <a:cubicBezTo>
                      <a:pt x="667" y="1886"/>
                      <a:pt x="667" y="1886"/>
                      <a:pt x="667" y="1886"/>
                    </a:cubicBezTo>
                    <a:cubicBezTo>
                      <a:pt x="667" y="1233"/>
                      <a:pt x="667" y="1233"/>
                      <a:pt x="667" y="1233"/>
                    </a:cubicBezTo>
                    <a:cubicBezTo>
                      <a:pt x="670" y="1233"/>
                      <a:pt x="672" y="1232"/>
                      <a:pt x="675" y="1231"/>
                    </a:cubicBezTo>
                    <a:cubicBezTo>
                      <a:pt x="706" y="1221"/>
                      <a:pt x="729" y="1196"/>
                      <a:pt x="755" y="1177"/>
                    </a:cubicBezTo>
                    <a:cubicBezTo>
                      <a:pt x="782" y="1158"/>
                      <a:pt x="813" y="1143"/>
                      <a:pt x="832" y="1117"/>
                    </a:cubicBezTo>
                    <a:cubicBezTo>
                      <a:pt x="851" y="1091"/>
                      <a:pt x="855" y="1057"/>
                      <a:pt x="865" y="1026"/>
                    </a:cubicBezTo>
                    <a:cubicBezTo>
                      <a:pt x="875" y="996"/>
                      <a:pt x="892" y="966"/>
                      <a:pt x="892" y="932"/>
                    </a:cubicBezTo>
                    <a:cubicBezTo>
                      <a:pt x="892" y="899"/>
                      <a:pt x="875" y="869"/>
                      <a:pt x="865" y="839"/>
                    </a:cubicBezTo>
                    <a:cubicBezTo>
                      <a:pt x="855" y="808"/>
                      <a:pt x="851" y="773"/>
                      <a:pt x="832" y="747"/>
                    </a:cubicBezTo>
                    <a:cubicBezTo>
                      <a:pt x="813" y="721"/>
                      <a:pt x="782" y="707"/>
                      <a:pt x="755" y="688"/>
                    </a:cubicBezTo>
                    <a:cubicBezTo>
                      <a:pt x="729" y="669"/>
                      <a:pt x="706" y="643"/>
                      <a:pt x="675" y="633"/>
                    </a:cubicBezTo>
                    <a:cubicBezTo>
                      <a:pt x="672" y="632"/>
                      <a:pt x="670" y="632"/>
                      <a:pt x="667" y="631"/>
                    </a:cubicBezTo>
                    <a:cubicBezTo>
                      <a:pt x="667" y="590"/>
                      <a:pt x="667" y="590"/>
                      <a:pt x="667" y="590"/>
                    </a:cubicBezTo>
                    <a:cubicBezTo>
                      <a:pt x="667" y="562"/>
                      <a:pt x="670" y="534"/>
                      <a:pt x="676" y="506"/>
                    </a:cubicBezTo>
                    <a:cubicBezTo>
                      <a:pt x="697" y="408"/>
                      <a:pt x="697" y="408"/>
                      <a:pt x="697" y="408"/>
                    </a:cubicBezTo>
                    <a:cubicBezTo>
                      <a:pt x="721" y="418"/>
                      <a:pt x="745" y="430"/>
                      <a:pt x="769" y="434"/>
                    </a:cubicBezTo>
                    <a:cubicBezTo>
                      <a:pt x="801" y="439"/>
                      <a:pt x="834" y="430"/>
                      <a:pt x="863" y="430"/>
                    </a:cubicBezTo>
                    <a:cubicBezTo>
                      <a:pt x="897" y="430"/>
                      <a:pt x="930" y="439"/>
                      <a:pt x="958" y="434"/>
                    </a:cubicBezTo>
                    <a:cubicBezTo>
                      <a:pt x="992" y="427"/>
                      <a:pt x="1018" y="406"/>
                      <a:pt x="1042" y="391"/>
                    </a:cubicBezTo>
                    <a:cubicBezTo>
                      <a:pt x="1072" y="373"/>
                      <a:pt x="1102" y="356"/>
                      <a:pt x="1110" y="327"/>
                    </a:cubicBezTo>
                    <a:cubicBezTo>
                      <a:pt x="1118" y="299"/>
                      <a:pt x="1102" y="269"/>
                      <a:pt x="1086" y="238"/>
                    </a:cubicBezTo>
                    <a:cubicBezTo>
                      <a:pt x="1073" y="213"/>
                      <a:pt x="1063" y="181"/>
                      <a:pt x="1037" y="157"/>
                    </a:cubicBezTo>
                    <a:cubicBezTo>
                      <a:pt x="1016" y="137"/>
                      <a:pt x="983" y="128"/>
                      <a:pt x="955" y="110"/>
                    </a:cubicBezTo>
                    <a:cubicBezTo>
                      <a:pt x="929" y="95"/>
                      <a:pt x="907" y="70"/>
                      <a:pt x="876" y="57"/>
                    </a:cubicBezTo>
                    <a:cubicBezTo>
                      <a:pt x="848" y="45"/>
                      <a:pt x="815" y="46"/>
                      <a:pt x="784" y="37"/>
                    </a:cubicBezTo>
                    <a:cubicBezTo>
                      <a:pt x="752" y="28"/>
                      <a:pt x="724" y="9"/>
                      <a:pt x="694" y="5"/>
                    </a:cubicBezTo>
                    <a:cubicBezTo>
                      <a:pt x="662" y="0"/>
                      <a:pt x="629" y="9"/>
                      <a:pt x="600" y="9"/>
                    </a:cubicBezTo>
                    <a:cubicBezTo>
                      <a:pt x="566" y="9"/>
                      <a:pt x="533" y="0"/>
                      <a:pt x="505" y="5"/>
                    </a:cubicBezTo>
                    <a:cubicBezTo>
                      <a:pt x="471" y="12"/>
                      <a:pt x="445" y="33"/>
                      <a:pt x="421" y="48"/>
                    </a:cubicBezTo>
                    <a:cubicBezTo>
                      <a:pt x="391" y="66"/>
                      <a:pt x="361" y="83"/>
                      <a:pt x="353" y="112"/>
                    </a:cubicBezTo>
                    <a:cubicBezTo>
                      <a:pt x="345" y="140"/>
                      <a:pt x="361" y="170"/>
                      <a:pt x="377" y="201"/>
                    </a:cubicBezTo>
                    <a:cubicBezTo>
                      <a:pt x="390" y="226"/>
                      <a:pt x="400" y="258"/>
                      <a:pt x="426" y="282"/>
                    </a:cubicBezTo>
                    <a:cubicBezTo>
                      <a:pt x="447" y="302"/>
                      <a:pt x="480" y="311"/>
                      <a:pt x="508" y="329"/>
                    </a:cubicBezTo>
                    <a:cubicBezTo>
                      <a:pt x="534" y="344"/>
                      <a:pt x="556" y="369"/>
                      <a:pt x="587" y="382"/>
                    </a:cubicBezTo>
                    <a:cubicBezTo>
                      <a:pt x="614" y="394"/>
                      <a:pt x="646" y="393"/>
                      <a:pt x="676" y="402"/>
                    </a:cubicBezTo>
                    <a:cubicBezTo>
                      <a:pt x="655" y="502"/>
                      <a:pt x="655" y="502"/>
                      <a:pt x="655" y="502"/>
                    </a:cubicBezTo>
                    <a:cubicBezTo>
                      <a:pt x="649" y="531"/>
                      <a:pt x="646" y="560"/>
                      <a:pt x="646" y="590"/>
                    </a:cubicBezTo>
                    <a:cubicBezTo>
                      <a:pt x="646" y="628"/>
                      <a:pt x="646" y="628"/>
                      <a:pt x="646" y="628"/>
                    </a:cubicBezTo>
                    <a:cubicBezTo>
                      <a:pt x="624" y="627"/>
                      <a:pt x="600" y="630"/>
                      <a:pt x="578" y="630"/>
                    </a:cubicBezTo>
                    <a:cubicBezTo>
                      <a:pt x="544" y="630"/>
                      <a:pt x="510" y="623"/>
                      <a:pt x="480" y="633"/>
                    </a:cubicBezTo>
                    <a:cubicBezTo>
                      <a:pt x="449" y="643"/>
                      <a:pt x="426" y="669"/>
                      <a:pt x="400" y="688"/>
                    </a:cubicBezTo>
                    <a:cubicBezTo>
                      <a:pt x="396" y="690"/>
                      <a:pt x="393" y="693"/>
                      <a:pt x="389" y="695"/>
                    </a:cubicBezTo>
                    <a:cubicBezTo>
                      <a:pt x="347" y="647"/>
                      <a:pt x="347" y="647"/>
                      <a:pt x="347" y="647"/>
                    </a:cubicBezTo>
                    <a:cubicBezTo>
                      <a:pt x="354" y="631"/>
                      <a:pt x="359" y="613"/>
                      <a:pt x="368" y="599"/>
                    </a:cubicBezTo>
                    <a:cubicBezTo>
                      <a:pt x="381" y="578"/>
                      <a:pt x="403" y="563"/>
                      <a:pt x="412" y="542"/>
                    </a:cubicBezTo>
                    <a:cubicBezTo>
                      <a:pt x="422" y="522"/>
                      <a:pt x="420" y="498"/>
                      <a:pt x="423" y="478"/>
                    </a:cubicBezTo>
                    <a:cubicBezTo>
                      <a:pt x="429" y="464"/>
                      <a:pt x="433" y="452"/>
                      <a:pt x="435" y="440"/>
                    </a:cubicBezTo>
                    <a:cubicBezTo>
                      <a:pt x="440" y="427"/>
                      <a:pt x="444" y="414"/>
                      <a:pt x="443" y="403"/>
                    </a:cubicBezTo>
                    <a:cubicBezTo>
                      <a:pt x="441" y="376"/>
                      <a:pt x="421" y="360"/>
                      <a:pt x="404" y="346"/>
                    </a:cubicBezTo>
                    <a:cubicBezTo>
                      <a:pt x="387" y="332"/>
                      <a:pt x="367" y="317"/>
                      <a:pt x="340" y="320"/>
                    </a:cubicBezTo>
                    <a:cubicBezTo>
                      <a:pt x="319" y="323"/>
                      <a:pt x="300" y="342"/>
                      <a:pt x="276" y="353"/>
                    </a:cubicBezTo>
                    <a:cubicBezTo>
                      <a:pt x="257" y="363"/>
                      <a:pt x="231" y="366"/>
                      <a:pt x="210" y="381"/>
                    </a:cubicBezTo>
                    <a:cubicBezTo>
                      <a:pt x="192" y="394"/>
                      <a:pt x="182" y="419"/>
                      <a:pt x="165" y="436"/>
                    </a:cubicBezTo>
                    <a:cubicBezTo>
                      <a:pt x="149" y="452"/>
                      <a:pt x="124" y="462"/>
                      <a:pt x="109" y="481"/>
                    </a:cubicBezTo>
                    <a:cubicBezTo>
                      <a:pt x="93" y="500"/>
                      <a:pt x="89" y="526"/>
                      <a:pt x="77" y="546"/>
                    </a:cubicBezTo>
                    <a:cubicBezTo>
                      <a:pt x="64" y="566"/>
                      <a:pt x="42" y="582"/>
                      <a:pt x="33" y="602"/>
                    </a:cubicBezTo>
                    <a:cubicBezTo>
                      <a:pt x="23" y="625"/>
                      <a:pt x="26" y="651"/>
                      <a:pt x="21" y="673"/>
                    </a:cubicBezTo>
                    <a:cubicBezTo>
                      <a:pt x="14" y="698"/>
                      <a:pt x="0" y="721"/>
                      <a:pt x="2" y="742"/>
                    </a:cubicBezTo>
                    <a:cubicBezTo>
                      <a:pt x="4" y="769"/>
                      <a:pt x="24" y="785"/>
                      <a:pt x="41" y="799"/>
                    </a:cubicBezTo>
                    <a:cubicBezTo>
                      <a:pt x="58" y="813"/>
                      <a:pt x="79" y="828"/>
                      <a:pt x="105" y="824"/>
                    </a:cubicBezTo>
                    <a:cubicBezTo>
                      <a:pt x="126" y="822"/>
                      <a:pt x="145" y="803"/>
                      <a:pt x="169" y="791"/>
                    </a:cubicBezTo>
                    <a:cubicBezTo>
                      <a:pt x="188" y="781"/>
                      <a:pt x="215" y="779"/>
                      <a:pt x="235" y="764"/>
                    </a:cubicBezTo>
                    <a:cubicBezTo>
                      <a:pt x="253" y="750"/>
                      <a:pt x="263" y="726"/>
                      <a:pt x="280" y="708"/>
                    </a:cubicBezTo>
                    <a:cubicBezTo>
                      <a:pt x="296" y="693"/>
                      <a:pt x="319" y="683"/>
                      <a:pt x="334" y="666"/>
                    </a:cubicBezTo>
                    <a:cubicBezTo>
                      <a:pt x="370" y="707"/>
                      <a:pt x="370" y="707"/>
                      <a:pt x="370" y="707"/>
                    </a:cubicBezTo>
                    <a:cubicBezTo>
                      <a:pt x="353" y="719"/>
                      <a:pt x="335" y="731"/>
                      <a:pt x="323" y="747"/>
                    </a:cubicBezTo>
                    <a:cubicBezTo>
                      <a:pt x="304" y="773"/>
                      <a:pt x="300" y="808"/>
                      <a:pt x="290" y="839"/>
                    </a:cubicBezTo>
                    <a:cubicBezTo>
                      <a:pt x="280" y="869"/>
                      <a:pt x="263" y="899"/>
                      <a:pt x="263" y="932"/>
                    </a:cubicBezTo>
                    <a:cubicBezTo>
                      <a:pt x="263" y="966"/>
                      <a:pt x="280" y="996"/>
                      <a:pt x="290" y="1026"/>
                    </a:cubicBezTo>
                    <a:cubicBezTo>
                      <a:pt x="300" y="1057"/>
                      <a:pt x="304" y="1091"/>
                      <a:pt x="323" y="1117"/>
                    </a:cubicBezTo>
                    <a:cubicBezTo>
                      <a:pt x="342" y="1143"/>
                      <a:pt x="374" y="1158"/>
                      <a:pt x="400" y="1177"/>
                    </a:cubicBezTo>
                    <a:cubicBezTo>
                      <a:pt x="426" y="1196"/>
                      <a:pt x="449" y="1221"/>
                      <a:pt x="480" y="1231"/>
                    </a:cubicBezTo>
                    <a:cubicBezTo>
                      <a:pt x="506" y="1240"/>
                      <a:pt x="533" y="1236"/>
                      <a:pt x="561" y="1235"/>
                    </a:cubicBezTo>
                    <a:cubicBezTo>
                      <a:pt x="561" y="1886"/>
                      <a:pt x="561" y="1886"/>
                      <a:pt x="561" y="1886"/>
                    </a:cubicBezTo>
                    <a:cubicBezTo>
                      <a:pt x="447" y="1886"/>
                      <a:pt x="447" y="1886"/>
                      <a:pt x="447" y="1886"/>
                    </a:cubicBezTo>
                    <a:cubicBezTo>
                      <a:pt x="447" y="1994"/>
                      <a:pt x="447" y="1994"/>
                      <a:pt x="447" y="1994"/>
                    </a:cubicBezTo>
                    <a:cubicBezTo>
                      <a:pt x="447" y="2170"/>
                      <a:pt x="420" y="2382"/>
                      <a:pt x="498" y="2461"/>
                    </a:cubicBezTo>
                    <a:cubicBezTo>
                      <a:pt x="498" y="2461"/>
                      <a:pt x="835" y="2461"/>
                      <a:pt x="838" y="2461"/>
                    </a:cubicBezTo>
                    <a:cubicBezTo>
                      <a:pt x="912" y="2457"/>
                      <a:pt x="927" y="2260"/>
                      <a:pt x="927" y="2260"/>
                    </a:cubicBezTo>
                    <a:cubicBezTo>
                      <a:pt x="950" y="1994"/>
                      <a:pt x="950" y="1994"/>
                      <a:pt x="950" y="1994"/>
                    </a:cubicBezTo>
                    <a:cubicBezTo>
                      <a:pt x="962" y="1886"/>
                      <a:pt x="962" y="1886"/>
                      <a:pt x="962" y="1886"/>
                    </a:cubicBezTo>
                    <a:cubicBezTo>
                      <a:pt x="823" y="1886"/>
                      <a:pt x="823" y="1886"/>
                      <a:pt x="823" y="1886"/>
                    </a:cubicBezTo>
                    <a:cubicBezTo>
                      <a:pt x="823" y="1825"/>
                      <a:pt x="828" y="1764"/>
                      <a:pt x="837" y="1704"/>
                    </a:cubicBezTo>
                    <a:cubicBezTo>
                      <a:pt x="841" y="1706"/>
                      <a:pt x="844" y="1707"/>
                      <a:pt x="848" y="1708"/>
                    </a:cubicBezTo>
                    <a:cubicBezTo>
                      <a:pt x="868" y="1714"/>
                      <a:pt x="890" y="1706"/>
                      <a:pt x="910" y="1707"/>
                    </a:cubicBezTo>
                    <a:cubicBezTo>
                      <a:pt x="931" y="1708"/>
                      <a:pt x="953" y="1718"/>
                      <a:pt x="972" y="1714"/>
                    </a:cubicBezTo>
                    <a:cubicBezTo>
                      <a:pt x="993" y="1709"/>
                      <a:pt x="1007" y="1690"/>
                      <a:pt x="1023" y="1679"/>
                    </a:cubicBezTo>
                    <a:cubicBezTo>
                      <a:pt x="1040" y="1667"/>
                      <a:pt x="1062" y="1657"/>
                      <a:pt x="1067" y="1637"/>
                    </a:cubicBezTo>
                    <a:cubicBezTo>
                      <a:pt x="1073" y="1618"/>
                      <a:pt x="1060" y="1598"/>
                      <a:pt x="1052" y="1578"/>
                    </a:cubicBezTo>
                    <a:cubicBezTo>
                      <a:pt x="1044" y="1560"/>
                      <a:pt x="1042" y="1537"/>
                      <a:pt x="1027" y="1521"/>
                    </a:cubicBezTo>
                    <a:cubicBezTo>
                      <a:pt x="1013" y="1508"/>
                      <a:pt x="989" y="1505"/>
                      <a:pt x="970" y="1495"/>
                    </a:cubicBezTo>
                    <a:cubicBezTo>
                      <a:pt x="953" y="1485"/>
                      <a:pt x="939" y="1466"/>
                      <a:pt x="918" y="1461"/>
                    </a:cubicBezTo>
                    <a:cubicBezTo>
                      <a:pt x="898" y="1455"/>
                      <a:pt x="876" y="1463"/>
                      <a:pt x="856" y="1462"/>
                    </a:cubicBezTo>
                    <a:cubicBezTo>
                      <a:pt x="834" y="1461"/>
                      <a:pt x="813" y="1451"/>
                      <a:pt x="794" y="1455"/>
                    </a:cubicBezTo>
                    <a:cubicBezTo>
                      <a:pt x="789" y="1456"/>
                      <a:pt x="785" y="1458"/>
                      <a:pt x="781" y="1460"/>
                    </a:cubicBezTo>
                    <a:cubicBezTo>
                      <a:pt x="792" y="1345"/>
                      <a:pt x="827" y="1233"/>
                      <a:pt x="884" y="1132"/>
                    </a:cubicBezTo>
                    <a:cubicBezTo>
                      <a:pt x="1063" y="817"/>
                      <a:pt x="1063" y="817"/>
                      <a:pt x="1063" y="817"/>
                    </a:cubicBezTo>
                    <a:cubicBezTo>
                      <a:pt x="1075" y="829"/>
                      <a:pt x="1085" y="844"/>
                      <a:pt x="1099" y="852"/>
                    </a:cubicBezTo>
                    <a:cubicBezTo>
                      <a:pt x="1119" y="864"/>
                      <a:pt x="1144" y="863"/>
                      <a:pt x="1163" y="871"/>
                    </a:cubicBezTo>
                    <a:cubicBezTo>
                      <a:pt x="1185" y="881"/>
                      <a:pt x="1202" y="899"/>
                      <a:pt x="1221" y="904"/>
                    </a:cubicBezTo>
                    <a:cubicBezTo>
                      <a:pt x="1245" y="910"/>
                      <a:pt x="1268" y="901"/>
                      <a:pt x="1287" y="900"/>
                    </a:cubicBezTo>
                    <a:cubicBezTo>
                      <a:pt x="1313" y="899"/>
                      <a:pt x="1338" y="900"/>
                      <a:pt x="1350" y="884"/>
                    </a:cubicBezTo>
                    <a:cubicBezTo>
                      <a:pt x="1362" y="868"/>
                      <a:pt x="1353" y="844"/>
                      <a:pt x="1346" y="819"/>
                    </a:cubicBezTo>
                    <a:close/>
                    <a:moveTo>
                      <a:pt x="583" y="1235"/>
                    </a:moveTo>
                    <a:cubicBezTo>
                      <a:pt x="604" y="1235"/>
                      <a:pt x="625" y="1238"/>
                      <a:pt x="646" y="1237"/>
                    </a:cubicBezTo>
                    <a:cubicBezTo>
                      <a:pt x="646" y="1886"/>
                      <a:pt x="646" y="1886"/>
                      <a:pt x="646" y="1886"/>
                    </a:cubicBezTo>
                    <a:cubicBezTo>
                      <a:pt x="583" y="1886"/>
                      <a:pt x="583" y="1886"/>
                      <a:pt x="583" y="1886"/>
                    </a:cubicBezTo>
                    <a:lnTo>
                      <a:pt x="583" y="1235"/>
                    </a:lnTo>
                    <a:close/>
                    <a:moveTo>
                      <a:pt x="796" y="1674"/>
                    </a:moveTo>
                    <a:cubicBezTo>
                      <a:pt x="804" y="1679"/>
                      <a:pt x="813" y="1686"/>
                      <a:pt x="821" y="1693"/>
                    </a:cubicBezTo>
                    <a:cubicBezTo>
                      <a:pt x="811" y="1757"/>
                      <a:pt x="806" y="1822"/>
                      <a:pt x="806" y="1886"/>
                    </a:cubicBezTo>
                    <a:cubicBezTo>
                      <a:pt x="777" y="1886"/>
                      <a:pt x="777" y="1886"/>
                      <a:pt x="777" y="1886"/>
                    </a:cubicBezTo>
                    <a:cubicBezTo>
                      <a:pt x="777" y="1666"/>
                      <a:pt x="777" y="1666"/>
                      <a:pt x="777" y="1666"/>
                    </a:cubicBezTo>
                    <a:cubicBezTo>
                      <a:pt x="783" y="1668"/>
                      <a:pt x="790" y="1671"/>
                      <a:pt x="796" y="1674"/>
                    </a:cubicBez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7" name="Freeform 8">
                <a:extLst>
                  <a:ext uri="{FF2B5EF4-FFF2-40B4-BE49-F238E27FC236}">
                    <a16:creationId xmlns:a16="http://schemas.microsoft.com/office/drawing/2014/main" id="{23B75305-E6BE-4D21-AB9A-29DB5520A9D7}"/>
                  </a:ext>
                </a:extLst>
              </p:cNvPr>
              <p:cNvSpPr>
                <a:spLocks/>
              </p:cNvSpPr>
              <p:nvPr/>
            </p:nvSpPr>
            <p:spPr bwMode="auto">
              <a:xfrm>
                <a:off x="6932612" y="4116388"/>
                <a:ext cx="542925" cy="508000"/>
              </a:xfrm>
              <a:custGeom>
                <a:avLst/>
                <a:gdLst>
                  <a:gd name="T0" fmla="*/ 342 w 342"/>
                  <a:gd name="T1" fmla="*/ 320 h 320"/>
                  <a:gd name="T2" fmla="*/ 0 w 342"/>
                  <a:gd name="T3" fmla="*/ 239 h 320"/>
                  <a:gd name="T4" fmla="*/ 133 w 342"/>
                  <a:gd name="T5" fmla="*/ 0 h 320"/>
                  <a:gd name="T6" fmla="*/ 238 w 342"/>
                  <a:gd name="T7" fmla="*/ 51 h 320"/>
                  <a:gd name="T8" fmla="*/ 337 w 342"/>
                  <a:gd name="T9" fmla="*/ 83 h 320"/>
                  <a:gd name="T10" fmla="*/ 342 w 342"/>
                  <a:gd name="T11" fmla="*/ 320 h 320"/>
                </a:gdLst>
                <a:ahLst/>
                <a:cxnLst>
                  <a:cxn ang="0">
                    <a:pos x="T0" y="T1"/>
                  </a:cxn>
                  <a:cxn ang="0">
                    <a:pos x="T2" y="T3"/>
                  </a:cxn>
                  <a:cxn ang="0">
                    <a:pos x="T4" y="T5"/>
                  </a:cxn>
                  <a:cxn ang="0">
                    <a:pos x="T6" y="T7"/>
                  </a:cxn>
                  <a:cxn ang="0">
                    <a:pos x="T8" y="T9"/>
                  </a:cxn>
                  <a:cxn ang="0">
                    <a:pos x="T10" y="T11"/>
                  </a:cxn>
                </a:cxnLst>
                <a:rect l="0" t="0" r="r" b="b"/>
                <a:pathLst>
                  <a:path w="342" h="320">
                    <a:moveTo>
                      <a:pt x="342" y="320"/>
                    </a:moveTo>
                    <a:lnTo>
                      <a:pt x="0" y="239"/>
                    </a:lnTo>
                    <a:lnTo>
                      <a:pt x="133" y="0"/>
                    </a:lnTo>
                    <a:lnTo>
                      <a:pt x="238" y="51"/>
                    </a:lnTo>
                    <a:lnTo>
                      <a:pt x="337" y="83"/>
                    </a:lnTo>
                    <a:lnTo>
                      <a:pt x="342" y="320"/>
                    </a:lnTo>
                    <a:close/>
                  </a:path>
                </a:pathLst>
              </a:custGeom>
              <a:solidFill>
                <a:srgbClr val="C27B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8" name="Freeform 9">
                <a:extLst>
                  <a:ext uri="{FF2B5EF4-FFF2-40B4-BE49-F238E27FC236}">
                    <a16:creationId xmlns:a16="http://schemas.microsoft.com/office/drawing/2014/main" id="{13B180E2-1D53-41DE-B408-9EF86F6F979B}"/>
                  </a:ext>
                </a:extLst>
              </p:cNvPr>
              <p:cNvSpPr>
                <a:spLocks/>
              </p:cNvSpPr>
              <p:nvPr/>
            </p:nvSpPr>
            <p:spPr bwMode="auto">
              <a:xfrm>
                <a:off x="7467600" y="4125913"/>
                <a:ext cx="2209800" cy="2557463"/>
              </a:xfrm>
              <a:custGeom>
                <a:avLst/>
                <a:gdLst>
                  <a:gd name="T0" fmla="*/ 810 w 927"/>
                  <a:gd name="T1" fmla="*/ 195 h 1074"/>
                  <a:gd name="T2" fmla="*/ 335 w 927"/>
                  <a:gd name="T3" fmla="*/ 111 h 1074"/>
                  <a:gd name="T4" fmla="*/ 183 w 927"/>
                  <a:gd name="T5" fmla="*/ 5 h 1074"/>
                  <a:gd name="T6" fmla="*/ 183 w 927"/>
                  <a:gd name="T7" fmla="*/ 5 h 1074"/>
                  <a:gd name="T8" fmla="*/ 77 w 927"/>
                  <a:gd name="T9" fmla="*/ 65 h 1074"/>
                  <a:gd name="T10" fmla="*/ 0 w 927"/>
                  <a:gd name="T11" fmla="*/ 51 h 1074"/>
                  <a:gd name="T12" fmla="*/ 0 w 927"/>
                  <a:gd name="T13" fmla="*/ 251 h 1074"/>
                  <a:gd name="T14" fmla="*/ 22 w 927"/>
                  <a:gd name="T15" fmla="*/ 284 h 1074"/>
                  <a:gd name="T16" fmla="*/ 53 w 927"/>
                  <a:gd name="T17" fmla="*/ 293 h 1074"/>
                  <a:gd name="T18" fmla="*/ 89 w 927"/>
                  <a:gd name="T19" fmla="*/ 844 h 1074"/>
                  <a:gd name="T20" fmla="*/ 472 w 927"/>
                  <a:gd name="T21" fmla="*/ 765 h 1074"/>
                  <a:gd name="T22" fmla="*/ 395 w 927"/>
                  <a:gd name="T23" fmla="*/ 395 h 1074"/>
                  <a:gd name="T24" fmla="*/ 591 w 927"/>
                  <a:gd name="T25" fmla="*/ 453 h 1074"/>
                  <a:gd name="T26" fmla="*/ 519 w 927"/>
                  <a:gd name="T27" fmla="*/ 867 h 1074"/>
                  <a:gd name="T28" fmla="*/ 885 w 927"/>
                  <a:gd name="T29" fmla="*/ 1074 h 1074"/>
                  <a:gd name="T30" fmla="*/ 923 w 927"/>
                  <a:gd name="T31" fmla="*/ 337 h 1074"/>
                  <a:gd name="T32" fmla="*/ 810 w 927"/>
                  <a:gd name="T33" fmla="*/ 195 h 10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27" h="1074">
                    <a:moveTo>
                      <a:pt x="810" y="195"/>
                    </a:moveTo>
                    <a:cubicBezTo>
                      <a:pt x="335" y="111"/>
                      <a:pt x="335" y="111"/>
                      <a:pt x="335" y="111"/>
                    </a:cubicBezTo>
                    <a:cubicBezTo>
                      <a:pt x="312" y="44"/>
                      <a:pt x="251" y="0"/>
                      <a:pt x="183" y="5"/>
                    </a:cubicBezTo>
                    <a:cubicBezTo>
                      <a:pt x="183" y="5"/>
                      <a:pt x="183" y="5"/>
                      <a:pt x="183" y="5"/>
                    </a:cubicBezTo>
                    <a:cubicBezTo>
                      <a:pt x="140" y="9"/>
                      <a:pt x="102" y="31"/>
                      <a:pt x="77" y="65"/>
                    </a:cubicBezTo>
                    <a:cubicBezTo>
                      <a:pt x="0" y="51"/>
                      <a:pt x="0" y="51"/>
                      <a:pt x="0" y="51"/>
                    </a:cubicBezTo>
                    <a:cubicBezTo>
                      <a:pt x="0" y="251"/>
                      <a:pt x="0" y="251"/>
                      <a:pt x="0" y="251"/>
                    </a:cubicBezTo>
                    <a:cubicBezTo>
                      <a:pt x="0" y="266"/>
                      <a:pt x="9" y="279"/>
                      <a:pt x="22" y="284"/>
                    </a:cubicBezTo>
                    <a:cubicBezTo>
                      <a:pt x="53" y="293"/>
                      <a:pt x="53" y="293"/>
                      <a:pt x="53" y="293"/>
                    </a:cubicBezTo>
                    <a:cubicBezTo>
                      <a:pt x="68" y="521"/>
                      <a:pt x="87" y="831"/>
                      <a:pt x="89" y="844"/>
                    </a:cubicBezTo>
                    <a:cubicBezTo>
                      <a:pt x="472" y="765"/>
                      <a:pt x="472" y="765"/>
                      <a:pt x="472" y="765"/>
                    </a:cubicBezTo>
                    <a:cubicBezTo>
                      <a:pt x="395" y="395"/>
                      <a:pt x="395" y="395"/>
                      <a:pt x="395" y="395"/>
                    </a:cubicBezTo>
                    <a:cubicBezTo>
                      <a:pt x="591" y="453"/>
                      <a:pt x="591" y="453"/>
                      <a:pt x="591" y="453"/>
                    </a:cubicBezTo>
                    <a:cubicBezTo>
                      <a:pt x="519" y="867"/>
                      <a:pt x="519" y="867"/>
                      <a:pt x="519" y="867"/>
                    </a:cubicBezTo>
                    <a:cubicBezTo>
                      <a:pt x="885" y="1074"/>
                      <a:pt x="885" y="1074"/>
                      <a:pt x="885" y="1074"/>
                    </a:cubicBezTo>
                    <a:cubicBezTo>
                      <a:pt x="923" y="337"/>
                      <a:pt x="923" y="337"/>
                      <a:pt x="923" y="337"/>
                    </a:cubicBezTo>
                    <a:cubicBezTo>
                      <a:pt x="927" y="260"/>
                      <a:pt x="879" y="209"/>
                      <a:pt x="810" y="195"/>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2" name="Freeform 10">
                <a:extLst>
                  <a:ext uri="{FF2B5EF4-FFF2-40B4-BE49-F238E27FC236}">
                    <a16:creationId xmlns:a16="http://schemas.microsoft.com/office/drawing/2014/main" id="{73710351-CF55-4061-A1B1-04ECE291AB94}"/>
                  </a:ext>
                </a:extLst>
              </p:cNvPr>
              <p:cNvSpPr>
                <a:spLocks/>
              </p:cNvSpPr>
              <p:nvPr/>
            </p:nvSpPr>
            <p:spPr bwMode="auto">
              <a:xfrm>
                <a:off x="6424612" y="5205413"/>
                <a:ext cx="3844925" cy="1649413"/>
              </a:xfrm>
              <a:custGeom>
                <a:avLst/>
                <a:gdLst>
                  <a:gd name="T0" fmla="*/ 1582 w 1614"/>
                  <a:gd name="T1" fmla="*/ 448 h 693"/>
                  <a:gd name="T2" fmla="*/ 1585 w 1614"/>
                  <a:gd name="T3" fmla="*/ 448 h 693"/>
                  <a:gd name="T4" fmla="*/ 1317 w 1614"/>
                  <a:gd name="T5" fmla="*/ 0 h 693"/>
                  <a:gd name="T6" fmla="*/ 1200 w 1614"/>
                  <a:gd name="T7" fmla="*/ 74 h 693"/>
                  <a:gd name="T8" fmla="*/ 1293 w 1614"/>
                  <a:gd name="T9" fmla="*/ 360 h 693"/>
                  <a:gd name="T10" fmla="*/ 986 w 1614"/>
                  <a:gd name="T11" fmla="*/ 322 h 693"/>
                  <a:gd name="T12" fmla="*/ 917 w 1614"/>
                  <a:gd name="T13" fmla="*/ 322 h 693"/>
                  <a:gd name="T14" fmla="*/ 606 w 1614"/>
                  <a:gd name="T15" fmla="*/ 370 h 693"/>
                  <a:gd name="T16" fmla="*/ 404 w 1614"/>
                  <a:gd name="T17" fmla="*/ 401 h 693"/>
                  <a:gd name="T18" fmla="*/ 382 w 1614"/>
                  <a:gd name="T19" fmla="*/ 397 h 693"/>
                  <a:gd name="T20" fmla="*/ 232 w 1614"/>
                  <a:gd name="T21" fmla="*/ 318 h 693"/>
                  <a:gd name="T22" fmla="*/ 45 w 1614"/>
                  <a:gd name="T23" fmla="*/ 376 h 693"/>
                  <a:gd name="T24" fmla="*/ 45 w 1614"/>
                  <a:gd name="T25" fmla="*/ 376 h 693"/>
                  <a:gd name="T26" fmla="*/ 136 w 1614"/>
                  <a:gd name="T27" fmla="*/ 584 h 693"/>
                  <a:gd name="T28" fmla="*/ 598 w 1614"/>
                  <a:gd name="T29" fmla="*/ 692 h 693"/>
                  <a:gd name="T30" fmla="*/ 1473 w 1614"/>
                  <a:gd name="T31" fmla="*/ 693 h 693"/>
                  <a:gd name="T32" fmla="*/ 1609 w 1614"/>
                  <a:gd name="T33" fmla="*/ 557 h 693"/>
                  <a:gd name="T34" fmla="*/ 1609 w 1614"/>
                  <a:gd name="T35" fmla="*/ 557 h 693"/>
                  <a:gd name="T36" fmla="*/ 1582 w 1614"/>
                  <a:gd name="T37" fmla="*/ 448 h 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14" h="693">
                    <a:moveTo>
                      <a:pt x="1582" y="448"/>
                    </a:moveTo>
                    <a:cubicBezTo>
                      <a:pt x="1585" y="448"/>
                      <a:pt x="1585" y="448"/>
                      <a:pt x="1585" y="448"/>
                    </a:cubicBezTo>
                    <a:cubicBezTo>
                      <a:pt x="1317" y="0"/>
                      <a:pt x="1317" y="0"/>
                      <a:pt x="1317" y="0"/>
                    </a:cubicBezTo>
                    <a:cubicBezTo>
                      <a:pt x="1200" y="74"/>
                      <a:pt x="1200" y="74"/>
                      <a:pt x="1200" y="74"/>
                    </a:cubicBezTo>
                    <a:cubicBezTo>
                      <a:pt x="1293" y="360"/>
                      <a:pt x="1293" y="360"/>
                      <a:pt x="1293" y="360"/>
                    </a:cubicBezTo>
                    <a:cubicBezTo>
                      <a:pt x="986" y="322"/>
                      <a:pt x="986" y="322"/>
                      <a:pt x="986" y="322"/>
                    </a:cubicBezTo>
                    <a:cubicBezTo>
                      <a:pt x="963" y="318"/>
                      <a:pt x="940" y="318"/>
                      <a:pt x="917" y="322"/>
                    </a:cubicBezTo>
                    <a:cubicBezTo>
                      <a:pt x="606" y="370"/>
                      <a:pt x="606" y="370"/>
                      <a:pt x="606" y="370"/>
                    </a:cubicBezTo>
                    <a:cubicBezTo>
                      <a:pt x="404" y="401"/>
                      <a:pt x="404" y="401"/>
                      <a:pt x="404" y="401"/>
                    </a:cubicBezTo>
                    <a:cubicBezTo>
                      <a:pt x="396" y="402"/>
                      <a:pt x="389" y="401"/>
                      <a:pt x="382" y="397"/>
                    </a:cubicBezTo>
                    <a:cubicBezTo>
                      <a:pt x="232" y="318"/>
                      <a:pt x="232" y="318"/>
                      <a:pt x="232" y="318"/>
                    </a:cubicBezTo>
                    <a:cubicBezTo>
                      <a:pt x="165" y="283"/>
                      <a:pt x="82" y="308"/>
                      <a:pt x="45" y="376"/>
                    </a:cubicBezTo>
                    <a:cubicBezTo>
                      <a:pt x="45" y="376"/>
                      <a:pt x="45" y="376"/>
                      <a:pt x="45" y="376"/>
                    </a:cubicBezTo>
                    <a:cubicBezTo>
                      <a:pt x="0" y="459"/>
                      <a:pt x="46" y="563"/>
                      <a:pt x="136" y="584"/>
                    </a:cubicBezTo>
                    <a:cubicBezTo>
                      <a:pt x="598" y="692"/>
                      <a:pt x="598" y="692"/>
                      <a:pt x="598" y="692"/>
                    </a:cubicBezTo>
                    <a:cubicBezTo>
                      <a:pt x="1473" y="693"/>
                      <a:pt x="1473" y="693"/>
                      <a:pt x="1473" y="693"/>
                    </a:cubicBezTo>
                    <a:cubicBezTo>
                      <a:pt x="1548" y="693"/>
                      <a:pt x="1609" y="632"/>
                      <a:pt x="1609" y="557"/>
                    </a:cubicBezTo>
                    <a:cubicBezTo>
                      <a:pt x="1609" y="557"/>
                      <a:pt x="1609" y="557"/>
                      <a:pt x="1609" y="557"/>
                    </a:cubicBezTo>
                    <a:cubicBezTo>
                      <a:pt x="1614" y="517"/>
                      <a:pt x="1604" y="478"/>
                      <a:pt x="1582" y="448"/>
                    </a:cubicBezTo>
                    <a:close/>
                  </a:path>
                </a:pathLst>
              </a:custGeom>
              <a:solidFill>
                <a:srgbClr val="68A1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3" name="Freeform 11">
                <a:extLst>
                  <a:ext uri="{FF2B5EF4-FFF2-40B4-BE49-F238E27FC236}">
                    <a16:creationId xmlns:a16="http://schemas.microsoft.com/office/drawing/2014/main" id="{9D641875-A8E5-48D9-8DB5-384E9208D94D}"/>
                  </a:ext>
                </a:extLst>
              </p:cNvPr>
              <p:cNvSpPr>
                <a:spLocks/>
              </p:cNvSpPr>
              <p:nvPr/>
            </p:nvSpPr>
            <p:spPr bwMode="auto">
              <a:xfrm>
                <a:off x="7869237" y="5962650"/>
                <a:ext cx="1636713" cy="863600"/>
              </a:xfrm>
              <a:custGeom>
                <a:avLst/>
                <a:gdLst>
                  <a:gd name="T0" fmla="*/ 0 w 687"/>
                  <a:gd name="T1" fmla="*/ 52 h 363"/>
                  <a:gd name="T2" fmla="*/ 46 w 687"/>
                  <a:gd name="T3" fmla="*/ 202 h 363"/>
                  <a:gd name="T4" fmla="*/ 277 w 687"/>
                  <a:gd name="T5" fmla="*/ 363 h 363"/>
                  <a:gd name="T6" fmla="*/ 444 w 687"/>
                  <a:gd name="T7" fmla="*/ 363 h 363"/>
                  <a:gd name="T8" fmla="*/ 478 w 687"/>
                  <a:gd name="T9" fmla="*/ 360 h 363"/>
                  <a:gd name="T10" fmla="*/ 659 w 687"/>
                  <a:gd name="T11" fmla="*/ 181 h 363"/>
                  <a:gd name="T12" fmla="*/ 687 w 687"/>
                  <a:gd name="T13" fmla="*/ 42 h 363"/>
                  <a:gd name="T14" fmla="*/ 345 w 687"/>
                  <a:gd name="T15" fmla="*/ 0 h 363"/>
                  <a:gd name="T16" fmla="*/ 0 w 687"/>
                  <a:gd name="T17" fmla="*/ 52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7" h="363">
                    <a:moveTo>
                      <a:pt x="0" y="52"/>
                    </a:moveTo>
                    <a:cubicBezTo>
                      <a:pt x="46" y="202"/>
                      <a:pt x="46" y="202"/>
                      <a:pt x="46" y="202"/>
                    </a:cubicBezTo>
                    <a:cubicBezTo>
                      <a:pt x="77" y="305"/>
                      <a:pt x="171" y="363"/>
                      <a:pt x="277" y="363"/>
                    </a:cubicBezTo>
                    <a:cubicBezTo>
                      <a:pt x="444" y="363"/>
                      <a:pt x="444" y="363"/>
                      <a:pt x="444" y="363"/>
                    </a:cubicBezTo>
                    <a:cubicBezTo>
                      <a:pt x="455" y="363"/>
                      <a:pt x="467" y="362"/>
                      <a:pt x="478" y="360"/>
                    </a:cubicBezTo>
                    <a:cubicBezTo>
                      <a:pt x="574" y="344"/>
                      <a:pt x="637" y="287"/>
                      <a:pt x="659" y="181"/>
                    </a:cubicBezTo>
                    <a:cubicBezTo>
                      <a:pt x="687" y="42"/>
                      <a:pt x="687" y="42"/>
                      <a:pt x="687" y="42"/>
                    </a:cubicBezTo>
                    <a:cubicBezTo>
                      <a:pt x="345" y="0"/>
                      <a:pt x="345" y="0"/>
                      <a:pt x="345" y="0"/>
                    </a:cubicBezTo>
                    <a:lnTo>
                      <a:pt x="0" y="5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4" name="Freeform 12">
                <a:extLst>
                  <a:ext uri="{FF2B5EF4-FFF2-40B4-BE49-F238E27FC236}">
                    <a16:creationId xmlns:a16="http://schemas.microsoft.com/office/drawing/2014/main" id="{302E530F-9962-4B73-83A3-BE25305BA83F}"/>
                  </a:ext>
                </a:extLst>
              </p:cNvPr>
              <p:cNvSpPr>
                <a:spLocks/>
              </p:cNvSpPr>
              <p:nvPr/>
            </p:nvSpPr>
            <p:spPr bwMode="auto">
              <a:xfrm>
                <a:off x="7624762" y="6383338"/>
                <a:ext cx="1506538" cy="471488"/>
              </a:xfrm>
              <a:custGeom>
                <a:avLst/>
                <a:gdLst>
                  <a:gd name="T0" fmla="*/ 608 w 632"/>
                  <a:gd name="T1" fmla="*/ 41 h 198"/>
                  <a:gd name="T2" fmla="*/ 507 w 632"/>
                  <a:gd name="T3" fmla="*/ 164 h 198"/>
                  <a:gd name="T4" fmla="*/ 63 w 632"/>
                  <a:gd name="T5" fmla="*/ 0 h 198"/>
                  <a:gd name="T6" fmla="*/ 0 w 632"/>
                  <a:gd name="T7" fmla="*/ 174 h 198"/>
                  <a:gd name="T8" fmla="*/ 97 w 632"/>
                  <a:gd name="T9" fmla="*/ 198 h 198"/>
                  <a:gd name="T10" fmla="*/ 559 w 632"/>
                  <a:gd name="T11" fmla="*/ 198 h 198"/>
                  <a:gd name="T12" fmla="*/ 615 w 632"/>
                  <a:gd name="T13" fmla="*/ 115 h 198"/>
                  <a:gd name="T14" fmla="*/ 608 w 632"/>
                  <a:gd name="T15" fmla="*/ 41 h 1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2" h="198">
                    <a:moveTo>
                      <a:pt x="608" y="41"/>
                    </a:moveTo>
                    <a:cubicBezTo>
                      <a:pt x="507" y="164"/>
                      <a:pt x="507" y="164"/>
                      <a:pt x="507" y="164"/>
                    </a:cubicBezTo>
                    <a:cubicBezTo>
                      <a:pt x="63" y="0"/>
                      <a:pt x="63" y="0"/>
                      <a:pt x="63" y="0"/>
                    </a:cubicBezTo>
                    <a:cubicBezTo>
                      <a:pt x="0" y="174"/>
                      <a:pt x="0" y="174"/>
                      <a:pt x="0" y="174"/>
                    </a:cubicBezTo>
                    <a:cubicBezTo>
                      <a:pt x="97" y="198"/>
                      <a:pt x="97" y="198"/>
                      <a:pt x="97" y="198"/>
                    </a:cubicBezTo>
                    <a:cubicBezTo>
                      <a:pt x="559" y="198"/>
                      <a:pt x="559" y="198"/>
                      <a:pt x="559" y="198"/>
                    </a:cubicBezTo>
                    <a:cubicBezTo>
                      <a:pt x="615" y="115"/>
                      <a:pt x="615" y="115"/>
                      <a:pt x="615" y="115"/>
                    </a:cubicBezTo>
                    <a:cubicBezTo>
                      <a:pt x="632" y="92"/>
                      <a:pt x="629" y="60"/>
                      <a:pt x="608" y="41"/>
                    </a:cubicBezTo>
                    <a:close/>
                  </a:path>
                </a:pathLst>
              </a:custGeom>
              <a:solidFill>
                <a:srgbClr val="C27B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5" name="Freeform 13">
                <a:extLst>
                  <a:ext uri="{FF2B5EF4-FFF2-40B4-BE49-F238E27FC236}">
                    <a16:creationId xmlns:a16="http://schemas.microsoft.com/office/drawing/2014/main" id="{732B54FA-1692-444B-AEDB-774FE5531A4C}"/>
                  </a:ext>
                </a:extLst>
              </p:cNvPr>
              <p:cNvSpPr>
                <a:spLocks/>
              </p:cNvSpPr>
              <p:nvPr/>
            </p:nvSpPr>
            <p:spPr bwMode="auto">
              <a:xfrm>
                <a:off x="7975600" y="5702300"/>
                <a:ext cx="1177925" cy="1193800"/>
              </a:xfrm>
              <a:custGeom>
                <a:avLst/>
                <a:gdLst>
                  <a:gd name="T0" fmla="*/ 471 w 494"/>
                  <a:gd name="T1" fmla="*/ 292 h 501"/>
                  <a:gd name="T2" fmla="*/ 204 w 494"/>
                  <a:gd name="T3" fmla="*/ 478 h 501"/>
                  <a:gd name="T4" fmla="*/ 23 w 494"/>
                  <a:gd name="T5" fmla="*/ 208 h 501"/>
                  <a:gd name="T6" fmla="*/ 287 w 494"/>
                  <a:gd name="T7" fmla="*/ 26 h 501"/>
                  <a:gd name="T8" fmla="*/ 471 w 494"/>
                  <a:gd name="T9" fmla="*/ 292 h 501"/>
                </a:gdLst>
                <a:ahLst/>
                <a:cxnLst>
                  <a:cxn ang="0">
                    <a:pos x="T0" y="T1"/>
                  </a:cxn>
                  <a:cxn ang="0">
                    <a:pos x="T2" y="T3"/>
                  </a:cxn>
                  <a:cxn ang="0">
                    <a:pos x="T4" y="T5"/>
                  </a:cxn>
                  <a:cxn ang="0">
                    <a:pos x="T6" y="T7"/>
                  </a:cxn>
                  <a:cxn ang="0">
                    <a:pos x="T8" y="T9"/>
                  </a:cxn>
                </a:cxnLst>
                <a:rect l="0" t="0" r="r" b="b"/>
                <a:pathLst>
                  <a:path w="494" h="501">
                    <a:moveTo>
                      <a:pt x="471" y="292"/>
                    </a:moveTo>
                    <a:cubicBezTo>
                      <a:pt x="447" y="418"/>
                      <a:pt x="328" y="501"/>
                      <a:pt x="204" y="478"/>
                    </a:cubicBezTo>
                    <a:cubicBezTo>
                      <a:pt x="81" y="455"/>
                      <a:pt x="0" y="334"/>
                      <a:pt x="23" y="208"/>
                    </a:cubicBezTo>
                    <a:cubicBezTo>
                      <a:pt x="47" y="82"/>
                      <a:pt x="157" y="0"/>
                      <a:pt x="287" y="26"/>
                    </a:cubicBezTo>
                    <a:cubicBezTo>
                      <a:pt x="412" y="50"/>
                      <a:pt x="494" y="166"/>
                      <a:pt x="471" y="292"/>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6" name="Freeform 14">
                <a:extLst>
                  <a:ext uri="{FF2B5EF4-FFF2-40B4-BE49-F238E27FC236}">
                    <a16:creationId xmlns:a16="http://schemas.microsoft.com/office/drawing/2014/main" id="{C1EBC9C1-3B94-4456-8EF0-3303D23DCBCB}"/>
                  </a:ext>
                </a:extLst>
              </p:cNvPr>
              <p:cNvSpPr>
                <a:spLocks/>
              </p:cNvSpPr>
              <p:nvPr/>
            </p:nvSpPr>
            <p:spPr bwMode="auto">
              <a:xfrm>
                <a:off x="8223250" y="5672138"/>
                <a:ext cx="803275" cy="342900"/>
              </a:xfrm>
              <a:custGeom>
                <a:avLst/>
                <a:gdLst>
                  <a:gd name="T0" fmla="*/ 205 w 337"/>
                  <a:gd name="T1" fmla="*/ 40 h 144"/>
                  <a:gd name="T2" fmla="*/ 202 w 337"/>
                  <a:gd name="T3" fmla="*/ 12 h 144"/>
                  <a:gd name="T4" fmla="*/ 192 w 337"/>
                  <a:gd name="T5" fmla="*/ 1 h 144"/>
                  <a:gd name="T6" fmla="*/ 178 w 337"/>
                  <a:gd name="T7" fmla="*/ 7 h 144"/>
                  <a:gd name="T8" fmla="*/ 166 w 337"/>
                  <a:gd name="T9" fmla="*/ 32 h 144"/>
                  <a:gd name="T10" fmla="*/ 0 w 337"/>
                  <a:gd name="T11" fmla="*/ 81 h 144"/>
                  <a:gd name="T12" fmla="*/ 172 w 337"/>
                  <a:gd name="T13" fmla="*/ 93 h 144"/>
                  <a:gd name="T14" fmla="*/ 337 w 337"/>
                  <a:gd name="T15" fmla="*/ 144 h 144"/>
                  <a:gd name="T16" fmla="*/ 205 w 337"/>
                  <a:gd name="T17" fmla="*/ 4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7" h="144">
                    <a:moveTo>
                      <a:pt x="205" y="40"/>
                    </a:moveTo>
                    <a:cubicBezTo>
                      <a:pt x="202" y="12"/>
                      <a:pt x="202" y="12"/>
                      <a:pt x="202" y="12"/>
                    </a:cubicBezTo>
                    <a:cubicBezTo>
                      <a:pt x="202" y="6"/>
                      <a:pt x="198" y="2"/>
                      <a:pt x="192" y="1"/>
                    </a:cubicBezTo>
                    <a:cubicBezTo>
                      <a:pt x="186" y="0"/>
                      <a:pt x="181" y="2"/>
                      <a:pt x="178" y="7"/>
                    </a:cubicBezTo>
                    <a:cubicBezTo>
                      <a:pt x="166" y="32"/>
                      <a:pt x="166" y="32"/>
                      <a:pt x="166" y="32"/>
                    </a:cubicBezTo>
                    <a:cubicBezTo>
                      <a:pt x="105" y="25"/>
                      <a:pt x="46" y="44"/>
                      <a:pt x="0" y="81"/>
                    </a:cubicBezTo>
                    <a:cubicBezTo>
                      <a:pt x="51" y="78"/>
                      <a:pt x="110" y="82"/>
                      <a:pt x="172" y="93"/>
                    </a:cubicBezTo>
                    <a:cubicBezTo>
                      <a:pt x="234" y="105"/>
                      <a:pt x="291" y="123"/>
                      <a:pt x="337" y="144"/>
                    </a:cubicBezTo>
                    <a:cubicBezTo>
                      <a:pt x="309" y="95"/>
                      <a:pt x="262" y="56"/>
                      <a:pt x="205" y="40"/>
                    </a:cubicBezTo>
                    <a:close/>
                  </a:path>
                </a:pathLst>
              </a:custGeom>
              <a:solidFill>
                <a:srgbClr val="C27B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7" name="Freeform 15">
                <a:extLst>
                  <a:ext uri="{FF2B5EF4-FFF2-40B4-BE49-F238E27FC236}">
                    <a16:creationId xmlns:a16="http://schemas.microsoft.com/office/drawing/2014/main" id="{70683F94-0B58-4900-A50C-192E291D6D82}"/>
                  </a:ext>
                </a:extLst>
              </p:cNvPr>
              <p:cNvSpPr>
                <a:spLocks/>
              </p:cNvSpPr>
              <p:nvPr/>
            </p:nvSpPr>
            <p:spPr bwMode="auto">
              <a:xfrm>
                <a:off x="8480425" y="3995738"/>
                <a:ext cx="668338" cy="1004888"/>
              </a:xfrm>
              <a:custGeom>
                <a:avLst/>
                <a:gdLst>
                  <a:gd name="T0" fmla="*/ 271 w 280"/>
                  <a:gd name="T1" fmla="*/ 386 h 422"/>
                  <a:gd name="T2" fmla="*/ 78 w 280"/>
                  <a:gd name="T3" fmla="*/ 421 h 422"/>
                  <a:gd name="T4" fmla="*/ 68 w 280"/>
                  <a:gd name="T5" fmla="*/ 413 h 422"/>
                  <a:gd name="T6" fmla="*/ 1 w 280"/>
                  <a:gd name="T7" fmla="*/ 46 h 422"/>
                  <a:gd name="T8" fmla="*/ 9 w 280"/>
                  <a:gd name="T9" fmla="*/ 36 h 422"/>
                  <a:gd name="T10" fmla="*/ 202 w 280"/>
                  <a:gd name="T11" fmla="*/ 1 h 422"/>
                  <a:gd name="T12" fmla="*/ 212 w 280"/>
                  <a:gd name="T13" fmla="*/ 8 h 422"/>
                  <a:gd name="T14" fmla="*/ 279 w 280"/>
                  <a:gd name="T15" fmla="*/ 375 h 422"/>
                  <a:gd name="T16" fmla="*/ 271 w 280"/>
                  <a:gd name="T17" fmla="*/ 386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0" h="422">
                    <a:moveTo>
                      <a:pt x="271" y="386"/>
                    </a:moveTo>
                    <a:cubicBezTo>
                      <a:pt x="78" y="421"/>
                      <a:pt x="78" y="421"/>
                      <a:pt x="78" y="421"/>
                    </a:cubicBezTo>
                    <a:cubicBezTo>
                      <a:pt x="73" y="422"/>
                      <a:pt x="69" y="418"/>
                      <a:pt x="68" y="413"/>
                    </a:cubicBezTo>
                    <a:cubicBezTo>
                      <a:pt x="1" y="46"/>
                      <a:pt x="1" y="46"/>
                      <a:pt x="1" y="46"/>
                    </a:cubicBezTo>
                    <a:cubicBezTo>
                      <a:pt x="0" y="41"/>
                      <a:pt x="4" y="37"/>
                      <a:pt x="9" y="36"/>
                    </a:cubicBezTo>
                    <a:cubicBezTo>
                      <a:pt x="202" y="1"/>
                      <a:pt x="202" y="1"/>
                      <a:pt x="202" y="1"/>
                    </a:cubicBezTo>
                    <a:cubicBezTo>
                      <a:pt x="207" y="0"/>
                      <a:pt x="211" y="3"/>
                      <a:pt x="212" y="8"/>
                    </a:cubicBezTo>
                    <a:cubicBezTo>
                      <a:pt x="279" y="375"/>
                      <a:pt x="279" y="375"/>
                      <a:pt x="279" y="375"/>
                    </a:cubicBezTo>
                    <a:cubicBezTo>
                      <a:pt x="280" y="380"/>
                      <a:pt x="276" y="385"/>
                      <a:pt x="271" y="38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9" name="Freeform 16">
                <a:extLst>
                  <a:ext uri="{FF2B5EF4-FFF2-40B4-BE49-F238E27FC236}">
                    <a16:creationId xmlns:a16="http://schemas.microsoft.com/office/drawing/2014/main" id="{051EF37C-52A2-4B5C-9019-48FE9A000D26}"/>
                  </a:ext>
                </a:extLst>
              </p:cNvPr>
              <p:cNvSpPr>
                <a:spLocks/>
              </p:cNvSpPr>
              <p:nvPr/>
            </p:nvSpPr>
            <p:spPr bwMode="auto">
              <a:xfrm>
                <a:off x="8502650" y="4114800"/>
                <a:ext cx="627063" cy="777875"/>
              </a:xfrm>
              <a:custGeom>
                <a:avLst/>
                <a:gdLst>
                  <a:gd name="T0" fmla="*/ 395 w 395"/>
                  <a:gd name="T1" fmla="*/ 433 h 490"/>
                  <a:gd name="T2" fmla="*/ 78 w 395"/>
                  <a:gd name="T3" fmla="*/ 490 h 490"/>
                  <a:gd name="T4" fmla="*/ 0 w 395"/>
                  <a:gd name="T5" fmla="*/ 58 h 490"/>
                  <a:gd name="T6" fmla="*/ 316 w 395"/>
                  <a:gd name="T7" fmla="*/ 0 h 490"/>
                  <a:gd name="T8" fmla="*/ 395 w 395"/>
                  <a:gd name="T9" fmla="*/ 433 h 490"/>
                </a:gdLst>
                <a:ahLst/>
                <a:cxnLst>
                  <a:cxn ang="0">
                    <a:pos x="T0" y="T1"/>
                  </a:cxn>
                  <a:cxn ang="0">
                    <a:pos x="T2" y="T3"/>
                  </a:cxn>
                  <a:cxn ang="0">
                    <a:pos x="T4" y="T5"/>
                  </a:cxn>
                  <a:cxn ang="0">
                    <a:pos x="T6" y="T7"/>
                  </a:cxn>
                  <a:cxn ang="0">
                    <a:pos x="T8" y="T9"/>
                  </a:cxn>
                </a:cxnLst>
                <a:rect l="0" t="0" r="r" b="b"/>
                <a:pathLst>
                  <a:path w="395" h="490">
                    <a:moveTo>
                      <a:pt x="395" y="433"/>
                    </a:moveTo>
                    <a:lnTo>
                      <a:pt x="78" y="490"/>
                    </a:lnTo>
                    <a:lnTo>
                      <a:pt x="0" y="58"/>
                    </a:lnTo>
                    <a:lnTo>
                      <a:pt x="316" y="0"/>
                    </a:lnTo>
                    <a:lnTo>
                      <a:pt x="395" y="433"/>
                    </a:lnTo>
                    <a:close/>
                  </a:path>
                </a:pathLst>
              </a:custGeom>
              <a:solidFill>
                <a:srgbClr val="98D4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0" name="Freeform 17">
                <a:extLst>
                  <a:ext uri="{FF2B5EF4-FFF2-40B4-BE49-F238E27FC236}">
                    <a16:creationId xmlns:a16="http://schemas.microsoft.com/office/drawing/2014/main" id="{3AFED399-D5AD-4E5E-8B19-C8EE6ED5EB7E}"/>
                  </a:ext>
                </a:extLst>
              </p:cNvPr>
              <p:cNvSpPr>
                <a:spLocks/>
              </p:cNvSpPr>
              <p:nvPr/>
            </p:nvSpPr>
            <p:spPr bwMode="auto">
              <a:xfrm>
                <a:off x="8785225" y="4316413"/>
                <a:ext cx="777875" cy="1065213"/>
              </a:xfrm>
              <a:custGeom>
                <a:avLst/>
                <a:gdLst>
                  <a:gd name="T0" fmla="*/ 153 w 326"/>
                  <a:gd name="T1" fmla="*/ 39 h 447"/>
                  <a:gd name="T2" fmla="*/ 107 w 326"/>
                  <a:gd name="T3" fmla="*/ 0 h 447"/>
                  <a:gd name="T4" fmla="*/ 137 w 326"/>
                  <a:gd name="T5" fmla="*/ 164 h 447"/>
                  <a:gd name="T6" fmla="*/ 0 w 326"/>
                  <a:gd name="T7" fmla="*/ 164 h 447"/>
                  <a:gd name="T8" fmla="*/ 0 w 326"/>
                  <a:gd name="T9" fmla="*/ 173 h 447"/>
                  <a:gd name="T10" fmla="*/ 25 w 326"/>
                  <a:gd name="T11" fmla="*/ 205 h 447"/>
                  <a:gd name="T12" fmla="*/ 80 w 326"/>
                  <a:gd name="T13" fmla="*/ 221 h 447"/>
                  <a:gd name="T14" fmla="*/ 94 w 326"/>
                  <a:gd name="T15" fmla="*/ 280 h 447"/>
                  <a:gd name="T16" fmla="*/ 95 w 326"/>
                  <a:gd name="T17" fmla="*/ 281 h 447"/>
                  <a:gd name="T18" fmla="*/ 96 w 326"/>
                  <a:gd name="T19" fmla="*/ 285 h 447"/>
                  <a:gd name="T20" fmla="*/ 96 w 326"/>
                  <a:gd name="T21" fmla="*/ 285 h 447"/>
                  <a:gd name="T22" fmla="*/ 153 w 326"/>
                  <a:gd name="T23" fmla="*/ 329 h 447"/>
                  <a:gd name="T24" fmla="*/ 161 w 326"/>
                  <a:gd name="T25" fmla="*/ 329 h 447"/>
                  <a:gd name="T26" fmla="*/ 209 w 326"/>
                  <a:gd name="T27" fmla="*/ 447 h 447"/>
                  <a:gd name="T28" fmla="*/ 326 w 326"/>
                  <a:gd name="T29" fmla="*/ 373 h 447"/>
                  <a:gd name="T30" fmla="*/ 153 w 326"/>
                  <a:gd name="T31" fmla="*/ 39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6" h="447">
                    <a:moveTo>
                      <a:pt x="153" y="39"/>
                    </a:moveTo>
                    <a:cubicBezTo>
                      <a:pt x="140" y="16"/>
                      <a:pt x="130" y="0"/>
                      <a:pt x="107" y="0"/>
                    </a:cubicBezTo>
                    <a:cubicBezTo>
                      <a:pt x="137" y="164"/>
                      <a:pt x="137" y="164"/>
                      <a:pt x="137" y="164"/>
                    </a:cubicBezTo>
                    <a:cubicBezTo>
                      <a:pt x="0" y="164"/>
                      <a:pt x="0" y="164"/>
                      <a:pt x="0" y="164"/>
                    </a:cubicBezTo>
                    <a:cubicBezTo>
                      <a:pt x="0" y="173"/>
                      <a:pt x="0" y="173"/>
                      <a:pt x="0" y="173"/>
                    </a:cubicBezTo>
                    <a:cubicBezTo>
                      <a:pt x="0" y="188"/>
                      <a:pt x="10" y="202"/>
                      <a:pt x="25" y="205"/>
                    </a:cubicBezTo>
                    <a:cubicBezTo>
                      <a:pt x="80" y="221"/>
                      <a:pt x="80" y="221"/>
                      <a:pt x="80" y="221"/>
                    </a:cubicBezTo>
                    <a:cubicBezTo>
                      <a:pt x="94" y="280"/>
                      <a:pt x="94" y="280"/>
                      <a:pt x="94" y="280"/>
                    </a:cubicBezTo>
                    <a:cubicBezTo>
                      <a:pt x="95" y="280"/>
                      <a:pt x="95" y="281"/>
                      <a:pt x="95" y="281"/>
                    </a:cubicBezTo>
                    <a:cubicBezTo>
                      <a:pt x="96" y="285"/>
                      <a:pt x="96" y="285"/>
                      <a:pt x="96" y="285"/>
                    </a:cubicBezTo>
                    <a:cubicBezTo>
                      <a:pt x="96" y="285"/>
                      <a:pt x="96" y="285"/>
                      <a:pt x="96" y="285"/>
                    </a:cubicBezTo>
                    <a:cubicBezTo>
                      <a:pt x="104" y="310"/>
                      <a:pt x="126" y="328"/>
                      <a:pt x="153" y="329"/>
                    </a:cubicBezTo>
                    <a:cubicBezTo>
                      <a:pt x="161" y="329"/>
                      <a:pt x="161" y="329"/>
                      <a:pt x="161" y="329"/>
                    </a:cubicBezTo>
                    <a:cubicBezTo>
                      <a:pt x="209" y="447"/>
                      <a:pt x="209" y="447"/>
                      <a:pt x="209" y="447"/>
                    </a:cubicBezTo>
                    <a:cubicBezTo>
                      <a:pt x="326" y="373"/>
                      <a:pt x="326" y="373"/>
                      <a:pt x="326" y="373"/>
                    </a:cubicBezTo>
                    <a:lnTo>
                      <a:pt x="153" y="39"/>
                    </a:lnTo>
                    <a:close/>
                  </a:path>
                </a:pathLst>
              </a:custGeom>
              <a:solidFill>
                <a:srgbClr val="C27B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1" name="Freeform 18">
                <a:extLst>
                  <a:ext uri="{FF2B5EF4-FFF2-40B4-BE49-F238E27FC236}">
                    <a16:creationId xmlns:a16="http://schemas.microsoft.com/office/drawing/2014/main" id="{D1711304-181A-44C2-98F2-7C86C2A5D2FA}"/>
                  </a:ext>
                </a:extLst>
              </p:cNvPr>
              <p:cNvSpPr>
                <a:spLocks/>
              </p:cNvSpPr>
              <p:nvPr/>
            </p:nvSpPr>
            <p:spPr bwMode="auto">
              <a:xfrm>
                <a:off x="6483350" y="3592513"/>
                <a:ext cx="849313" cy="1143000"/>
              </a:xfrm>
              <a:custGeom>
                <a:avLst/>
                <a:gdLst>
                  <a:gd name="T0" fmla="*/ 352 w 356"/>
                  <a:gd name="T1" fmla="*/ 407 h 480"/>
                  <a:gd name="T2" fmla="*/ 284 w 356"/>
                  <a:gd name="T3" fmla="*/ 252 h 480"/>
                  <a:gd name="T4" fmla="*/ 347 w 356"/>
                  <a:gd name="T5" fmla="*/ 254 h 480"/>
                  <a:gd name="T6" fmla="*/ 347 w 356"/>
                  <a:gd name="T7" fmla="*/ 254 h 480"/>
                  <a:gd name="T8" fmla="*/ 287 w 356"/>
                  <a:gd name="T9" fmla="*/ 212 h 480"/>
                  <a:gd name="T10" fmla="*/ 266 w 356"/>
                  <a:gd name="T11" fmla="*/ 209 h 480"/>
                  <a:gd name="T12" fmla="*/ 75 w 356"/>
                  <a:gd name="T13" fmla="*/ 23 h 480"/>
                  <a:gd name="T14" fmla="*/ 0 w 356"/>
                  <a:gd name="T15" fmla="*/ 28 h 480"/>
                  <a:gd name="T16" fmla="*/ 209 w 356"/>
                  <a:gd name="T17" fmla="*/ 480 h 480"/>
                  <a:gd name="T18" fmla="*/ 338 w 356"/>
                  <a:gd name="T19" fmla="*/ 437 h 480"/>
                  <a:gd name="T20" fmla="*/ 352 w 356"/>
                  <a:gd name="T21" fmla="*/ 407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6" h="480">
                    <a:moveTo>
                      <a:pt x="352" y="407"/>
                    </a:moveTo>
                    <a:cubicBezTo>
                      <a:pt x="284" y="252"/>
                      <a:pt x="284" y="252"/>
                      <a:pt x="284" y="252"/>
                    </a:cubicBezTo>
                    <a:cubicBezTo>
                      <a:pt x="347" y="254"/>
                      <a:pt x="347" y="254"/>
                      <a:pt x="347" y="254"/>
                    </a:cubicBezTo>
                    <a:cubicBezTo>
                      <a:pt x="347" y="254"/>
                      <a:pt x="347" y="254"/>
                      <a:pt x="347" y="254"/>
                    </a:cubicBezTo>
                    <a:cubicBezTo>
                      <a:pt x="334" y="224"/>
                      <a:pt x="317" y="218"/>
                      <a:pt x="287" y="212"/>
                    </a:cubicBezTo>
                    <a:cubicBezTo>
                      <a:pt x="266" y="209"/>
                      <a:pt x="266" y="209"/>
                      <a:pt x="266" y="209"/>
                    </a:cubicBezTo>
                    <a:cubicBezTo>
                      <a:pt x="75" y="23"/>
                      <a:pt x="75" y="23"/>
                      <a:pt x="75" y="23"/>
                    </a:cubicBezTo>
                    <a:cubicBezTo>
                      <a:pt x="45" y="0"/>
                      <a:pt x="0" y="28"/>
                      <a:pt x="0" y="28"/>
                    </a:cubicBezTo>
                    <a:cubicBezTo>
                      <a:pt x="209" y="480"/>
                      <a:pt x="209" y="480"/>
                      <a:pt x="209" y="480"/>
                    </a:cubicBezTo>
                    <a:cubicBezTo>
                      <a:pt x="338" y="437"/>
                      <a:pt x="338" y="437"/>
                      <a:pt x="338" y="437"/>
                    </a:cubicBezTo>
                    <a:cubicBezTo>
                      <a:pt x="350" y="432"/>
                      <a:pt x="356" y="419"/>
                      <a:pt x="352" y="407"/>
                    </a:cubicBezTo>
                    <a:close/>
                  </a:path>
                </a:pathLst>
              </a:custGeom>
              <a:solidFill>
                <a:srgbClr val="D5D3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grpSp>
      </p:grpSp>
    </p:spTree>
    <p:extLst>
      <p:ext uri="{BB962C8B-B14F-4D97-AF65-F5344CB8AC3E}">
        <p14:creationId xmlns:p14="http://schemas.microsoft.com/office/powerpoint/2010/main" val="306950349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Section_Slide_illustration3">
    <p:bg bwMode="gray">
      <p:bgPr>
        <a:solidFill>
          <a:schemeClr val="tx1"/>
        </a:solidFill>
        <a:effectLst/>
      </p:bgPr>
    </p:bg>
    <p:spTree>
      <p:nvGrpSpPr>
        <p:cNvPr id="1" name=""/>
        <p:cNvGrpSpPr/>
        <p:nvPr/>
      </p:nvGrpSpPr>
      <p:grpSpPr>
        <a:xfrm>
          <a:off x="0" y="0"/>
          <a:ext cx="0" cy="0"/>
          <a:chOff x="0" y="0"/>
          <a:chExt cx="0" cy="0"/>
        </a:xfrm>
      </p:grpSpPr>
      <p:pic>
        <p:nvPicPr>
          <p:cNvPr id="19" name="Picture 3">
            <a:extLst>
              <a:ext uri="{FF2B5EF4-FFF2-40B4-BE49-F238E27FC236}">
                <a16:creationId xmlns:a16="http://schemas.microsoft.com/office/drawing/2014/main" id="{A23AC0CB-AAD4-483A-8E4D-EE06D963F10C}"/>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142875"/>
            <a:ext cx="11959409" cy="6715125"/>
          </a:xfrm>
          <a:prstGeom prst="rect">
            <a:avLst/>
          </a:prstGeom>
        </p:spPr>
      </p:pic>
      <p:sp>
        <p:nvSpPr>
          <p:cNvPr id="20" name="Title 1">
            <a:extLst>
              <a:ext uri="{FF2B5EF4-FFF2-40B4-BE49-F238E27FC236}">
                <a16:creationId xmlns:a16="http://schemas.microsoft.com/office/drawing/2014/main" id="{A048A11C-50D5-4AF4-8585-33461EB0B668}"/>
              </a:ext>
            </a:extLst>
          </p:cNvPr>
          <p:cNvSpPr>
            <a:spLocks noGrp="1"/>
          </p:cNvSpPr>
          <p:nvPr>
            <p:ph type="ctrTitle" hasCustomPrompt="1"/>
          </p:nvPr>
        </p:nvSpPr>
        <p:spPr bwMode="gray">
          <a:xfrm>
            <a:off x="420142" y="2005012"/>
            <a:ext cx="5244378" cy="1336386"/>
          </a:xfrm>
        </p:spPr>
        <p:txBody>
          <a:bodyPr/>
          <a:lstStyle>
            <a:lvl1pPr algn="l" defTabSz="457017" rtl="0" eaLnBrk="1" latinLnBrk="0" hangingPunct="1">
              <a:lnSpc>
                <a:spcPct val="90000"/>
              </a:lnSpc>
              <a:spcBef>
                <a:spcPts val="0"/>
              </a:spcBef>
              <a:buNone/>
              <a:defRPr lang="en-US" sz="3600" b="1" kern="1200" normalizeH="0" baseline="0" dirty="0">
                <a:solidFill>
                  <a:srgbClr val="F7F7F7"/>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21" name="Text Placeholder 2">
            <a:extLst>
              <a:ext uri="{FF2B5EF4-FFF2-40B4-BE49-F238E27FC236}">
                <a16:creationId xmlns:a16="http://schemas.microsoft.com/office/drawing/2014/main" id="{AFC8271A-5538-4C34-8E16-5F05B1898C8F}"/>
              </a:ext>
            </a:extLst>
          </p:cNvPr>
          <p:cNvSpPr>
            <a:spLocks noGrp="1"/>
          </p:cNvSpPr>
          <p:nvPr>
            <p:ph type="body" sz="quarter" idx="10" hasCustomPrompt="1"/>
          </p:nvPr>
        </p:nvSpPr>
        <p:spPr>
          <a:xfrm>
            <a:off x="434452" y="3434010"/>
            <a:ext cx="5230068" cy="789637"/>
          </a:xfrm>
        </p:spPr>
        <p:txBody>
          <a:bodyPr/>
          <a:lstStyle>
            <a:lvl1pPr marL="0" indent="0">
              <a:lnSpc>
                <a:spcPct val="90000"/>
              </a:lnSpc>
              <a:spcBef>
                <a:spcPts val="600"/>
              </a:spcBef>
              <a:buFont typeface="Arial" panose="020B0604020202020204" pitchFamily="34" charset="0"/>
              <a:buNone/>
              <a:defRPr sz="2000" b="0">
                <a:solidFill>
                  <a:schemeClr val="bg1"/>
                </a:solidFill>
                <a:latin typeface="+mj-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pPr lvl="0"/>
            <a:r>
              <a:rPr lang="en-US"/>
              <a:t>Click to edit subtitle master text styles</a:t>
            </a:r>
          </a:p>
        </p:txBody>
      </p:sp>
      <p:sp>
        <p:nvSpPr>
          <p:cNvPr id="28" name="Footer Placeholder 4">
            <a:extLst>
              <a:ext uri="{FF2B5EF4-FFF2-40B4-BE49-F238E27FC236}">
                <a16:creationId xmlns:a16="http://schemas.microsoft.com/office/drawing/2014/main" id="{6E11AD21-7AF9-3A48-B0CC-9938FAF08110}"/>
              </a:ext>
            </a:extLst>
          </p:cNvPr>
          <p:cNvSpPr txBox="1">
            <a:spLocks/>
          </p:cNvSpPr>
          <p:nvPr userDrawn="1"/>
        </p:nvSpPr>
        <p:spPr bwMode="gray">
          <a:xfrm>
            <a:off x="5863411" y="6365328"/>
            <a:ext cx="497842"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BDCBF2-BE2D-4B82-87DE-56AD2FCE3670}" type="slidenum">
              <a:rPr lang="en-US" sz="600" smtClean="0">
                <a:solidFill>
                  <a:schemeClr val="bg1"/>
                </a:solidFill>
                <a:latin typeface="+mn-lt"/>
                <a:ea typeface="Avenir Book" charset="0"/>
                <a:cs typeface="Arial" panose="020B0604020202020204" pitchFamily="34" charset="0"/>
              </a:rPr>
              <a:pPr algn="ctr"/>
              <a:t>‹#›</a:t>
            </a:fld>
            <a:endParaRPr lang="en-US" sz="600">
              <a:solidFill>
                <a:schemeClr val="bg1"/>
              </a:solidFill>
              <a:latin typeface="+mn-lt"/>
              <a:ea typeface="Avenir Book" charset="0"/>
              <a:cs typeface="Arial" panose="020B0604020202020204" pitchFamily="34" charset="0"/>
            </a:endParaRPr>
          </a:p>
        </p:txBody>
      </p:sp>
      <p:grpSp>
        <p:nvGrpSpPr>
          <p:cNvPr id="12" name="Graphic 28">
            <a:extLst>
              <a:ext uri="{FF2B5EF4-FFF2-40B4-BE49-F238E27FC236}">
                <a16:creationId xmlns:a16="http://schemas.microsoft.com/office/drawing/2014/main" id="{52954413-E004-4534-AAEC-E872CBB01CB0}"/>
              </a:ext>
            </a:extLst>
          </p:cNvPr>
          <p:cNvGrpSpPr>
            <a:grpSpLocks noChangeAspect="1"/>
          </p:cNvGrpSpPr>
          <p:nvPr userDrawn="1"/>
        </p:nvGrpSpPr>
        <p:grpSpPr>
          <a:xfrm>
            <a:off x="384148" y="6197601"/>
            <a:ext cx="874890" cy="464232"/>
            <a:chOff x="3834550" y="2440725"/>
            <a:chExt cx="5419725" cy="2876550"/>
          </a:xfrm>
          <a:solidFill>
            <a:schemeClr val="bg1"/>
          </a:solidFill>
        </p:grpSpPr>
        <p:sp>
          <p:nvSpPr>
            <p:cNvPr id="13" name="Freeform: Shape 98">
              <a:extLst>
                <a:ext uri="{FF2B5EF4-FFF2-40B4-BE49-F238E27FC236}">
                  <a16:creationId xmlns:a16="http://schemas.microsoft.com/office/drawing/2014/main" id="{1FD511A8-A946-4535-BB03-02848766B7DB}"/>
                </a:ext>
              </a:extLst>
            </p:cNvPr>
            <p:cNvSpPr/>
            <p:nvPr/>
          </p:nvSpPr>
          <p:spPr>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grpFill/>
            <a:ln w="9525" cap="flat">
              <a:noFill/>
              <a:prstDash val="solid"/>
              <a:miter/>
            </a:ln>
          </p:spPr>
          <p:txBody>
            <a:bodyPr rtlCol="0" anchor="ctr"/>
            <a:lstStyle/>
            <a:p>
              <a:endParaRPr lang="en-US" sz="1800"/>
            </a:p>
          </p:txBody>
        </p:sp>
        <p:sp>
          <p:nvSpPr>
            <p:cNvPr id="14" name="Freeform: Shape 99">
              <a:extLst>
                <a:ext uri="{FF2B5EF4-FFF2-40B4-BE49-F238E27FC236}">
                  <a16:creationId xmlns:a16="http://schemas.microsoft.com/office/drawing/2014/main" id="{E14D7041-8B6A-4AD0-984A-5EE79F237B49}"/>
                </a:ext>
              </a:extLst>
            </p:cNvPr>
            <p:cNvSpPr/>
            <p:nvPr/>
          </p:nvSpPr>
          <p:spPr>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rgbClr val="81B5A0"/>
            </a:solidFill>
            <a:ln w="9525" cap="flat">
              <a:noFill/>
              <a:prstDash val="solid"/>
              <a:miter/>
            </a:ln>
          </p:spPr>
          <p:txBody>
            <a:bodyPr rtlCol="0" anchor="ctr"/>
            <a:lstStyle/>
            <a:p>
              <a:endParaRPr lang="en-US" sz="1800"/>
            </a:p>
          </p:txBody>
        </p:sp>
        <p:sp>
          <p:nvSpPr>
            <p:cNvPr id="15" name="Freeform: Shape 100">
              <a:extLst>
                <a:ext uri="{FF2B5EF4-FFF2-40B4-BE49-F238E27FC236}">
                  <a16:creationId xmlns:a16="http://schemas.microsoft.com/office/drawing/2014/main" id="{A4F3BE19-894B-499E-919E-A88F350B126D}"/>
                </a:ext>
              </a:extLst>
            </p:cNvPr>
            <p:cNvSpPr/>
            <p:nvPr/>
          </p:nvSpPr>
          <p:spPr>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grpFill/>
            <a:ln w="9525" cap="flat">
              <a:noFill/>
              <a:prstDash val="solid"/>
              <a:miter/>
            </a:ln>
          </p:spPr>
          <p:txBody>
            <a:bodyPr rtlCol="0" anchor="ctr"/>
            <a:lstStyle/>
            <a:p>
              <a:endParaRPr lang="en-US" sz="1800"/>
            </a:p>
          </p:txBody>
        </p:sp>
        <p:sp>
          <p:nvSpPr>
            <p:cNvPr id="16" name="Freeform: Shape 101">
              <a:extLst>
                <a:ext uri="{FF2B5EF4-FFF2-40B4-BE49-F238E27FC236}">
                  <a16:creationId xmlns:a16="http://schemas.microsoft.com/office/drawing/2014/main" id="{46EB6E6D-89E7-4083-963C-F5C603B2858A}"/>
                </a:ext>
              </a:extLst>
            </p:cNvPr>
            <p:cNvSpPr/>
            <p:nvPr/>
          </p:nvSpPr>
          <p:spPr>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grpFill/>
            <a:ln w="9525" cap="flat">
              <a:noFill/>
              <a:prstDash val="solid"/>
              <a:miter/>
            </a:ln>
          </p:spPr>
          <p:txBody>
            <a:bodyPr rtlCol="0" anchor="ctr"/>
            <a:lstStyle/>
            <a:p>
              <a:endParaRPr lang="en-US" sz="1800"/>
            </a:p>
          </p:txBody>
        </p:sp>
        <p:sp>
          <p:nvSpPr>
            <p:cNvPr id="17" name="Freeform: Shape 102">
              <a:extLst>
                <a:ext uri="{FF2B5EF4-FFF2-40B4-BE49-F238E27FC236}">
                  <a16:creationId xmlns:a16="http://schemas.microsoft.com/office/drawing/2014/main" id="{CCC9185A-1E11-4E0B-BAA1-137EAD3A2A3A}"/>
                </a:ext>
              </a:extLst>
            </p:cNvPr>
            <p:cNvSpPr/>
            <p:nvPr/>
          </p:nvSpPr>
          <p:spPr>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grpFill/>
            <a:ln w="9525" cap="flat">
              <a:noFill/>
              <a:prstDash val="solid"/>
              <a:miter/>
            </a:ln>
          </p:spPr>
          <p:txBody>
            <a:bodyPr rtlCol="0" anchor="ctr"/>
            <a:lstStyle/>
            <a:p>
              <a:endParaRPr lang="en-US" sz="1800"/>
            </a:p>
          </p:txBody>
        </p:sp>
      </p:grpSp>
      <p:sp>
        <p:nvSpPr>
          <p:cNvPr id="22" name="Footer Placeholder 4">
            <a:extLst>
              <a:ext uri="{FF2B5EF4-FFF2-40B4-BE49-F238E27FC236}">
                <a16:creationId xmlns:a16="http://schemas.microsoft.com/office/drawing/2014/main" id="{7EF99A0C-C83F-4A03-8363-762CE37E31ED}"/>
              </a:ext>
            </a:extLst>
          </p:cNvPr>
          <p:cNvSpPr txBox="1">
            <a:spLocks/>
          </p:cNvSpPr>
          <p:nvPr userDrawn="1"/>
        </p:nvSpPr>
        <p:spPr bwMode="ltGray">
          <a:xfrm>
            <a:off x="8065127" y="6364009"/>
            <a:ext cx="3704038"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algn="r" defTabSz="457017" rtl="0" eaLnBrk="1" latinLnBrk="0" hangingPunct="1">
              <a:tabLst>
                <a:tab pos="3599010" algn="l"/>
              </a:tabLst>
            </a:pPr>
            <a:r>
              <a:rPr lang="en-US" sz="600" kern="1200">
                <a:solidFill>
                  <a:schemeClr val="bg2"/>
                </a:solidFill>
                <a:latin typeface="+mn-lt"/>
                <a:ea typeface="+mn-ea"/>
                <a:cs typeface="Arial" panose="020B0604020202020204" pitchFamily="34" charset="0"/>
              </a:rPr>
              <a:t>© 2021 ServiceNow, Inc. All Rights Reserved.</a:t>
            </a:r>
          </a:p>
        </p:txBody>
      </p:sp>
    </p:spTree>
    <p:extLst>
      <p:ext uri="{BB962C8B-B14F-4D97-AF65-F5344CB8AC3E}">
        <p14:creationId xmlns:p14="http://schemas.microsoft.com/office/powerpoint/2010/main" val="43038152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Section_Slide_illustration4">
    <p:bg bwMode="gray">
      <p:bgPr>
        <a:solidFill>
          <a:schemeClr val="tx1"/>
        </a:solidFill>
        <a:effectLst/>
      </p:bgPr>
    </p:bg>
    <p:spTree>
      <p:nvGrpSpPr>
        <p:cNvPr id="1" name=""/>
        <p:cNvGrpSpPr/>
        <p:nvPr/>
      </p:nvGrpSpPr>
      <p:grpSpPr>
        <a:xfrm>
          <a:off x="0" y="0"/>
          <a:ext cx="0" cy="0"/>
          <a:chOff x="0" y="0"/>
          <a:chExt cx="0" cy="0"/>
        </a:xfrm>
      </p:grpSpPr>
      <p:pic>
        <p:nvPicPr>
          <p:cNvPr id="18" name="Picture 4">
            <a:extLst>
              <a:ext uri="{FF2B5EF4-FFF2-40B4-BE49-F238E27FC236}">
                <a16:creationId xmlns:a16="http://schemas.microsoft.com/office/drawing/2014/main" id="{2F62B103-9C64-47C4-95CC-CA236472233E}"/>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12058610" cy="6803824"/>
          </a:xfrm>
          <a:prstGeom prst="rect">
            <a:avLst/>
          </a:prstGeom>
        </p:spPr>
      </p:pic>
      <p:sp>
        <p:nvSpPr>
          <p:cNvPr id="20" name="Title 1">
            <a:extLst>
              <a:ext uri="{FF2B5EF4-FFF2-40B4-BE49-F238E27FC236}">
                <a16:creationId xmlns:a16="http://schemas.microsoft.com/office/drawing/2014/main" id="{3AD6779C-BF15-4138-AD6C-2B7EC3A78E2A}"/>
              </a:ext>
            </a:extLst>
          </p:cNvPr>
          <p:cNvSpPr>
            <a:spLocks noGrp="1"/>
          </p:cNvSpPr>
          <p:nvPr>
            <p:ph type="ctrTitle" hasCustomPrompt="1"/>
          </p:nvPr>
        </p:nvSpPr>
        <p:spPr bwMode="gray">
          <a:xfrm>
            <a:off x="420142" y="2005012"/>
            <a:ext cx="5244378" cy="1336386"/>
          </a:xfrm>
        </p:spPr>
        <p:txBody>
          <a:bodyPr/>
          <a:lstStyle>
            <a:lvl1pPr algn="l" defTabSz="457017" rtl="0" eaLnBrk="1" latinLnBrk="0" hangingPunct="1">
              <a:lnSpc>
                <a:spcPct val="90000"/>
              </a:lnSpc>
              <a:spcBef>
                <a:spcPts val="0"/>
              </a:spcBef>
              <a:buNone/>
              <a:defRPr lang="en-US" sz="3600" b="1" kern="1200" normalizeH="0" baseline="0" dirty="0">
                <a:solidFill>
                  <a:srgbClr val="F7F7F7"/>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22" name="Text Placeholder 2">
            <a:extLst>
              <a:ext uri="{FF2B5EF4-FFF2-40B4-BE49-F238E27FC236}">
                <a16:creationId xmlns:a16="http://schemas.microsoft.com/office/drawing/2014/main" id="{1C066AD3-CBA9-470B-8529-BF51508AA444}"/>
              </a:ext>
            </a:extLst>
          </p:cNvPr>
          <p:cNvSpPr>
            <a:spLocks noGrp="1"/>
          </p:cNvSpPr>
          <p:nvPr>
            <p:ph type="body" sz="quarter" idx="10" hasCustomPrompt="1"/>
          </p:nvPr>
        </p:nvSpPr>
        <p:spPr>
          <a:xfrm>
            <a:off x="434452" y="3434010"/>
            <a:ext cx="5230068" cy="789637"/>
          </a:xfrm>
        </p:spPr>
        <p:txBody>
          <a:bodyPr/>
          <a:lstStyle>
            <a:lvl1pPr marL="0" indent="0">
              <a:lnSpc>
                <a:spcPct val="90000"/>
              </a:lnSpc>
              <a:spcBef>
                <a:spcPts val="600"/>
              </a:spcBef>
              <a:buFont typeface="Arial" panose="020B0604020202020204" pitchFamily="34" charset="0"/>
              <a:buNone/>
              <a:defRPr sz="2000" b="0">
                <a:solidFill>
                  <a:srgbClr val="F7F7F7"/>
                </a:solidFill>
                <a:latin typeface="+mj-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pPr lvl="0"/>
            <a:r>
              <a:rPr lang="en-US"/>
              <a:t>Click to edit subtitle master text styles</a:t>
            </a:r>
          </a:p>
        </p:txBody>
      </p:sp>
      <p:sp>
        <p:nvSpPr>
          <p:cNvPr id="28" name="Footer Placeholder 4">
            <a:extLst>
              <a:ext uri="{FF2B5EF4-FFF2-40B4-BE49-F238E27FC236}">
                <a16:creationId xmlns:a16="http://schemas.microsoft.com/office/drawing/2014/main" id="{6E11AD21-7AF9-3A48-B0CC-9938FAF08110}"/>
              </a:ext>
            </a:extLst>
          </p:cNvPr>
          <p:cNvSpPr txBox="1">
            <a:spLocks/>
          </p:cNvSpPr>
          <p:nvPr userDrawn="1"/>
        </p:nvSpPr>
        <p:spPr bwMode="gray">
          <a:xfrm>
            <a:off x="5863411" y="6365328"/>
            <a:ext cx="497842"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BDCBF2-BE2D-4B82-87DE-56AD2FCE3670}" type="slidenum">
              <a:rPr lang="en-US" sz="600" smtClean="0">
                <a:solidFill>
                  <a:schemeClr val="bg1"/>
                </a:solidFill>
                <a:latin typeface="+mn-lt"/>
                <a:ea typeface="Avenir Book" charset="0"/>
                <a:cs typeface="Arial" panose="020B0604020202020204" pitchFamily="34" charset="0"/>
              </a:rPr>
              <a:pPr algn="ctr"/>
              <a:t>‹#›</a:t>
            </a:fld>
            <a:endParaRPr lang="en-US" sz="600">
              <a:solidFill>
                <a:schemeClr val="bg1"/>
              </a:solidFill>
              <a:latin typeface="+mn-lt"/>
              <a:ea typeface="Avenir Book" charset="0"/>
              <a:cs typeface="Arial" panose="020B0604020202020204" pitchFamily="34" charset="0"/>
            </a:endParaRPr>
          </a:p>
        </p:txBody>
      </p:sp>
      <p:grpSp>
        <p:nvGrpSpPr>
          <p:cNvPr id="12" name="Graphic 28">
            <a:extLst>
              <a:ext uri="{FF2B5EF4-FFF2-40B4-BE49-F238E27FC236}">
                <a16:creationId xmlns:a16="http://schemas.microsoft.com/office/drawing/2014/main" id="{52954413-E004-4534-AAEC-E872CBB01CB0}"/>
              </a:ext>
            </a:extLst>
          </p:cNvPr>
          <p:cNvGrpSpPr>
            <a:grpSpLocks noChangeAspect="1"/>
          </p:cNvGrpSpPr>
          <p:nvPr userDrawn="1"/>
        </p:nvGrpSpPr>
        <p:grpSpPr>
          <a:xfrm>
            <a:off x="384148" y="6197601"/>
            <a:ext cx="874890" cy="464232"/>
            <a:chOff x="3834550" y="2440725"/>
            <a:chExt cx="5419725" cy="2876550"/>
          </a:xfrm>
          <a:solidFill>
            <a:schemeClr val="bg1"/>
          </a:solidFill>
        </p:grpSpPr>
        <p:sp>
          <p:nvSpPr>
            <p:cNvPr id="13" name="Freeform: Shape 98">
              <a:extLst>
                <a:ext uri="{FF2B5EF4-FFF2-40B4-BE49-F238E27FC236}">
                  <a16:creationId xmlns:a16="http://schemas.microsoft.com/office/drawing/2014/main" id="{1FD511A8-A946-4535-BB03-02848766B7DB}"/>
                </a:ext>
              </a:extLst>
            </p:cNvPr>
            <p:cNvSpPr/>
            <p:nvPr/>
          </p:nvSpPr>
          <p:spPr>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grpFill/>
            <a:ln w="9525" cap="flat">
              <a:noFill/>
              <a:prstDash val="solid"/>
              <a:miter/>
            </a:ln>
          </p:spPr>
          <p:txBody>
            <a:bodyPr rtlCol="0" anchor="ctr"/>
            <a:lstStyle/>
            <a:p>
              <a:endParaRPr lang="en-US" sz="1800"/>
            </a:p>
          </p:txBody>
        </p:sp>
        <p:sp>
          <p:nvSpPr>
            <p:cNvPr id="14" name="Freeform: Shape 99">
              <a:extLst>
                <a:ext uri="{FF2B5EF4-FFF2-40B4-BE49-F238E27FC236}">
                  <a16:creationId xmlns:a16="http://schemas.microsoft.com/office/drawing/2014/main" id="{E14D7041-8B6A-4AD0-984A-5EE79F237B49}"/>
                </a:ext>
              </a:extLst>
            </p:cNvPr>
            <p:cNvSpPr/>
            <p:nvPr/>
          </p:nvSpPr>
          <p:spPr>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rgbClr val="81B5A0"/>
            </a:solidFill>
            <a:ln w="9525" cap="flat">
              <a:noFill/>
              <a:prstDash val="solid"/>
              <a:miter/>
            </a:ln>
          </p:spPr>
          <p:txBody>
            <a:bodyPr rtlCol="0" anchor="ctr"/>
            <a:lstStyle/>
            <a:p>
              <a:endParaRPr lang="en-US" sz="1800"/>
            </a:p>
          </p:txBody>
        </p:sp>
        <p:sp>
          <p:nvSpPr>
            <p:cNvPr id="15" name="Freeform: Shape 100">
              <a:extLst>
                <a:ext uri="{FF2B5EF4-FFF2-40B4-BE49-F238E27FC236}">
                  <a16:creationId xmlns:a16="http://schemas.microsoft.com/office/drawing/2014/main" id="{A4F3BE19-894B-499E-919E-A88F350B126D}"/>
                </a:ext>
              </a:extLst>
            </p:cNvPr>
            <p:cNvSpPr/>
            <p:nvPr/>
          </p:nvSpPr>
          <p:spPr>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grpFill/>
            <a:ln w="9525" cap="flat">
              <a:noFill/>
              <a:prstDash val="solid"/>
              <a:miter/>
            </a:ln>
          </p:spPr>
          <p:txBody>
            <a:bodyPr rtlCol="0" anchor="ctr"/>
            <a:lstStyle/>
            <a:p>
              <a:endParaRPr lang="en-US" sz="1800"/>
            </a:p>
          </p:txBody>
        </p:sp>
        <p:sp>
          <p:nvSpPr>
            <p:cNvPr id="16" name="Freeform: Shape 101">
              <a:extLst>
                <a:ext uri="{FF2B5EF4-FFF2-40B4-BE49-F238E27FC236}">
                  <a16:creationId xmlns:a16="http://schemas.microsoft.com/office/drawing/2014/main" id="{46EB6E6D-89E7-4083-963C-F5C603B2858A}"/>
                </a:ext>
              </a:extLst>
            </p:cNvPr>
            <p:cNvSpPr/>
            <p:nvPr/>
          </p:nvSpPr>
          <p:spPr>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grpFill/>
            <a:ln w="9525" cap="flat">
              <a:noFill/>
              <a:prstDash val="solid"/>
              <a:miter/>
            </a:ln>
          </p:spPr>
          <p:txBody>
            <a:bodyPr rtlCol="0" anchor="ctr"/>
            <a:lstStyle/>
            <a:p>
              <a:endParaRPr lang="en-US" sz="1800"/>
            </a:p>
          </p:txBody>
        </p:sp>
        <p:sp>
          <p:nvSpPr>
            <p:cNvPr id="17" name="Freeform: Shape 102">
              <a:extLst>
                <a:ext uri="{FF2B5EF4-FFF2-40B4-BE49-F238E27FC236}">
                  <a16:creationId xmlns:a16="http://schemas.microsoft.com/office/drawing/2014/main" id="{CCC9185A-1E11-4E0B-BAA1-137EAD3A2A3A}"/>
                </a:ext>
              </a:extLst>
            </p:cNvPr>
            <p:cNvSpPr/>
            <p:nvPr/>
          </p:nvSpPr>
          <p:spPr>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grpFill/>
            <a:ln w="9525" cap="flat">
              <a:noFill/>
              <a:prstDash val="solid"/>
              <a:miter/>
            </a:ln>
          </p:spPr>
          <p:txBody>
            <a:bodyPr rtlCol="0" anchor="ctr"/>
            <a:lstStyle/>
            <a:p>
              <a:endParaRPr lang="en-US" sz="1800"/>
            </a:p>
          </p:txBody>
        </p:sp>
      </p:grpSp>
      <p:sp>
        <p:nvSpPr>
          <p:cNvPr id="21" name="Footer Placeholder 4">
            <a:extLst>
              <a:ext uri="{FF2B5EF4-FFF2-40B4-BE49-F238E27FC236}">
                <a16:creationId xmlns:a16="http://schemas.microsoft.com/office/drawing/2014/main" id="{36D6E659-254F-42CD-BC6F-33F2C503B76F}"/>
              </a:ext>
            </a:extLst>
          </p:cNvPr>
          <p:cNvSpPr txBox="1">
            <a:spLocks/>
          </p:cNvSpPr>
          <p:nvPr userDrawn="1"/>
        </p:nvSpPr>
        <p:spPr bwMode="ltGray">
          <a:xfrm>
            <a:off x="8065127" y="6364009"/>
            <a:ext cx="3704038"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algn="r" defTabSz="457017" rtl="0" eaLnBrk="1" latinLnBrk="0" hangingPunct="1">
              <a:tabLst>
                <a:tab pos="3599010" algn="l"/>
              </a:tabLst>
            </a:pPr>
            <a:r>
              <a:rPr lang="en-US" sz="600" kern="1200">
                <a:solidFill>
                  <a:schemeClr val="bg2"/>
                </a:solidFill>
                <a:latin typeface="+mn-lt"/>
                <a:ea typeface="+mn-ea"/>
                <a:cs typeface="Arial" panose="020B0604020202020204" pitchFamily="34" charset="0"/>
              </a:rPr>
              <a:t>© 2021 ServiceNow, Inc. All Rights Reserved.</a:t>
            </a:r>
          </a:p>
        </p:txBody>
      </p:sp>
    </p:spTree>
    <p:extLst>
      <p:ext uri="{BB962C8B-B14F-4D97-AF65-F5344CB8AC3E}">
        <p14:creationId xmlns:p14="http://schemas.microsoft.com/office/powerpoint/2010/main" val="173633871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Tree>
    <p:extLst>
      <p:ext uri="{BB962C8B-B14F-4D97-AF65-F5344CB8AC3E}">
        <p14:creationId xmlns:p14="http://schemas.microsoft.com/office/powerpoint/2010/main" val="186633010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Section_Slide_illustration6">
    <p:bg bwMode="gray">
      <p:bgPr>
        <a:solidFill>
          <a:srgbClr val="81B7A1"/>
        </a:solidFill>
        <a:effectLst/>
      </p:bgPr>
    </p:bg>
    <p:spTree>
      <p:nvGrpSpPr>
        <p:cNvPr id="1" name=""/>
        <p:cNvGrpSpPr/>
        <p:nvPr/>
      </p:nvGrpSpPr>
      <p:grpSpPr>
        <a:xfrm>
          <a:off x="0" y="0"/>
          <a:ext cx="0" cy="0"/>
          <a:chOff x="0" y="0"/>
          <a:chExt cx="0" cy="0"/>
        </a:xfrm>
      </p:grpSpPr>
      <p:pic>
        <p:nvPicPr>
          <p:cNvPr id="14" name="Picture 6">
            <a:extLst>
              <a:ext uri="{FF2B5EF4-FFF2-40B4-BE49-F238E27FC236}">
                <a16:creationId xmlns:a16="http://schemas.microsoft.com/office/drawing/2014/main" id="{E62CD4F3-4B19-4DC6-A334-1B6494D160D0}"/>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299066" y="1"/>
            <a:ext cx="11892934" cy="6722861"/>
          </a:xfrm>
          <a:prstGeom prst="rect">
            <a:avLst/>
          </a:prstGeom>
        </p:spPr>
      </p:pic>
      <p:sp>
        <p:nvSpPr>
          <p:cNvPr id="15" name="Title 1">
            <a:extLst>
              <a:ext uri="{FF2B5EF4-FFF2-40B4-BE49-F238E27FC236}">
                <a16:creationId xmlns:a16="http://schemas.microsoft.com/office/drawing/2014/main" id="{013277C9-8AD2-4E8F-AFB1-FB09722A54F6}"/>
              </a:ext>
            </a:extLst>
          </p:cNvPr>
          <p:cNvSpPr>
            <a:spLocks noGrp="1"/>
          </p:cNvSpPr>
          <p:nvPr>
            <p:ph type="ctrTitle" hasCustomPrompt="1"/>
          </p:nvPr>
        </p:nvSpPr>
        <p:spPr bwMode="gray">
          <a:xfrm>
            <a:off x="420142" y="2005012"/>
            <a:ext cx="5244378" cy="1336386"/>
          </a:xfrm>
        </p:spPr>
        <p:txBody>
          <a:bodyPr/>
          <a:lstStyle>
            <a:lvl1pPr algn="l" defTabSz="457017" rtl="0" eaLnBrk="1" latinLnBrk="0" hangingPunct="1">
              <a:lnSpc>
                <a:spcPct val="90000"/>
              </a:lnSpc>
              <a:spcBef>
                <a:spcPts val="0"/>
              </a:spcBef>
              <a:buNone/>
              <a:defRPr lang="en-US" sz="3600" b="1" kern="1200" normalizeH="0" baseline="0" dirty="0">
                <a:solidFill>
                  <a:srgbClr val="F7F7F7"/>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16" name="Text Placeholder 2">
            <a:extLst>
              <a:ext uri="{FF2B5EF4-FFF2-40B4-BE49-F238E27FC236}">
                <a16:creationId xmlns:a16="http://schemas.microsoft.com/office/drawing/2014/main" id="{4AF54DEF-26F3-4899-986F-86CDC967B0B9}"/>
              </a:ext>
            </a:extLst>
          </p:cNvPr>
          <p:cNvSpPr>
            <a:spLocks noGrp="1"/>
          </p:cNvSpPr>
          <p:nvPr>
            <p:ph type="body" sz="quarter" idx="10" hasCustomPrompt="1"/>
          </p:nvPr>
        </p:nvSpPr>
        <p:spPr>
          <a:xfrm>
            <a:off x="434452" y="3434010"/>
            <a:ext cx="5230068" cy="789637"/>
          </a:xfrm>
        </p:spPr>
        <p:txBody>
          <a:bodyPr/>
          <a:lstStyle>
            <a:lvl1pPr marL="0" indent="0">
              <a:lnSpc>
                <a:spcPct val="90000"/>
              </a:lnSpc>
              <a:spcBef>
                <a:spcPts val="600"/>
              </a:spcBef>
              <a:buFont typeface="Arial" panose="020B0604020202020204" pitchFamily="34" charset="0"/>
              <a:buNone/>
              <a:defRPr sz="2000" b="0">
                <a:solidFill>
                  <a:srgbClr val="F7F7F7"/>
                </a:solidFill>
                <a:latin typeface="+mj-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pPr lvl="0"/>
            <a:r>
              <a:rPr lang="en-US"/>
              <a:t>Click to edit subtitle master text styles</a:t>
            </a:r>
          </a:p>
        </p:txBody>
      </p:sp>
      <p:sp>
        <p:nvSpPr>
          <p:cNvPr id="17" name="Footer Placeholder 4">
            <a:extLst>
              <a:ext uri="{FF2B5EF4-FFF2-40B4-BE49-F238E27FC236}">
                <a16:creationId xmlns:a16="http://schemas.microsoft.com/office/drawing/2014/main" id="{6866F3E5-4146-4C0F-8D28-1CE9A5E555AE}"/>
              </a:ext>
            </a:extLst>
          </p:cNvPr>
          <p:cNvSpPr txBox="1">
            <a:spLocks/>
          </p:cNvSpPr>
          <p:nvPr userDrawn="1"/>
        </p:nvSpPr>
        <p:spPr bwMode="gray">
          <a:xfrm>
            <a:off x="5863411" y="6365328"/>
            <a:ext cx="497842"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BDCBF2-BE2D-4B82-87DE-56AD2FCE3670}" type="slidenum">
              <a:rPr lang="en-US" sz="600" smtClean="0">
                <a:solidFill>
                  <a:schemeClr val="tx1"/>
                </a:solidFill>
                <a:latin typeface="+mn-lt"/>
                <a:ea typeface="Avenir Book" charset="0"/>
                <a:cs typeface="Arial" panose="020B0604020202020204" pitchFamily="34" charset="0"/>
              </a:rPr>
              <a:pPr algn="ctr"/>
              <a:t>‹#›</a:t>
            </a:fld>
            <a:endParaRPr lang="en-US" sz="600">
              <a:solidFill>
                <a:schemeClr val="tx1"/>
              </a:solidFill>
              <a:latin typeface="+mn-lt"/>
              <a:ea typeface="Avenir Book" charset="0"/>
              <a:cs typeface="Arial" panose="020B0604020202020204" pitchFamily="34" charset="0"/>
            </a:endParaRPr>
          </a:p>
        </p:txBody>
      </p:sp>
      <p:sp>
        <p:nvSpPr>
          <p:cNvPr id="11" name="Rectangle 10">
            <a:extLst>
              <a:ext uri="{FF2B5EF4-FFF2-40B4-BE49-F238E27FC236}">
                <a16:creationId xmlns:a16="http://schemas.microsoft.com/office/drawing/2014/main" id="{DBCF2C44-0776-EF4B-92BB-A4F351C221FD}"/>
              </a:ext>
            </a:extLst>
          </p:cNvPr>
          <p:cNvSpPr/>
          <p:nvPr userDrawn="1"/>
        </p:nvSpPr>
        <p:spPr>
          <a:xfrm>
            <a:off x="489078" y="6296026"/>
            <a:ext cx="657396" cy="2698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nvGrpSpPr>
          <p:cNvPr id="24" name="Graphic 28">
            <a:extLst>
              <a:ext uri="{FF2B5EF4-FFF2-40B4-BE49-F238E27FC236}">
                <a16:creationId xmlns:a16="http://schemas.microsoft.com/office/drawing/2014/main" id="{BFF4928E-B844-044F-B5A0-BADF8D3B31B5}"/>
              </a:ext>
            </a:extLst>
          </p:cNvPr>
          <p:cNvGrpSpPr>
            <a:grpSpLocks noChangeAspect="1"/>
          </p:cNvGrpSpPr>
          <p:nvPr userDrawn="1"/>
        </p:nvGrpSpPr>
        <p:grpSpPr bwMode="gray">
          <a:xfrm>
            <a:off x="384148" y="6197601"/>
            <a:ext cx="874890" cy="464232"/>
            <a:chOff x="3834550" y="2440725"/>
            <a:chExt cx="5419725" cy="2876550"/>
          </a:xfrm>
        </p:grpSpPr>
        <p:sp>
          <p:nvSpPr>
            <p:cNvPr id="25" name="Freeform: Shape 98">
              <a:extLst>
                <a:ext uri="{FF2B5EF4-FFF2-40B4-BE49-F238E27FC236}">
                  <a16:creationId xmlns:a16="http://schemas.microsoft.com/office/drawing/2014/main" id="{E77057C9-C634-2D4D-A239-091B9FF3B60A}"/>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solidFill>
              <a:schemeClr val="tx1"/>
            </a:solidFill>
            <a:ln w="9525" cap="flat">
              <a:noFill/>
              <a:prstDash val="solid"/>
              <a:miter/>
            </a:ln>
          </p:spPr>
          <p:txBody>
            <a:bodyPr rtlCol="0" anchor="ctr"/>
            <a:lstStyle/>
            <a:p>
              <a:endParaRPr lang="en-US" sz="1800"/>
            </a:p>
          </p:txBody>
        </p:sp>
        <p:sp>
          <p:nvSpPr>
            <p:cNvPr id="26" name="Freeform: Shape 99">
              <a:extLst>
                <a:ext uri="{FF2B5EF4-FFF2-40B4-BE49-F238E27FC236}">
                  <a16:creationId xmlns:a16="http://schemas.microsoft.com/office/drawing/2014/main" id="{C5D84A08-A177-344B-8D1A-7121B79A97EE}"/>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sz="1800"/>
            </a:p>
          </p:txBody>
        </p:sp>
        <p:sp>
          <p:nvSpPr>
            <p:cNvPr id="27" name="Freeform: Shape 100">
              <a:extLst>
                <a:ext uri="{FF2B5EF4-FFF2-40B4-BE49-F238E27FC236}">
                  <a16:creationId xmlns:a16="http://schemas.microsoft.com/office/drawing/2014/main" id="{B6C676D8-3D53-FA4B-9CA1-D857C3E18EE2}"/>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solidFill>
              <a:schemeClr val="tx1"/>
            </a:solidFill>
            <a:ln w="9525" cap="flat">
              <a:noFill/>
              <a:prstDash val="solid"/>
              <a:miter/>
            </a:ln>
          </p:spPr>
          <p:txBody>
            <a:bodyPr rtlCol="0" anchor="ctr"/>
            <a:lstStyle/>
            <a:p>
              <a:endParaRPr lang="en-US" sz="1800"/>
            </a:p>
          </p:txBody>
        </p:sp>
        <p:sp>
          <p:nvSpPr>
            <p:cNvPr id="28" name="Freeform: Shape 101">
              <a:extLst>
                <a:ext uri="{FF2B5EF4-FFF2-40B4-BE49-F238E27FC236}">
                  <a16:creationId xmlns:a16="http://schemas.microsoft.com/office/drawing/2014/main" id="{0FF49081-52FA-A940-84E3-C4D438291886}"/>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solidFill>
              <a:srgbClr val="293E40"/>
            </a:solidFill>
            <a:ln w="9525" cap="flat">
              <a:noFill/>
              <a:prstDash val="solid"/>
              <a:miter/>
            </a:ln>
          </p:spPr>
          <p:txBody>
            <a:bodyPr rtlCol="0" anchor="ctr"/>
            <a:lstStyle/>
            <a:p>
              <a:endParaRPr lang="en-US" sz="1800"/>
            </a:p>
          </p:txBody>
        </p:sp>
        <p:sp>
          <p:nvSpPr>
            <p:cNvPr id="29" name="Freeform: Shape 102">
              <a:extLst>
                <a:ext uri="{FF2B5EF4-FFF2-40B4-BE49-F238E27FC236}">
                  <a16:creationId xmlns:a16="http://schemas.microsoft.com/office/drawing/2014/main" id="{BE85380F-860D-E445-B22F-198CB29659CC}"/>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solidFill>
              <a:srgbClr val="293E40"/>
            </a:solidFill>
            <a:ln w="9525" cap="flat">
              <a:noFill/>
              <a:prstDash val="solid"/>
              <a:miter/>
            </a:ln>
          </p:spPr>
          <p:txBody>
            <a:bodyPr rtlCol="0" anchor="ctr"/>
            <a:lstStyle/>
            <a:p>
              <a:endParaRPr lang="en-US" sz="1800"/>
            </a:p>
          </p:txBody>
        </p:sp>
      </p:grpSp>
      <p:sp>
        <p:nvSpPr>
          <p:cNvPr id="13" name="Footer Placeholder 4">
            <a:extLst>
              <a:ext uri="{FF2B5EF4-FFF2-40B4-BE49-F238E27FC236}">
                <a16:creationId xmlns:a16="http://schemas.microsoft.com/office/drawing/2014/main" id="{F6BF8178-3896-422C-8ADE-CEC94DBCCCD1}"/>
              </a:ext>
            </a:extLst>
          </p:cNvPr>
          <p:cNvSpPr txBox="1">
            <a:spLocks/>
          </p:cNvSpPr>
          <p:nvPr userDrawn="1"/>
        </p:nvSpPr>
        <p:spPr bwMode="gray">
          <a:xfrm>
            <a:off x="8065127" y="6364009"/>
            <a:ext cx="3704038"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algn="r" defTabSz="457017" rtl="0" eaLnBrk="1" latinLnBrk="0" hangingPunct="1">
              <a:tabLst>
                <a:tab pos="3599010" algn="l"/>
              </a:tabLst>
            </a:pPr>
            <a:r>
              <a:rPr lang="en-US" sz="600" kern="1200">
                <a:solidFill>
                  <a:schemeClr val="tx1"/>
                </a:solidFill>
                <a:latin typeface="+mn-lt"/>
                <a:ea typeface="+mn-ea"/>
                <a:cs typeface="Arial" panose="020B0604020202020204" pitchFamily="34" charset="0"/>
              </a:rPr>
              <a:t>© 2021 ServiceNow, Inc. All Rights Reserved.</a:t>
            </a:r>
          </a:p>
        </p:txBody>
      </p:sp>
    </p:spTree>
    <p:extLst>
      <p:ext uri="{BB962C8B-B14F-4D97-AF65-F5344CB8AC3E}">
        <p14:creationId xmlns:p14="http://schemas.microsoft.com/office/powerpoint/2010/main" val="325010561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Section_Slide_illustration7">
    <p:bg bwMode="gray">
      <p:bgPr>
        <a:solidFill>
          <a:srgbClr val="81B7A1"/>
        </a:solidFill>
        <a:effectLst/>
      </p:bgPr>
    </p:bg>
    <p:spTree>
      <p:nvGrpSpPr>
        <p:cNvPr id="1" name=""/>
        <p:cNvGrpSpPr/>
        <p:nvPr/>
      </p:nvGrpSpPr>
      <p:grpSpPr>
        <a:xfrm>
          <a:off x="0" y="0"/>
          <a:ext cx="0" cy="0"/>
          <a:chOff x="0" y="0"/>
          <a:chExt cx="0" cy="0"/>
        </a:xfrm>
      </p:grpSpPr>
      <p:pic>
        <p:nvPicPr>
          <p:cNvPr id="12" name="Picture 7">
            <a:extLst>
              <a:ext uri="{FF2B5EF4-FFF2-40B4-BE49-F238E27FC236}">
                <a16:creationId xmlns:a16="http://schemas.microsoft.com/office/drawing/2014/main" id="{A174F8F9-9E38-4389-B4F0-75CCFD0BB799}"/>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52393"/>
            <a:ext cx="12191996" cy="6805607"/>
          </a:xfrm>
          <a:prstGeom prst="rect">
            <a:avLst/>
          </a:prstGeom>
        </p:spPr>
      </p:pic>
      <p:sp>
        <p:nvSpPr>
          <p:cNvPr id="13" name="Title 1">
            <a:extLst>
              <a:ext uri="{FF2B5EF4-FFF2-40B4-BE49-F238E27FC236}">
                <a16:creationId xmlns:a16="http://schemas.microsoft.com/office/drawing/2014/main" id="{63DB669E-DE48-4459-B68D-8E160500C632}"/>
              </a:ext>
            </a:extLst>
          </p:cNvPr>
          <p:cNvSpPr>
            <a:spLocks noGrp="1"/>
          </p:cNvSpPr>
          <p:nvPr>
            <p:ph type="ctrTitle" hasCustomPrompt="1"/>
          </p:nvPr>
        </p:nvSpPr>
        <p:spPr bwMode="gray">
          <a:xfrm>
            <a:off x="420142" y="2005012"/>
            <a:ext cx="5244378" cy="1336386"/>
          </a:xfrm>
        </p:spPr>
        <p:txBody>
          <a:bodyPr/>
          <a:lstStyle>
            <a:lvl1pPr algn="l" defTabSz="457017" rtl="0" eaLnBrk="1" latinLnBrk="0" hangingPunct="1">
              <a:lnSpc>
                <a:spcPct val="90000"/>
              </a:lnSpc>
              <a:spcBef>
                <a:spcPts val="0"/>
              </a:spcBef>
              <a:buNone/>
              <a:defRPr lang="en-US" sz="3600" b="1" kern="1200" normalizeH="0" baseline="0" dirty="0">
                <a:solidFill>
                  <a:srgbClr val="F7F7F7"/>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15" name="Text Placeholder 2">
            <a:extLst>
              <a:ext uri="{FF2B5EF4-FFF2-40B4-BE49-F238E27FC236}">
                <a16:creationId xmlns:a16="http://schemas.microsoft.com/office/drawing/2014/main" id="{257A6589-3507-492E-996F-F5F974762737}"/>
              </a:ext>
            </a:extLst>
          </p:cNvPr>
          <p:cNvSpPr>
            <a:spLocks noGrp="1"/>
          </p:cNvSpPr>
          <p:nvPr>
            <p:ph type="body" sz="quarter" idx="10" hasCustomPrompt="1"/>
          </p:nvPr>
        </p:nvSpPr>
        <p:spPr>
          <a:xfrm>
            <a:off x="434452" y="3434010"/>
            <a:ext cx="5230068" cy="789637"/>
          </a:xfrm>
        </p:spPr>
        <p:txBody>
          <a:bodyPr/>
          <a:lstStyle>
            <a:lvl1pPr marL="0" indent="0">
              <a:lnSpc>
                <a:spcPct val="90000"/>
              </a:lnSpc>
              <a:spcBef>
                <a:spcPts val="600"/>
              </a:spcBef>
              <a:buFont typeface="Arial" panose="020B0604020202020204" pitchFamily="34" charset="0"/>
              <a:buNone/>
              <a:defRPr sz="2000" b="0">
                <a:solidFill>
                  <a:srgbClr val="F7F7F7"/>
                </a:solidFill>
                <a:latin typeface="+mj-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pPr lvl="0"/>
            <a:r>
              <a:rPr lang="en-US"/>
              <a:t>Click to edit subtitle master text styles</a:t>
            </a:r>
          </a:p>
        </p:txBody>
      </p:sp>
      <p:sp>
        <p:nvSpPr>
          <p:cNvPr id="16" name="Footer Placeholder 4">
            <a:extLst>
              <a:ext uri="{FF2B5EF4-FFF2-40B4-BE49-F238E27FC236}">
                <a16:creationId xmlns:a16="http://schemas.microsoft.com/office/drawing/2014/main" id="{441CF6F7-2F4A-4A1E-AAE5-3C0475DA403B}"/>
              </a:ext>
            </a:extLst>
          </p:cNvPr>
          <p:cNvSpPr txBox="1">
            <a:spLocks/>
          </p:cNvSpPr>
          <p:nvPr userDrawn="1"/>
        </p:nvSpPr>
        <p:spPr bwMode="gray">
          <a:xfrm>
            <a:off x="5863411" y="6365328"/>
            <a:ext cx="497842"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BDCBF2-BE2D-4B82-87DE-56AD2FCE3670}" type="slidenum">
              <a:rPr lang="en-US" sz="600" smtClean="0">
                <a:solidFill>
                  <a:schemeClr val="tx1"/>
                </a:solidFill>
                <a:latin typeface="+mn-lt"/>
                <a:ea typeface="Avenir Book" charset="0"/>
                <a:cs typeface="Arial" panose="020B0604020202020204" pitchFamily="34" charset="0"/>
              </a:rPr>
              <a:pPr algn="ctr"/>
              <a:t>‹#›</a:t>
            </a:fld>
            <a:endParaRPr lang="en-US" sz="600">
              <a:solidFill>
                <a:schemeClr val="tx1"/>
              </a:solidFill>
              <a:latin typeface="+mn-lt"/>
              <a:ea typeface="Avenir Book" charset="0"/>
              <a:cs typeface="Arial" panose="020B0604020202020204" pitchFamily="34" charset="0"/>
            </a:endParaRPr>
          </a:p>
        </p:txBody>
      </p:sp>
      <p:sp>
        <p:nvSpPr>
          <p:cNvPr id="11" name="Rectangle 10">
            <a:extLst>
              <a:ext uri="{FF2B5EF4-FFF2-40B4-BE49-F238E27FC236}">
                <a16:creationId xmlns:a16="http://schemas.microsoft.com/office/drawing/2014/main" id="{DBCF2C44-0776-EF4B-92BB-A4F351C221FD}"/>
              </a:ext>
            </a:extLst>
          </p:cNvPr>
          <p:cNvSpPr/>
          <p:nvPr userDrawn="1"/>
        </p:nvSpPr>
        <p:spPr>
          <a:xfrm>
            <a:off x="489078" y="6296026"/>
            <a:ext cx="657396" cy="2698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nvGrpSpPr>
          <p:cNvPr id="24" name="Graphic 28">
            <a:extLst>
              <a:ext uri="{FF2B5EF4-FFF2-40B4-BE49-F238E27FC236}">
                <a16:creationId xmlns:a16="http://schemas.microsoft.com/office/drawing/2014/main" id="{BFF4928E-B844-044F-B5A0-BADF8D3B31B5}"/>
              </a:ext>
            </a:extLst>
          </p:cNvPr>
          <p:cNvGrpSpPr>
            <a:grpSpLocks noChangeAspect="1"/>
          </p:cNvGrpSpPr>
          <p:nvPr userDrawn="1"/>
        </p:nvGrpSpPr>
        <p:grpSpPr bwMode="gray">
          <a:xfrm>
            <a:off x="384148" y="6197601"/>
            <a:ext cx="874890" cy="464232"/>
            <a:chOff x="3834550" y="2440725"/>
            <a:chExt cx="5419725" cy="2876550"/>
          </a:xfrm>
        </p:grpSpPr>
        <p:sp>
          <p:nvSpPr>
            <p:cNvPr id="25" name="Freeform: Shape 98">
              <a:extLst>
                <a:ext uri="{FF2B5EF4-FFF2-40B4-BE49-F238E27FC236}">
                  <a16:creationId xmlns:a16="http://schemas.microsoft.com/office/drawing/2014/main" id="{E77057C9-C634-2D4D-A239-091B9FF3B60A}"/>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solidFill>
              <a:schemeClr val="tx1"/>
            </a:solidFill>
            <a:ln w="9525" cap="flat">
              <a:noFill/>
              <a:prstDash val="solid"/>
              <a:miter/>
            </a:ln>
          </p:spPr>
          <p:txBody>
            <a:bodyPr rtlCol="0" anchor="ctr"/>
            <a:lstStyle/>
            <a:p>
              <a:endParaRPr lang="en-US" sz="1800"/>
            </a:p>
          </p:txBody>
        </p:sp>
        <p:sp>
          <p:nvSpPr>
            <p:cNvPr id="26" name="Freeform: Shape 99">
              <a:extLst>
                <a:ext uri="{FF2B5EF4-FFF2-40B4-BE49-F238E27FC236}">
                  <a16:creationId xmlns:a16="http://schemas.microsoft.com/office/drawing/2014/main" id="{C5D84A08-A177-344B-8D1A-7121B79A97EE}"/>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sz="1800"/>
            </a:p>
          </p:txBody>
        </p:sp>
        <p:sp>
          <p:nvSpPr>
            <p:cNvPr id="27" name="Freeform: Shape 100">
              <a:extLst>
                <a:ext uri="{FF2B5EF4-FFF2-40B4-BE49-F238E27FC236}">
                  <a16:creationId xmlns:a16="http://schemas.microsoft.com/office/drawing/2014/main" id="{B6C676D8-3D53-FA4B-9CA1-D857C3E18EE2}"/>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solidFill>
              <a:schemeClr val="tx1"/>
            </a:solidFill>
            <a:ln w="9525" cap="flat">
              <a:noFill/>
              <a:prstDash val="solid"/>
              <a:miter/>
            </a:ln>
          </p:spPr>
          <p:txBody>
            <a:bodyPr rtlCol="0" anchor="ctr"/>
            <a:lstStyle/>
            <a:p>
              <a:endParaRPr lang="en-US" sz="1800"/>
            </a:p>
          </p:txBody>
        </p:sp>
        <p:sp>
          <p:nvSpPr>
            <p:cNvPr id="28" name="Freeform: Shape 101">
              <a:extLst>
                <a:ext uri="{FF2B5EF4-FFF2-40B4-BE49-F238E27FC236}">
                  <a16:creationId xmlns:a16="http://schemas.microsoft.com/office/drawing/2014/main" id="{0FF49081-52FA-A940-84E3-C4D438291886}"/>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solidFill>
              <a:srgbClr val="293E40"/>
            </a:solidFill>
            <a:ln w="9525" cap="flat">
              <a:noFill/>
              <a:prstDash val="solid"/>
              <a:miter/>
            </a:ln>
          </p:spPr>
          <p:txBody>
            <a:bodyPr rtlCol="0" anchor="ctr"/>
            <a:lstStyle/>
            <a:p>
              <a:endParaRPr lang="en-US" sz="1800"/>
            </a:p>
          </p:txBody>
        </p:sp>
        <p:sp>
          <p:nvSpPr>
            <p:cNvPr id="29" name="Freeform: Shape 102">
              <a:extLst>
                <a:ext uri="{FF2B5EF4-FFF2-40B4-BE49-F238E27FC236}">
                  <a16:creationId xmlns:a16="http://schemas.microsoft.com/office/drawing/2014/main" id="{BE85380F-860D-E445-B22F-198CB29659CC}"/>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solidFill>
              <a:srgbClr val="293E40"/>
            </a:solidFill>
            <a:ln w="9525" cap="flat">
              <a:noFill/>
              <a:prstDash val="solid"/>
              <a:miter/>
            </a:ln>
          </p:spPr>
          <p:txBody>
            <a:bodyPr rtlCol="0" anchor="ctr"/>
            <a:lstStyle/>
            <a:p>
              <a:endParaRPr lang="en-US" sz="1800"/>
            </a:p>
          </p:txBody>
        </p:sp>
      </p:grpSp>
      <p:sp>
        <p:nvSpPr>
          <p:cNvPr id="17" name="Footer Placeholder 4">
            <a:extLst>
              <a:ext uri="{FF2B5EF4-FFF2-40B4-BE49-F238E27FC236}">
                <a16:creationId xmlns:a16="http://schemas.microsoft.com/office/drawing/2014/main" id="{FE5F91F5-878C-4DF9-B142-78792F06FBEB}"/>
              </a:ext>
            </a:extLst>
          </p:cNvPr>
          <p:cNvSpPr txBox="1">
            <a:spLocks/>
          </p:cNvSpPr>
          <p:nvPr userDrawn="1"/>
        </p:nvSpPr>
        <p:spPr bwMode="gray">
          <a:xfrm>
            <a:off x="8065127" y="6364009"/>
            <a:ext cx="3704038"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algn="r" defTabSz="457017" rtl="0" eaLnBrk="1" latinLnBrk="0" hangingPunct="1">
              <a:tabLst>
                <a:tab pos="3599010" algn="l"/>
              </a:tabLst>
            </a:pPr>
            <a:r>
              <a:rPr lang="en-US" sz="600" kern="1200">
                <a:solidFill>
                  <a:schemeClr val="tx1"/>
                </a:solidFill>
                <a:latin typeface="+mn-lt"/>
                <a:ea typeface="+mn-ea"/>
                <a:cs typeface="Arial" panose="020B0604020202020204" pitchFamily="34" charset="0"/>
              </a:rPr>
              <a:t>© 2021 ServiceNow, Inc. All Rights Reserved.</a:t>
            </a:r>
          </a:p>
        </p:txBody>
      </p:sp>
    </p:spTree>
    <p:extLst>
      <p:ext uri="{BB962C8B-B14F-4D97-AF65-F5344CB8AC3E}">
        <p14:creationId xmlns:p14="http://schemas.microsoft.com/office/powerpoint/2010/main" val="242659963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1_Section_Slide_illustration7">
    <p:bg bwMode="gray">
      <p:bgPr>
        <a:solidFill>
          <a:srgbClr val="FFFFFF"/>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0AAC29D3-7558-49AA-9B45-326E59EB7A72}"/>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1" y="49558"/>
            <a:ext cx="12192000" cy="6856214"/>
          </a:xfrm>
          <a:prstGeom prst="rect">
            <a:avLst/>
          </a:prstGeom>
        </p:spPr>
      </p:pic>
      <p:sp>
        <p:nvSpPr>
          <p:cNvPr id="13" name="Title 1">
            <a:extLst>
              <a:ext uri="{FF2B5EF4-FFF2-40B4-BE49-F238E27FC236}">
                <a16:creationId xmlns:a16="http://schemas.microsoft.com/office/drawing/2014/main" id="{63DB669E-DE48-4459-B68D-8E160500C632}"/>
              </a:ext>
            </a:extLst>
          </p:cNvPr>
          <p:cNvSpPr>
            <a:spLocks noGrp="1"/>
          </p:cNvSpPr>
          <p:nvPr>
            <p:ph type="ctrTitle" hasCustomPrompt="1"/>
          </p:nvPr>
        </p:nvSpPr>
        <p:spPr bwMode="gray">
          <a:xfrm>
            <a:off x="420142" y="2005012"/>
            <a:ext cx="5244378" cy="1336386"/>
          </a:xfrm>
        </p:spPr>
        <p:txBody>
          <a:bodyPr/>
          <a:lstStyle>
            <a:lvl1pPr algn="l" defTabSz="457017" rtl="0" eaLnBrk="1" latinLnBrk="0" hangingPunct="1">
              <a:lnSpc>
                <a:spcPct val="90000"/>
              </a:lnSpc>
              <a:spcBef>
                <a:spcPts val="0"/>
              </a:spcBef>
              <a:buNone/>
              <a:defRPr lang="en-US" sz="3600" b="1" kern="1200" normalizeH="0" baseline="0" dirty="0">
                <a:solidFill>
                  <a:schemeClr val="tx1"/>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15" name="Text Placeholder 2">
            <a:extLst>
              <a:ext uri="{FF2B5EF4-FFF2-40B4-BE49-F238E27FC236}">
                <a16:creationId xmlns:a16="http://schemas.microsoft.com/office/drawing/2014/main" id="{257A6589-3507-492E-996F-F5F974762737}"/>
              </a:ext>
            </a:extLst>
          </p:cNvPr>
          <p:cNvSpPr>
            <a:spLocks noGrp="1"/>
          </p:cNvSpPr>
          <p:nvPr>
            <p:ph type="body" sz="quarter" idx="10" hasCustomPrompt="1"/>
          </p:nvPr>
        </p:nvSpPr>
        <p:spPr>
          <a:xfrm>
            <a:off x="434452" y="3434010"/>
            <a:ext cx="5230068" cy="789637"/>
          </a:xfrm>
        </p:spPr>
        <p:txBody>
          <a:bodyPr/>
          <a:lstStyle>
            <a:lvl1pPr marL="0" indent="0">
              <a:lnSpc>
                <a:spcPct val="90000"/>
              </a:lnSpc>
              <a:spcBef>
                <a:spcPts val="600"/>
              </a:spcBef>
              <a:buFont typeface="Arial" panose="020B0604020202020204" pitchFamily="34" charset="0"/>
              <a:buNone/>
              <a:defRPr sz="2000" b="0">
                <a:solidFill>
                  <a:schemeClr val="tx1"/>
                </a:solidFill>
                <a:latin typeface="+mj-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pPr lvl="0"/>
            <a:r>
              <a:rPr lang="en-US"/>
              <a:t>Click to edit subtitle master text styles</a:t>
            </a:r>
          </a:p>
        </p:txBody>
      </p:sp>
      <p:sp>
        <p:nvSpPr>
          <p:cNvPr id="16" name="Footer Placeholder 4">
            <a:extLst>
              <a:ext uri="{FF2B5EF4-FFF2-40B4-BE49-F238E27FC236}">
                <a16:creationId xmlns:a16="http://schemas.microsoft.com/office/drawing/2014/main" id="{441CF6F7-2F4A-4A1E-AAE5-3C0475DA403B}"/>
              </a:ext>
            </a:extLst>
          </p:cNvPr>
          <p:cNvSpPr txBox="1">
            <a:spLocks/>
          </p:cNvSpPr>
          <p:nvPr userDrawn="1"/>
        </p:nvSpPr>
        <p:spPr bwMode="gray">
          <a:xfrm>
            <a:off x="5863411" y="6365328"/>
            <a:ext cx="497842"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BDCBF2-BE2D-4B82-87DE-56AD2FCE3670}" type="slidenum">
              <a:rPr lang="en-US" sz="600" smtClean="0">
                <a:solidFill>
                  <a:schemeClr val="tx1"/>
                </a:solidFill>
                <a:latin typeface="+mn-lt"/>
                <a:ea typeface="Avenir Book" charset="0"/>
                <a:cs typeface="Arial" panose="020B0604020202020204" pitchFamily="34" charset="0"/>
              </a:rPr>
              <a:pPr algn="ctr"/>
              <a:t>‹#›</a:t>
            </a:fld>
            <a:endParaRPr lang="en-US" sz="600">
              <a:solidFill>
                <a:schemeClr val="tx1"/>
              </a:solidFill>
              <a:latin typeface="+mn-lt"/>
              <a:ea typeface="Avenir Book" charset="0"/>
              <a:cs typeface="Arial" panose="020B0604020202020204" pitchFamily="34" charset="0"/>
            </a:endParaRPr>
          </a:p>
        </p:txBody>
      </p:sp>
      <p:grpSp>
        <p:nvGrpSpPr>
          <p:cNvPr id="17" name="Graphic 28">
            <a:extLst>
              <a:ext uri="{FF2B5EF4-FFF2-40B4-BE49-F238E27FC236}">
                <a16:creationId xmlns:a16="http://schemas.microsoft.com/office/drawing/2014/main" id="{B525214E-2B12-4EEB-BABC-E3CBA1B1A163}"/>
              </a:ext>
            </a:extLst>
          </p:cNvPr>
          <p:cNvGrpSpPr/>
          <p:nvPr userDrawn="1"/>
        </p:nvGrpSpPr>
        <p:grpSpPr>
          <a:xfrm>
            <a:off x="387035" y="6197600"/>
            <a:ext cx="875052" cy="464318"/>
            <a:chOff x="3834550" y="2440725"/>
            <a:chExt cx="5419725" cy="2876550"/>
          </a:xfrm>
        </p:grpSpPr>
        <p:sp>
          <p:nvSpPr>
            <p:cNvPr id="18" name="Freeform: Shape 98">
              <a:extLst>
                <a:ext uri="{FF2B5EF4-FFF2-40B4-BE49-F238E27FC236}">
                  <a16:creationId xmlns:a16="http://schemas.microsoft.com/office/drawing/2014/main" id="{A0F1C24D-6DB5-4070-9AFB-5A2A8C1A93B3}"/>
                </a:ext>
              </a:extLst>
            </p:cNvPr>
            <p:cNvSpPr/>
            <p:nvPr/>
          </p:nvSpPr>
          <p:spPr>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solidFill>
              <a:schemeClr val="tx1"/>
            </a:solidFill>
            <a:ln w="9525" cap="flat">
              <a:noFill/>
              <a:prstDash val="solid"/>
              <a:miter/>
            </a:ln>
          </p:spPr>
          <p:txBody>
            <a:bodyPr rtlCol="0" anchor="ctr"/>
            <a:lstStyle/>
            <a:p>
              <a:endParaRPr lang="en-US" sz="1800"/>
            </a:p>
          </p:txBody>
        </p:sp>
        <p:sp>
          <p:nvSpPr>
            <p:cNvPr id="19" name="Freeform: Shape 99">
              <a:extLst>
                <a:ext uri="{FF2B5EF4-FFF2-40B4-BE49-F238E27FC236}">
                  <a16:creationId xmlns:a16="http://schemas.microsoft.com/office/drawing/2014/main" id="{31830EDD-B414-44AD-BCA0-711A8D57D7DB}"/>
                </a:ext>
              </a:extLst>
            </p:cNvPr>
            <p:cNvSpPr/>
            <p:nvPr/>
          </p:nvSpPr>
          <p:spPr>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rgbClr val="81B5A0"/>
            </a:solidFill>
            <a:ln w="9525" cap="flat">
              <a:noFill/>
              <a:prstDash val="solid"/>
              <a:miter/>
            </a:ln>
          </p:spPr>
          <p:txBody>
            <a:bodyPr rtlCol="0" anchor="ctr"/>
            <a:lstStyle/>
            <a:p>
              <a:endParaRPr lang="en-US" sz="1800"/>
            </a:p>
          </p:txBody>
        </p:sp>
        <p:sp>
          <p:nvSpPr>
            <p:cNvPr id="20" name="Freeform: Shape 100">
              <a:extLst>
                <a:ext uri="{FF2B5EF4-FFF2-40B4-BE49-F238E27FC236}">
                  <a16:creationId xmlns:a16="http://schemas.microsoft.com/office/drawing/2014/main" id="{DB4B21A3-03BE-4BAE-B3E2-B1A840AD4B42}"/>
                </a:ext>
              </a:extLst>
            </p:cNvPr>
            <p:cNvSpPr/>
            <p:nvPr/>
          </p:nvSpPr>
          <p:spPr>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solidFill>
              <a:schemeClr val="tx1"/>
            </a:solidFill>
            <a:ln w="9525" cap="flat">
              <a:noFill/>
              <a:prstDash val="solid"/>
              <a:miter/>
            </a:ln>
          </p:spPr>
          <p:txBody>
            <a:bodyPr rtlCol="0" anchor="ctr"/>
            <a:lstStyle/>
            <a:p>
              <a:endParaRPr lang="en-US" sz="1800"/>
            </a:p>
          </p:txBody>
        </p:sp>
        <p:sp>
          <p:nvSpPr>
            <p:cNvPr id="21" name="Freeform: Shape 101">
              <a:extLst>
                <a:ext uri="{FF2B5EF4-FFF2-40B4-BE49-F238E27FC236}">
                  <a16:creationId xmlns:a16="http://schemas.microsoft.com/office/drawing/2014/main" id="{096E2764-4806-45B3-9B96-AF9F006A2FBE}"/>
                </a:ext>
              </a:extLst>
            </p:cNvPr>
            <p:cNvSpPr/>
            <p:nvPr/>
          </p:nvSpPr>
          <p:spPr>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solidFill>
              <a:srgbClr val="293E40"/>
            </a:solidFill>
            <a:ln w="9525" cap="flat">
              <a:noFill/>
              <a:prstDash val="solid"/>
              <a:miter/>
            </a:ln>
          </p:spPr>
          <p:txBody>
            <a:bodyPr rtlCol="0" anchor="ctr"/>
            <a:lstStyle/>
            <a:p>
              <a:endParaRPr lang="en-US" sz="1800"/>
            </a:p>
          </p:txBody>
        </p:sp>
        <p:sp>
          <p:nvSpPr>
            <p:cNvPr id="22" name="Freeform: Shape 102">
              <a:extLst>
                <a:ext uri="{FF2B5EF4-FFF2-40B4-BE49-F238E27FC236}">
                  <a16:creationId xmlns:a16="http://schemas.microsoft.com/office/drawing/2014/main" id="{97FDD755-919A-49F0-82A7-FB2590052933}"/>
                </a:ext>
              </a:extLst>
            </p:cNvPr>
            <p:cNvSpPr/>
            <p:nvPr/>
          </p:nvSpPr>
          <p:spPr>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solidFill>
              <a:srgbClr val="293E40"/>
            </a:solidFill>
            <a:ln w="9525" cap="flat">
              <a:noFill/>
              <a:prstDash val="solid"/>
              <a:miter/>
            </a:ln>
          </p:spPr>
          <p:txBody>
            <a:bodyPr rtlCol="0" anchor="ctr"/>
            <a:lstStyle/>
            <a:p>
              <a:endParaRPr lang="en-US" sz="1800"/>
            </a:p>
          </p:txBody>
        </p:sp>
      </p:grpSp>
      <p:sp>
        <p:nvSpPr>
          <p:cNvPr id="23" name="Footer Placeholder 4">
            <a:extLst>
              <a:ext uri="{FF2B5EF4-FFF2-40B4-BE49-F238E27FC236}">
                <a16:creationId xmlns:a16="http://schemas.microsoft.com/office/drawing/2014/main" id="{B6E37C5D-1115-43C7-84CC-D805C9252BE2}"/>
              </a:ext>
            </a:extLst>
          </p:cNvPr>
          <p:cNvSpPr txBox="1">
            <a:spLocks/>
          </p:cNvSpPr>
          <p:nvPr userDrawn="1"/>
        </p:nvSpPr>
        <p:spPr bwMode="gray">
          <a:xfrm>
            <a:off x="8065127" y="6364009"/>
            <a:ext cx="3704038"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algn="r" defTabSz="457017" rtl="0" eaLnBrk="1" latinLnBrk="0" hangingPunct="1">
              <a:tabLst>
                <a:tab pos="3599010" algn="l"/>
              </a:tabLst>
            </a:pPr>
            <a:r>
              <a:rPr lang="en-US" sz="600" kern="1200">
                <a:solidFill>
                  <a:schemeClr val="tx1"/>
                </a:solidFill>
                <a:latin typeface="+mn-lt"/>
                <a:ea typeface="+mn-ea"/>
                <a:cs typeface="Arial" panose="020B0604020202020204" pitchFamily="34" charset="0"/>
              </a:rPr>
              <a:t>© 2021 ServiceNow, Inc. All Rights Reserved.</a:t>
            </a:r>
          </a:p>
        </p:txBody>
      </p:sp>
    </p:spTree>
    <p:extLst>
      <p:ext uri="{BB962C8B-B14F-4D97-AF65-F5344CB8AC3E}">
        <p14:creationId xmlns:p14="http://schemas.microsoft.com/office/powerpoint/2010/main" val="348203527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Section_Slide_illustration8">
    <p:bg bwMode="gray">
      <p:bgPr>
        <a:solidFill>
          <a:schemeClr val="accent1"/>
        </a:solidFill>
        <a:effectLst/>
      </p:bgPr>
    </p:bg>
    <p:spTree>
      <p:nvGrpSpPr>
        <p:cNvPr id="1" name=""/>
        <p:cNvGrpSpPr/>
        <p:nvPr/>
      </p:nvGrpSpPr>
      <p:grpSpPr>
        <a:xfrm>
          <a:off x="0" y="0"/>
          <a:ext cx="0" cy="0"/>
          <a:chOff x="0" y="0"/>
          <a:chExt cx="0" cy="0"/>
        </a:xfrm>
      </p:grpSpPr>
      <p:pic>
        <p:nvPicPr>
          <p:cNvPr id="12" name="Picture 8">
            <a:extLst>
              <a:ext uri="{FF2B5EF4-FFF2-40B4-BE49-F238E27FC236}">
                <a16:creationId xmlns:a16="http://schemas.microsoft.com/office/drawing/2014/main" id="{906D349E-AEC5-46B1-9E48-8F0336B0766C}"/>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33341"/>
            <a:ext cx="12106249" cy="6824660"/>
          </a:xfrm>
          <a:prstGeom prst="rect">
            <a:avLst/>
          </a:prstGeom>
        </p:spPr>
      </p:pic>
      <p:sp>
        <p:nvSpPr>
          <p:cNvPr id="13" name="Title 1">
            <a:extLst>
              <a:ext uri="{FF2B5EF4-FFF2-40B4-BE49-F238E27FC236}">
                <a16:creationId xmlns:a16="http://schemas.microsoft.com/office/drawing/2014/main" id="{2D53F51A-6E6A-417D-9A9F-C71373ABEA37}"/>
              </a:ext>
            </a:extLst>
          </p:cNvPr>
          <p:cNvSpPr>
            <a:spLocks noGrp="1"/>
          </p:cNvSpPr>
          <p:nvPr>
            <p:ph type="ctrTitle" hasCustomPrompt="1"/>
          </p:nvPr>
        </p:nvSpPr>
        <p:spPr bwMode="gray">
          <a:xfrm>
            <a:off x="420142" y="2005012"/>
            <a:ext cx="5244378" cy="1336386"/>
          </a:xfrm>
        </p:spPr>
        <p:txBody>
          <a:bodyPr/>
          <a:lstStyle>
            <a:lvl1pPr algn="l" defTabSz="457017" rtl="0" eaLnBrk="1" latinLnBrk="0" hangingPunct="1">
              <a:lnSpc>
                <a:spcPct val="90000"/>
              </a:lnSpc>
              <a:spcBef>
                <a:spcPts val="0"/>
              </a:spcBef>
              <a:buNone/>
              <a:defRPr lang="en-US" sz="3600" b="1" kern="1200" normalizeH="0" baseline="0" dirty="0">
                <a:solidFill>
                  <a:srgbClr val="F7F7F7"/>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14" name="Text Placeholder 2">
            <a:extLst>
              <a:ext uri="{FF2B5EF4-FFF2-40B4-BE49-F238E27FC236}">
                <a16:creationId xmlns:a16="http://schemas.microsoft.com/office/drawing/2014/main" id="{FAD6BC9D-C5A4-4C90-8BD2-14887DC5D781}"/>
              </a:ext>
            </a:extLst>
          </p:cNvPr>
          <p:cNvSpPr>
            <a:spLocks noGrp="1"/>
          </p:cNvSpPr>
          <p:nvPr>
            <p:ph type="body" sz="quarter" idx="10" hasCustomPrompt="1"/>
          </p:nvPr>
        </p:nvSpPr>
        <p:spPr>
          <a:xfrm>
            <a:off x="434452" y="3434010"/>
            <a:ext cx="5230068" cy="789637"/>
          </a:xfrm>
        </p:spPr>
        <p:txBody>
          <a:bodyPr/>
          <a:lstStyle>
            <a:lvl1pPr marL="0" indent="0">
              <a:lnSpc>
                <a:spcPct val="90000"/>
              </a:lnSpc>
              <a:spcBef>
                <a:spcPts val="600"/>
              </a:spcBef>
              <a:buFont typeface="Arial" panose="020B0604020202020204" pitchFamily="34" charset="0"/>
              <a:buNone/>
              <a:defRPr sz="2000" b="0">
                <a:solidFill>
                  <a:srgbClr val="F7F7F7"/>
                </a:solidFill>
                <a:latin typeface="+mj-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pPr lvl="0"/>
            <a:r>
              <a:rPr lang="en-US"/>
              <a:t>Click to edit subtitle master text styles</a:t>
            </a:r>
          </a:p>
        </p:txBody>
      </p:sp>
      <p:sp>
        <p:nvSpPr>
          <p:cNvPr id="15" name="Footer Placeholder 4">
            <a:extLst>
              <a:ext uri="{FF2B5EF4-FFF2-40B4-BE49-F238E27FC236}">
                <a16:creationId xmlns:a16="http://schemas.microsoft.com/office/drawing/2014/main" id="{98A2B7F5-A875-4EAA-8CF5-88B733DE2529}"/>
              </a:ext>
            </a:extLst>
          </p:cNvPr>
          <p:cNvSpPr txBox="1">
            <a:spLocks/>
          </p:cNvSpPr>
          <p:nvPr userDrawn="1"/>
        </p:nvSpPr>
        <p:spPr bwMode="gray">
          <a:xfrm>
            <a:off x="5863411" y="6365328"/>
            <a:ext cx="497842"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BDCBF2-BE2D-4B82-87DE-56AD2FCE3670}" type="slidenum">
              <a:rPr lang="en-US" sz="600" smtClean="0">
                <a:solidFill>
                  <a:schemeClr val="tx1"/>
                </a:solidFill>
                <a:latin typeface="+mn-lt"/>
                <a:ea typeface="Avenir Book" charset="0"/>
                <a:cs typeface="Arial" panose="020B0604020202020204" pitchFamily="34" charset="0"/>
              </a:rPr>
              <a:pPr algn="ctr"/>
              <a:t>‹#›</a:t>
            </a:fld>
            <a:endParaRPr lang="en-US" sz="600">
              <a:solidFill>
                <a:schemeClr val="tx1"/>
              </a:solidFill>
              <a:latin typeface="+mn-lt"/>
              <a:ea typeface="Avenir Book" charset="0"/>
              <a:cs typeface="Arial" panose="020B0604020202020204" pitchFamily="34" charset="0"/>
            </a:endParaRPr>
          </a:p>
        </p:txBody>
      </p:sp>
      <p:sp>
        <p:nvSpPr>
          <p:cNvPr id="11" name="Rectangle 10">
            <a:extLst>
              <a:ext uri="{FF2B5EF4-FFF2-40B4-BE49-F238E27FC236}">
                <a16:creationId xmlns:a16="http://schemas.microsoft.com/office/drawing/2014/main" id="{DBCF2C44-0776-EF4B-92BB-A4F351C221FD}"/>
              </a:ext>
            </a:extLst>
          </p:cNvPr>
          <p:cNvSpPr/>
          <p:nvPr userDrawn="1"/>
        </p:nvSpPr>
        <p:spPr>
          <a:xfrm>
            <a:off x="489078" y="6296026"/>
            <a:ext cx="657396" cy="2698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nvGrpSpPr>
          <p:cNvPr id="24" name="Graphic 28">
            <a:extLst>
              <a:ext uri="{FF2B5EF4-FFF2-40B4-BE49-F238E27FC236}">
                <a16:creationId xmlns:a16="http://schemas.microsoft.com/office/drawing/2014/main" id="{BFF4928E-B844-044F-B5A0-BADF8D3B31B5}"/>
              </a:ext>
            </a:extLst>
          </p:cNvPr>
          <p:cNvGrpSpPr>
            <a:grpSpLocks noChangeAspect="1"/>
          </p:cNvGrpSpPr>
          <p:nvPr userDrawn="1"/>
        </p:nvGrpSpPr>
        <p:grpSpPr bwMode="gray">
          <a:xfrm>
            <a:off x="384148" y="6197601"/>
            <a:ext cx="874890" cy="464232"/>
            <a:chOff x="3834550" y="2440725"/>
            <a:chExt cx="5419725" cy="2876550"/>
          </a:xfrm>
        </p:grpSpPr>
        <p:sp>
          <p:nvSpPr>
            <p:cNvPr id="25" name="Freeform: Shape 98">
              <a:extLst>
                <a:ext uri="{FF2B5EF4-FFF2-40B4-BE49-F238E27FC236}">
                  <a16:creationId xmlns:a16="http://schemas.microsoft.com/office/drawing/2014/main" id="{E77057C9-C634-2D4D-A239-091B9FF3B60A}"/>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solidFill>
              <a:schemeClr val="tx1"/>
            </a:solidFill>
            <a:ln w="9525" cap="flat">
              <a:noFill/>
              <a:prstDash val="solid"/>
              <a:miter/>
            </a:ln>
          </p:spPr>
          <p:txBody>
            <a:bodyPr rtlCol="0" anchor="ctr"/>
            <a:lstStyle/>
            <a:p>
              <a:endParaRPr lang="en-US" sz="1800"/>
            </a:p>
          </p:txBody>
        </p:sp>
        <p:sp>
          <p:nvSpPr>
            <p:cNvPr id="26" name="Freeform: Shape 99">
              <a:extLst>
                <a:ext uri="{FF2B5EF4-FFF2-40B4-BE49-F238E27FC236}">
                  <a16:creationId xmlns:a16="http://schemas.microsoft.com/office/drawing/2014/main" id="{C5D84A08-A177-344B-8D1A-7121B79A97EE}"/>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sz="1800"/>
            </a:p>
          </p:txBody>
        </p:sp>
        <p:sp>
          <p:nvSpPr>
            <p:cNvPr id="27" name="Freeform: Shape 100">
              <a:extLst>
                <a:ext uri="{FF2B5EF4-FFF2-40B4-BE49-F238E27FC236}">
                  <a16:creationId xmlns:a16="http://schemas.microsoft.com/office/drawing/2014/main" id="{B6C676D8-3D53-FA4B-9CA1-D857C3E18EE2}"/>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solidFill>
              <a:schemeClr val="tx1"/>
            </a:solidFill>
            <a:ln w="9525" cap="flat">
              <a:noFill/>
              <a:prstDash val="solid"/>
              <a:miter/>
            </a:ln>
          </p:spPr>
          <p:txBody>
            <a:bodyPr rtlCol="0" anchor="ctr"/>
            <a:lstStyle/>
            <a:p>
              <a:endParaRPr lang="en-US" sz="1800"/>
            </a:p>
          </p:txBody>
        </p:sp>
        <p:sp>
          <p:nvSpPr>
            <p:cNvPr id="28" name="Freeform: Shape 101">
              <a:extLst>
                <a:ext uri="{FF2B5EF4-FFF2-40B4-BE49-F238E27FC236}">
                  <a16:creationId xmlns:a16="http://schemas.microsoft.com/office/drawing/2014/main" id="{0FF49081-52FA-A940-84E3-C4D438291886}"/>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solidFill>
              <a:srgbClr val="293E40"/>
            </a:solidFill>
            <a:ln w="9525" cap="flat">
              <a:noFill/>
              <a:prstDash val="solid"/>
              <a:miter/>
            </a:ln>
          </p:spPr>
          <p:txBody>
            <a:bodyPr rtlCol="0" anchor="ctr"/>
            <a:lstStyle/>
            <a:p>
              <a:endParaRPr lang="en-US" sz="1800"/>
            </a:p>
          </p:txBody>
        </p:sp>
        <p:sp>
          <p:nvSpPr>
            <p:cNvPr id="29" name="Freeform: Shape 102">
              <a:extLst>
                <a:ext uri="{FF2B5EF4-FFF2-40B4-BE49-F238E27FC236}">
                  <a16:creationId xmlns:a16="http://schemas.microsoft.com/office/drawing/2014/main" id="{BE85380F-860D-E445-B22F-198CB29659CC}"/>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solidFill>
              <a:srgbClr val="293E40"/>
            </a:solidFill>
            <a:ln w="9525" cap="flat">
              <a:noFill/>
              <a:prstDash val="solid"/>
              <a:miter/>
            </a:ln>
          </p:spPr>
          <p:txBody>
            <a:bodyPr rtlCol="0" anchor="ctr"/>
            <a:lstStyle/>
            <a:p>
              <a:endParaRPr lang="en-US" sz="1800"/>
            </a:p>
          </p:txBody>
        </p:sp>
      </p:grpSp>
      <p:sp>
        <p:nvSpPr>
          <p:cNvPr id="17" name="Footer Placeholder 4">
            <a:extLst>
              <a:ext uri="{FF2B5EF4-FFF2-40B4-BE49-F238E27FC236}">
                <a16:creationId xmlns:a16="http://schemas.microsoft.com/office/drawing/2014/main" id="{CC8CB65F-B381-45C2-B180-4A6775268676}"/>
              </a:ext>
            </a:extLst>
          </p:cNvPr>
          <p:cNvSpPr txBox="1">
            <a:spLocks/>
          </p:cNvSpPr>
          <p:nvPr userDrawn="1"/>
        </p:nvSpPr>
        <p:spPr bwMode="gray">
          <a:xfrm>
            <a:off x="8065127" y="6364009"/>
            <a:ext cx="3704038"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algn="r" defTabSz="457017" rtl="0" eaLnBrk="1" latinLnBrk="0" hangingPunct="1">
              <a:tabLst>
                <a:tab pos="3599010" algn="l"/>
              </a:tabLst>
            </a:pPr>
            <a:r>
              <a:rPr lang="en-US" sz="600" kern="1200">
                <a:solidFill>
                  <a:schemeClr val="tx1"/>
                </a:solidFill>
                <a:latin typeface="+mn-lt"/>
                <a:ea typeface="+mn-ea"/>
                <a:cs typeface="Arial" panose="020B0604020202020204" pitchFamily="34" charset="0"/>
              </a:rPr>
              <a:t>© 2021 ServiceNow, Inc. All Rights Reserved.</a:t>
            </a:r>
          </a:p>
        </p:txBody>
      </p:sp>
    </p:spTree>
    <p:extLst>
      <p:ext uri="{BB962C8B-B14F-4D97-AF65-F5344CB8AC3E}">
        <p14:creationId xmlns:p14="http://schemas.microsoft.com/office/powerpoint/2010/main" val="333286124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Section_Slide_illustration9">
    <p:bg bwMode="gray">
      <p:bgPr>
        <a:solidFill>
          <a:schemeClr val="accent2"/>
        </a:solidFill>
        <a:effectLst/>
      </p:bgPr>
    </p:bg>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D711C033-4B2E-431D-84E3-DD4528EF3A6D}"/>
              </a:ext>
            </a:extLst>
          </p:cNvPr>
          <p:cNvSpPr>
            <a:spLocks noGrp="1"/>
          </p:cNvSpPr>
          <p:nvPr>
            <p:ph type="ctrTitle" hasCustomPrompt="1"/>
          </p:nvPr>
        </p:nvSpPr>
        <p:spPr bwMode="gray">
          <a:xfrm>
            <a:off x="420142" y="2005012"/>
            <a:ext cx="5244378" cy="1336386"/>
          </a:xfrm>
        </p:spPr>
        <p:txBody>
          <a:bodyPr/>
          <a:lstStyle>
            <a:lvl1pPr algn="l" defTabSz="457017" rtl="0" eaLnBrk="1" latinLnBrk="0" hangingPunct="1">
              <a:lnSpc>
                <a:spcPct val="90000"/>
              </a:lnSpc>
              <a:spcBef>
                <a:spcPts val="0"/>
              </a:spcBef>
              <a:buNone/>
              <a:defRPr lang="en-US" sz="3600" b="1" kern="1200" normalizeH="0" baseline="0" dirty="0">
                <a:solidFill>
                  <a:srgbClr val="F7F7F7"/>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21" name="Text Placeholder 2">
            <a:extLst>
              <a:ext uri="{FF2B5EF4-FFF2-40B4-BE49-F238E27FC236}">
                <a16:creationId xmlns:a16="http://schemas.microsoft.com/office/drawing/2014/main" id="{FAECEF30-6ADC-47AA-B272-44C840917281}"/>
              </a:ext>
            </a:extLst>
          </p:cNvPr>
          <p:cNvSpPr>
            <a:spLocks noGrp="1"/>
          </p:cNvSpPr>
          <p:nvPr>
            <p:ph type="body" sz="quarter" idx="10" hasCustomPrompt="1"/>
          </p:nvPr>
        </p:nvSpPr>
        <p:spPr>
          <a:xfrm>
            <a:off x="434452" y="3434010"/>
            <a:ext cx="5230068" cy="789637"/>
          </a:xfrm>
        </p:spPr>
        <p:txBody>
          <a:bodyPr/>
          <a:lstStyle>
            <a:lvl1pPr marL="0" indent="0">
              <a:lnSpc>
                <a:spcPct val="90000"/>
              </a:lnSpc>
              <a:spcBef>
                <a:spcPts val="600"/>
              </a:spcBef>
              <a:buFont typeface="Arial" panose="020B0604020202020204" pitchFamily="34" charset="0"/>
              <a:buNone/>
              <a:defRPr sz="2000" b="0">
                <a:solidFill>
                  <a:srgbClr val="F7F7F7"/>
                </a:solidFill>
                <a:latin typeface="+mj-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pPr lvl="0"/>
            <a:r>
              <a:rPr lang="en-US"/>
              <a:t>Click to edit subtitle master text styles</a:t>
            </a:r>
          </a:p>
        </p:txBody>
      </p:sp>
      <p:sp>
        <p:nvSpPr>
          <p:cNvPr id="22" name="Footer Placeholder 4">
            <a:extLst>
              <a:ext uri="{FF2B5EF4-FFF2-40B4-BE49-F238E27FC236}">
                <a16:creationId xmlns:a16="http://schemas.microsoft.com/office/drawing/2014/main" id="{32A9C223-F15C-4060-94BC-59E23EEDC377}"/>
              </a:ext>
            </a:extLst>
          </p:cNvPr>
          <p:cNvSpPr txBox="1">
            <a:spLocks/>
          </p:cNvSpPr>
          <p:nvPr userDrawn="1"/>
        </p:nvSpPr>
        <p:spPr bwMode="gray">
          <a:xfrm>
            <a:off x="5863411" y="6365328"/>
            <a:ext cx="497842"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BDCBF2-BE2D-4B82-87DE-56AD2FCE3670}" type="slidenum">
              <a:rPr lang="en-US" sz="600" smtClean="0">
                <a:solidFill>
                  <a:schemeClr val="tx1"/>
                </a:solidFill>
                <a:latin typeface="+mn-lt"/>
                <a:ea typeface="Avenir Book" charset="0"/>
                <a:cs typeface="Arial" panose="020B0604020202020204" pitchFamily="34" charset="0"/>
              </a:rPr>
              <a:pPr algn="ctr"/>
              <a:t>‹#›</a:t>
            </a:fld>
            <a:endParaRPr lang="en-US" sz="600">
              <a:solidFill>
                <a:schemeClr val="tx1"/>
              </a:solidFill>
              <a:latin typeface="+mn-lt"/>
              <a:ea typeface="Avenir Book" charset="0"/>
              <a:cs typeface="Arial" panose="020B0604020202020204" pitchFamily="34" charset="0"/>
            </a:endParaRPr>
          </a:p>
        </p:txBody>
      </p:sp>
      <p:sp>
        <p:nvSpPr>
          <p:cNvPr id="11" name="Rectangle 10">
            <a:extLst>
              <a:ext uri="{FF2B5EF4-FFF2-40B4-BE49-F238E27FC236}">
                <a16:creationId xmlns:a16="http://schemas.microsoft.com/office/drawing/2014/main" id="{9495E09A-0B96-2049-8BC8-ED5A94A5EA22}"/>
              </a:ext>
            </a:extLst>
          </p:cNvPr>
          <p:cNvSpPr/>
          <p:nvPr userDrawn="1"/>
        </p:nvSpPr>
        <p:spPr bwMode="gray">
          <a:xfrm>
            <a:off x="489078" y="6296026"/>
            <a:ext cx="657396" cy="2698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nvGrpSpPr>
          <p:cNvPr id="12" name="Graphic 28">
            <a:extLst>
              <a:ext uri="{FF2B5EF4-FFF2-40B4-BE49-F238E27FC236}">
                <a16:creationId xmlns:a16="http://schemas.microsoft.com/office/drawing/2014/main" id="{DC7AFBDB-9035-4DB5-9969-E2EA58F91401}"/>
              </a:ext>
            </a:extLst>
          </p:cNvPr>
          <p:cNvGrpSpPr>
            <a:grpSpLocks noChangeAspect="1"/>
          </p:cNvGrpSpPr>
          <p:nvPr userDrawn="1"/>
        </p:nvGrpSpPr>
        <p:grpSpPr bwMode="gray">
          <a:xfrm>
            <a:off x="384148" y="6197601"/>
            <a:ext cx="874890" cy="464232"/>
            <a:chOff x="3834550" y="2440725"/>
            <a:chExt cx="5419725" cy="2876550"/>
          </a:xfrm>
        </p:grpSpPr>
        <p:sp>
          <p:nvSpPr>
            <p:cNvPr id="13" name="Freeform: Shape 98">
              <a:extLst>
                <a:ext uri="{FF2B5EF4-FFF2-40B4-BE49-F238E27FC236}">
                  <a16:creationId xmlns:a16="http://schemas.microsoft.com/office/drawing/2014/main" id="{D732A15D-6EBC-4F7C-81BA-5BF5FF9F0DD2}"/>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solidFill>
              <a:schemeClr val="tx1"/>
            </a:solidFill>
            <a:ln w="9525" cap="flat">
              <a:noFill/>
              <a:prstDash val="solid"/>
              <a:miter/>
            </a:ln>
          </p:spPr>
          <p:txBody>
            <a:bodyPr rtlCol="0" anchor="ctr"/>
            <a:lstStyle/>
            <a:p>
              <a:endParaRPr lang="en-US" sz="1800"/>
            </a:p>
          </p:txBody>
        </p:sp>
        <p:sp>
          <p:nvSpPr>
            <p:cNvPr id="14" name="Freeform: Shape 99">
              <a:extLst>
                <a:ext uri="{FF2B5EF4-FFF2-40B4-BE49-F238E27FC236}">
                  <a16:creationId xmlns:a16="http://schemas.microsoft.com/office/drawing/2014/main" id="{79D536FC-4EEC-46DA-8245-1B8A7CB0A7BD}"/>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sz="1800"/>
            </a:p>
          </p:txBody>
        </p:sp>
        <p:sp>
          <p:nvSpPr>
            <p:cNvPr id="15" name="Freeform: Shape 100">
              <a:extLst>
                <a:ext uri="{FF2B5EF4-FFF2-40B4-BE49-F238E27FC236}">
                  <a16:creationId xmlns:a16="http://schemas.microsoft.com/office/drawing/2014/main" id="{8271E35E-25E5-4BBC-86C6-5FADCD9F6FEA}"/>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solidFill>
              <a:schemeClr val="tx1"/>
            </a:solidFill>
            <a:ln w="9525" cap="flat">
              <a:noFill/>
              <a:prstDash val="solid"/>
              <a:miter/>
            </a:ln>
          </p:spPr>
          <p:txBody>
            <a:bodyPr rtlCol="0" anchor="ctr"/>
            <a:lstStyle/>
            <a:p>
              <a:endParaRPr lang="en-US" sz="1800"/>
            </a:p>
          </p:txBody>
        </p:sp>
        <p:sp>
          <p:nvSpPr>
            <p:cNvPr id="16" name="Freeform: Shape 101">
              <a:extLst>
                <a:ext uri="{FF2B5EF4-FFF2-40B4-BE49-F238E27FC236}">
                  <a16:creationId xmlns:a16="http://schemas.microsoft.com/office/drawing/2014/main" id="{52BF3C1C-6D1A-4CEB-B3EA-EFAAE0BA116D}"/>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solidFill>
              <a:srgbClr val="293E40"/>
            </a:solidFill>
            <a:ln w="9525" cap="flat">
              <a:noFill/>
              <a:prstDash val="solid"/>
              <a:miter/>
            </a:ln>
          </p:spPr>
          <p:txBody>
            <a:bodyPr rtlCol="0" anchor="ctr"/>
            <a:lstStyle/>
            <a:p>
              <a:endParaRPr lang="en-US" sz="1800"/>
            </a:p>
          </p:txBody>
        </p:sp>
        <p:sp>
          <p:nvSpPr>
            <p:cNvPr id="17" name="Freeform: Shape 102">
              <a:extLst>
                <a:ext uri="{FF2B5EF4-FFF2-40B4-BE49-F238E27FC236}">
                  <a16:creationId xmlns:a16="http://schemas.microsoft.com/office/drawing/2014/main" id="{21B7056B-E761-4747-A2C7-945DBFA5C856}"/>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solidFill>
              <a:srgbClr val="293E40"/>
            </a:solidFill>
            <a:ln w="9525" cap="flat">
              <a:noFill/>
              <a:prstDash val="solid"/>
              <a:miter/>
            </a:ln>
          </p:spPr>
          <p:txBody>
            <a:bodyPr rtlCol="0" anchor="ctr"/>
            <a:lstStyle/>
            <a:p>
              <a:endParaRPr lang="en-US" sz="1800"/>
            </a:p>
          </p:txBody>
        </p:sp>
      </p:grpSp>
      <p:grpSp>
        <p:nvGrpSpPr>
          <p:cNvPr id="18" name="Group 17">
            <a:extLst>
              <a:ext uri="{FF2B5EF4-FFF2-40B4-BE49-F238E27FC236}">
                <a16:creationId xmlns:a16="http://schemas.microsoft.com/office/drawing/2014/main" id="{C647A560-02ED-480A-8BE6-C3ED49BDE107}"/>
              </a:ext>
            </a:extLst>
          </p:cNvPr>
          <p:cNvGrpSpPr/>
          <p:nvPr userDrawn="1"/>
        </p:nvGrpSpPr>
        <p:grpSpPr>
          <a:xfrm>
            <a:off x="6621599" y="536916"/>
            <a:ext cx="5064788" cy="6083585"/>
            <a:chOff x="6619874" y="536915"/>
            <a:chExt cx="5063469" cy="6083585"/>
          </a:xfrm>
        </p:grpSpPr>
        <p:sp>
          <p:nvSpPr>
            <p:cNvPr id="23" name="AutoShape 3">
              <a:extLst>
                <a:ext uri="{FF2B5EF4-FFF2-40B4-BE49-F238E27FC236}">
                  <a16:creationId xmlns:a16="http://schemas.microsoft.com/office/drawing/2014/main" id="{4777C714-730D-4119-9FEF-A3860A28BD05}"/>
                </a:ext>
              </a:extLst>
            </p:cNvPr>
            <p:cNvSpPr>
              <a:spLocks noChangeAspect="1" noChangeArrowheads="1" noTextEdit="1"/>
            </p:cNvSpPr>
            <p:nvPr/>
          </p:nvSpPr>
          <p:spPr bwMode="auto">
            <a:xfrm flipH="1">
              <a:off x="6619874" y="536915"/>
              <a:ext cx="5013325" cy="608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4" name="Rectangle 6">
              <a:extLst>
                <a:ext uri="{FF2B5EF4-FFF2-40B4-BE49-F238E27FC236}">
                  <a16:creationId xmlns:a16="http://schemas.microsoft.com/office/drawing/2014/main" id="{22B2E2F9-591B-4C38-94CD-1AE796D1E4C3}"/>
                </a:ext>
              </a:extLst>
            </p:cNvPr>
            <p:cNvSpPr>
              <a:spLocks noChangeArrowheads="1"/>
            </p:cNvSpPr>
            <p:nvPr/>
          </p:nvSpPr>
          <p:spPr bwMode="auto">
            <a:xfrm flipH="1">
              <a:off x="10531405" y="1972882"/>
              <a:ext cx="663280" cy="1151938"/>
            </a:xfrm>
            <a:prstGeom prst="rect">
              <a:avLst/>
            </a:prstGeom>
            <a:solidFill>
              <a:srgbClr val="CC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5" name="Rectangle 7">
              <a:extLst>
                <a:ext uri="{FF2B5EF4-FFF2-40B4-BE49-F238E27FC236}">
                  <a16:creationId xmlns:a16="http://schemas.microsoft.com/office/drawing/2014/main" id="{8F875BAC-7D8D-4CEC-BE4F-EE7866DBECFC}"/>
                </a:ext>
              </a:extLst>
            </p:cNvPr>
            <p:cNvSpPr>
              <a:spLocks noChangeArrowheads="1"/>
            </p:cNvSpPr>
            <p:nvPr/>
          </p:nvSpPr>
          <p:spPr bwMode="auto">
            <a:xfrm flipH="1">
              <a:off x="11253831" y="2334799"/>
              <a:ext cx="429512" cy="790021"/>
            </a:xfrm>
            <a:prstGeom prst="rect">
              <a:avLst/>
            </a:prstGeom>
            <a:solidFill>
              <a:srgbClr val="CC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6" name="Rectangle 8">
              <a:extLst>
                <a:ext uri="{FF2B5EF4-FFF2-40B4-BE49-F238E27FC236}">
                  <a16:creationId xmlns:a16="http://schemas.microsoft.com/office/drawing/2014/main" id="{8EE53E76-CE07-4C6A-9A1D-961CDAC9C110}"/>
                </a:ext>
              </a:extLst>
            </p:cNvPr>
            <p:cNvSpPr>
              <a:spLocks noChangeArrowheads="1"/>
            </p:cNvSpPr>
            <p:nvPr/>
          </p:nvSpPr>
          <p:spPr bwMode="auto">
            <a:xfrm flipH="1">
              <a:off x="9209623" y="4351830"/>
              <a:ext cx="971684" cy="142232"/>
            </a:xfrm>
            <a:prstGeom prst="rect">
              <a:avLst/>
            </a:prstGeom>
            <a:solidFill>
              <a:srgbClr val="2A3E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7" name="Rectangle 10">
              <a:extLst>
                <a:ext uri="{FF2B5EF4-FFF2-40B4-BE49-F238E27FC236}">
                  <a16:creationId xmlns:a16="http://schemas.microsoft.com/office/drawing/2014/main" id="{0DE5EB42-3911-40A4-80B3-180719505B90}"/>
                </a:ext>
              </a:extLst>
            </p:cNvPr>
            <p:cNvSpPr>
              <a:spLocks noChangeArrowheads="1"/>
            </p:cNvSpPr>
            <p:nvPr/>
          </p:nvSpPr>
          <p:spPr bwMode="auto">
            <a:xfrm flipH="1">
              <a:off x="9906603" y="1118401"/>
              <a:ext cx="971684" cy="14223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8" name="Rectangle 11">
              <a:extLst>
                <a:ext uri="{FF2B5EF4-FFF2-40B4-BE49-F238E27FC236}">
                  <a16:creationId xmlns:a16="http://schemas.microsoft.com/office/drawing/2014/main" id="{6FDCC746-6344-4742-AE8B-3F9715C6C9B0}"/>
                </a:ext>
              </a:extLst>
            </p:cNvPr>
            <p:cNvSpPr>
              <a:spLocks noChangeArrowheads="1"/>
            </p:cNvSpPr>
            <p:nvPr/>
          </p:nvSpPr>
          <p:spPr bwMode="auto">
            <a:xfrm flipH="1">
              <a:off x="6762771" y="4307462"/>
              <a:ext cx="971684" cy="142232"/>
            </a:xfrm>
            <a:prstGeom prst="rect">
              <a:avLst/>
            </a:prstGeom>
            <a:solidFill>
              <a:srgbClr val="2A3E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9" name="Oval 12">
              <a:extLst>
                <a:ext uri="{FF2B5EF4-FFF2-40B4-BE49-F238E27FC236}">
                  <a16:creationId xmlns:a16="http://schemas.microsoft.com/office/drawing/2014/main" id="{157A65D5-08B5-460C-BCD9-A058446B230D}"/>
                </a:ext>
              </a:extLst>
            </p:cNvPr>
            <p:cNvSpPr>
              <a:spLocks noChangeArrowheads="1"/>
            </p:cNvSpPr>
            <p:nvPr/>
          </p:nvSpPr>
          <p:spPr bwMode="auto">
            <a:xfrm flipH="1">
              <a:off x="9986265" y="5105892"/>
              <a:ext cx="1078710" cy="1080118"/>
            </a:xfrm>
            <a:prstGeom prst="ellipse">
              <a:avLst/>
            </a:pr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0" name="Rectangle 13">
              <a:extLst>
                <a:ext uri="{FF2B5EF4-FFF2-40B4-BE49-F238E27FC236}">
                  <a16:creationId xmlns:a16="http://schemas.microsoft.com/office/drawing/2014/main" id="{5400499D-5396-46C4-859E-4D015115C39A}"/>
                </a:ext>
              </a:extLst>
            </p:cNvPr>
            <p:cNvSpPr>
              <a:spLocks noChangeArrowheads="1"/>
            </p:cNvSpPr>
            <p:nvPr/>
          </p:nvSpPr>
          <p:spPr bwMode="auto">
            <a:xfrm flipH="1">
              <a:off x="10286219" y="5334027"/>
              <a:ext cx="481617" cy="64497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1" name="Rectangle 14">
              <a:extLst>
                <a:ext uri="{FF2B5EF4-FFF2-40B4-BE49-F238E27FC236}">
                  <a16:creationId xmlns:a16="http://schemas.microsoft.com/office/drawing/2014/main" id="{71F6452C-DA48-4E13-8812-920CD6981E89}"/>
                </a:ext>
              </a:extLst>
            </p:cNvPr>
            <p:cNvSpPr>
              <a:spLocks noChangeArrowheads="1"/>
            </p:cNvSpPr>
            <p:nvPr/>
          </p:nvSpPr>
          <p:spPr bwMode="auto">
            <a:xfrm flipH="1">
              <a:off x="10353814" y="5452319"/>
              <a:ext cx="346426" cy="25348"/>
            </a:xfrm>
            <a:prstGeom prst="rect">
              <a:avLst/>
            </a:prstGeom>
            <a:solidFill>
              <a:srgbClr val="83B7A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2" name="Rectangle 15">
              <a:extLst>
                <a:ext uri="{FF2B5EF4-FFF2-40B4-BE49-F238E27FC236}">
                  <a16:creationId xmlns:a16="http://schemas.microsoft.com/office/drawing/2014/main" id="{4C1C5F2C-9C49-429A-9182-2A8EA0506715}"/>
                </a:ext>
              </a:extLst>
            </p:cNvPr>
            <p:cNvSpPr>
              <a:spLocks noChangeArrowheads="1"/>
            </p:cNvSpPr>
            <p:nvPr/>
          </p:nvSpPr>
          <p:spPr bwMode="auto">
            <a:xfrm flipH="1">
              <a:off x="10353814" y="5541038"/>
              <a:ext cx="346426" cy="23940"/>
            </a:xfrm>
            <a:prstGeom prst="rect">
              <a:avLst/>
            </a:prstGeom>
            <a:solidFill>
              <a:srgbClr val="83B7A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3" name="Rectangle 16">
              <a:extLst>
                <a:ext uri="{FF2B5EF4-FFF2-40B4-BE49-F238E27FC236}">
                  <a16:creationId xmlns:a16="http://schemas.microsoft.com/office/drawing/2014/main" id="{27B3714C-F230-42EA-9E38-66B09124F33A}"/>
                </a:ext>
              </a:extLst>
            </p:cNvPr>
            <p:cNvSpPr>
              <a:spLocks noChangeArrowheads="1"/>
            </p:cNvSpPr>
            <p:nvPr/>
          </p:nvSpPr>
          <p:spPr bwMode="auto">
            <a:xfrm flipH="1">
              <a:off x="10353814" y="5628348"/>
              <a:ext cx="346426" cy="22532"/>
            </a:xfrm>
            <a:prstGeom prst="rect">
              <a:avLst/>
            </a:prstGeom>
            <a:solidFill>
              <a:srgbClr val="83B7A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4" name="Rectangle 17">
              <a:extLst>
                <a:ext uri="{FF2B5EF4-FFF2-40B4-BE49-F238E27FC236}">
                  <a16:creationId xmlns:a16="http://schemas.microsoft.com/office/drawing/2014/main" id="{4C805A2F-6689-4EB1-8109-1D8955231AD4}"/>
                </a:ext>
              </a:extLst>
            </p:cNvPr>
            <p:cNvSpPr>
              <a:spLocks noChangeArrowheads="1"/>
            </p:cNvSpPr>
            <p:nvPr/>
          </p:nvSpPr>
          <p:spPr bwMode="auto">
            <a:xfrm flipH="1">
              <a:off x="10353814" y="5714251"/>
              <a:ext cx="346426" cy="25348"/>
            </a:xfrm>
            <a:prstGeom prst="rect">
              <a:avLst/>
            </a:prstGeom>
            <a:solidFill>
              <a:srgbClr val="83B7A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5" name="Rectangle 18">
              <a:extLst>
                <a:ext uri="{FF2B5EF4-FFF2-40B4-BE49-F238E27FC236}">
                  <a16:creationId xmlns:a16="http://schemas.microsoft.com/office/drawing/2014/main" id="{5193757B-9BB3-437A-B597-BE455D79961B}"/>
                </a:ext>
              </a:extLst>
            </p:cNvPr>
            <p:cNvSpPr>
              <a:spLocks noChangeArrowheads="1"/>
            </p:cNvSpPr>
            <p:nvPr/>
          </p:nvSpPr>
          <p:spPr bwMode="auto">
            <a:xfrm flipH="1">
              <a:off x="10353814" y="5802970"/>
              <a:ext cx="346426" cy="23940"/>
            </a:xfrm>
            <a:prstGeom prst="rect">
              <a:avLst/>
            </a:prstGeom>
            <a:solidFill>
              <a:srgbClr val="83B7A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6" name="Rectangle 19">
              <a:extLst>
                <a:ext uri="{FF2B5EF4-FFF2-40B4-BE49-F238E27FC236}">
                  <a16:creationId xmlns:a16="http://schemas.microsoft.com/office/drawing/2014/main" id="{9F7B1D00-A705-4BBC-9B04-B85A713C1667}"/>
                </a:ext>
              </a:extLst>
            </p:cNvPr>
            <p:cNvSpPr>
              <a:spLocks noChangeArrowheads="1"/>
            </p:cNvSpPr>
            <p:nvPr/>
          </p:nvSpPr>
          <p:spPr bwMode="auto">
            <a:xfrm flipH="1">
              <a:off x="10773841" y="3442108"/>
              <a:ext cx="128150" cy="423879"/>
            </a:xfrm>
            <a:prstGeom prst="rect">
              <a:avLst/>
            </a:prstGeom>
            <a:solidFill>
              <a:srgbClr val="98D5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7" name="Rectangle 20">
              <a:extLst>
                <a:ext uri="{FF2B5EF4-FFF2-40B4-BE49-F238E27FC236}">
                  <a16:creationId xmlns:a16="http://schemas.microsoft.com/office/drawing/2014/main" id="{7000A023-85AC-4BF3-87F2-6722D664C4D6}"/>
                </a:ext>
              </a:extLst>
            </p:cNvPr>
            <p:cNvSpPr>
              <a:spLocks noChangeArrowheads="1"/>
            </p:cNvSpPr>
            <p:nvPr/>
          </p:nvSpPr>
          <p:spPr bwMode="auto">
            <a:xfrm flipH="1">
              <a:off x="10900582" y="3442108"/>
              <a:ext cx="130966" cy="423879"/>
            </a:xfrm>
            <a:prstGeom prst="rect">
              <a:avLst/>
            </a:prstGeom>
            <a:solidFill>
              <a:srgbClr val="83B7A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8" name="Rectangle 21">
              <a:extLst>
                <a:ext uri="{FF2B5EF4-FFF2-40B4-BE49-F238E27FC236}">
                  <a16:creationId xmlns:a16="http://schemas.microsoft.com/office/drawing/2014/main" id="{695E9C15-1856-4571-B7E1-E1EF3F6F5047}"/>
                </a:ext>
              </a:extLst>
            </p:cNvPr>
            <p:cNvSpPr>
              <a:spLocks noChangeArrowheads="1"/>
            </p:cNvSpPr>
            <p:nvPr/>
          </p:nvSpPr>
          <p:spPr bwMode="auto">
            <a:xfrm flipH="1">
              <a:off x="11027324" y="3442108"/>
              <a:ext cx="130966" cy="423879"/>
            </a:xfrm>
            <a:prstGeom prst="rect">
              <a:avLst/>
            </a:prstGeom>
            <a:solidFill>
              <a:srgbClr val="2A3E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9" name="Freeform 22">
              <a:extLst>
                <a:ext uri="{FF2B5EF4-FFF2-40B4-BE49-F238E27FC236}">
                  <a16:creationId xmlns:a16="http://schemas.microsoft.com/office/drawing/2014/main" id="{6F726F85-7BF0-485F-A903-B2E2F093127A}"/>
                </a:ext>
              </a:extLst>
            </p:cNvPr>
            <p:cNvSpPr>
              <a:spLocks/>
            </p:cNvSpPr>
            <p:nvPr/>
          </p:nvSpPr>
          <p:spPr bwMode="auto">
            <a:xfrm flipH="1">
              <a:off x="11170964" y="3519562"/>
              <a:ext cx="185887" cy="346426"/>
            </a:xfrm>
            <a:custGeom>
              <a:avLst/>
              <a:gdLst>
                <a:gd name="T0" fmla="*/ 80 w 132"/>
                <a:gd name="T1" fmla="*/ 246 h 246"/>
                <a:gd name="T2" fmla="*/ 0 w 132"/>
                <a:gd name="T3" fmla="*/ 246 h 246"/>
                <a:gd name="T4" fmla="*/ 54 w 132"/>
                <a:gd name="T5" fmla="*/ 0 h 246"/>
                <a:gd name="T6" fmla="*/ 132 w 132"/>
                <a:gd name="T7" fmla="*/ 11 h 246"/>
                <a:gd name="T8" fmla="*/ 80 w 132"/>
                <a:gd name="T9" fmla="*/ 246 h 246"/>
              </a:gdLst>
              <a:ahLst/>
              <a:cxnLst>
                <a:cxn ang="0">
                  <a:pos x="T0" y="T1"/>
                </a:cxn>
                <a:cxn ang="0">
                  <a:pos x="T2" y="T3"/>
                </a:cxn>
                <a:cxn ang="0">
                  <a:pos x="T4" y="T5"/>
                </a:cxn>
                <a:cxn ang="0">
                  <a:pos x="T6" y="T7"/>
                </a:cxn>
                <a:cxn ang="0">
                  <a:pos x="T8" y="T9"/>
                </a:cxn>
              </a:cxnLst>
              <a:rect l="0" t="0" r="r" b="b"/>
              <a:pathLst>
                <a:path w="132" h="246">
                  <a:moveTo>
                    <a:pt x="80" y="246"/>
                  </a:moveTo>
                  <a:lnTo>
                    <a:pt x="0" y="246"/>
                  </a:lnTo>
                  <a:lnTo>
                    <a:pt x="54" y="0"/>
                  </a:lnTo>
                  <a:lnTo>
                    <a:pt x="132" y="11"/>
                  </a:lnTo>
                  <a:lnTo>
                    <a:pt x="80" y="246"/>
                  </a:lnTo>
                  <a:close/>
                </a:path>
              </a:pathLst>
            </a:custGeom>
            <a:solidFill>
              <a:srgbClr val="CCCCCC"/>
            </a:solidFill>
            <a:ln>
              <a:noFill/>
            </a:ln>
          </p:spPr>
          <p:txBody>
            <a:bodyPr vert="horz" wrap="square" lIns="91440" tIns="45720" rIns="91440" bIns="45720" numCol="1" anchor="t" anchorCtr="0" compatLnSpc="1">
              <a:prstTxWarp prst="textNoShape">
                <a:avLst/>
              </a:prstTxWarp>
            </a:bodyPr>
            <a:lstStyle/>
            <a:p>
              <a:endParaRPr lang="en-US" sz="1800"/>
            </a:p>
          </p:txBody>
        </p:sp>
        <p:sp>
          <p:nvSpPr>
            <p:cNvPr id="40" name="Rectangle 23">
              <a:extLst>
                <a:ext uri="{FF2B5EF4-FFF2-40B4-BE49-F238E27FC236}">
                  <a16:creationId xmlns:a16="http://schemas.microsoft.com/office/drawing/2014/main" id="{E31FB8AE-E1EC-45B8-94A2-43928378CAD7}"/>
                </a:ext>
              </a:extLst>
            </p:cNvPr>
            <p:cNvSpPr>
              <a:spLocks noChangeArrowheads="1"/>
            </p:cNvSpPr>
            <p:nvPr/>
          </p:nvSpPr>
          <p:spPr bwMode="auto">
            <a:xfrm flipH="1">
              <a:off x="10589362" y="3861763"/>
              <a:ext cx="970276" cy="142232"/>
            </a:xfrm>
            <a:prstGeom prst="rect">
              <a:avLst/>
            </a:prstGeom>
            <a:solidFill>
              <a:srgbClr val="2A3E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1" name="Oval 24">
              <a:extLst>
                <a:ext uri="{FF2B5EF4-FFF2-40B4-BE49-F238E27FC236}">
                  <a16:creationId xmlns:a16="http://schemas.microsoft.com/office/drawing/2014/main" id="{92142E37-5317-4075-B347-B3D8345C2A7B}"/>
                </a:ext>
              </a:extLst>
            </p:cNvPr>
            <p:cNvSpPr>
              <a:spLocks noChangeArrowheads="1"/>
            </p:cNvSpPr>
            <p:nvPr/>
          </p:nvSpPr>
          <p:spPr bwMode="auto">
            <a:xfrm flipH="1">
              <a:off x="7026112" y="2910639"/>
              <a:ext cx="633707" cy="633707"/>
            </a:xfrm>
            <a:prstGeom prst="ellipse">
              <a:avLst/>
            </a:prstGeom>
            <a:solidFill>
              <a:srgbClr val="98D5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2" name="Oval 25">
              <a:extLst>
                <a:ext uri="{FF2B5EF4-FFF2-40B4-BE49-F238E27FC236}">
                  <a16:creationId xmlns:a16="http://schemas.microsoft.com/office/drawing/2014/main" id="{3C3D6B0F-0CC3-4919-BCF5-F1B28E040F28}"/>
                </a:ext>
              </a:extLst>
            </p:cNvPr>
            <p:cNvSpPr>
              <a:spLocks noChangeArrowheads="1"/>
            </p:cNvSpPr>
            <p:nvPr/>
          </p:nvSpPr>
          <p:spPr bwMode="auto">
            <a:xfrm flipH="1">
              <a:off x="8591406" y="2792911"/>
              <a:ext cx="629482" cy="632299"/>
            </a:xfrm>
            <a:prstGeom prst="ellipse">
              <a:avLst/>
            </a:prstGeom>
            <a:solidFill>
              <a:srgbClr val="CC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3" name="Freeform 26">
              <a:extLst>
                <a:ext uri="{FF2B5EF4-FFF2-40B4-BE49-F238E27FC236}">
                  <a16:creationId xmlns:a16="http://schemas.microsoft.com/office/drawing/2014/main" id="{E6C226EA-4F6C-4B71-9B19-FB9D5A2D4795}"/>
                </a:ext>
              </a:extLst>
            </p:cNvPr>
            <p:cNvSpPr>
              <a:spLocks/>
            </p:cNvSpPr>
            <p:nvPr/>
          </p:nvSpPr>
          <p:spPr bwMode="auto">
            <a:xfrm flipH="1">
              <a:off x="7260721" y="3939912"/>
              <a:ext cx="267565" cy="367550"/>
            </a:xfrm>
            <a:custGeom>
              <a:avLst/>
              <a:gdLst>
                <a:gd name="T0" fmla="*/ 114 w 127"/>
                <a:gd name="T1" fmla="*/ 174 h 174"/>
                <a:gd name="T2" fmla="*/ 13 w 127"/>
                <a:gd name="T3" fmla="*/ 174 h 174"/>
                <a:gd name="T4" fmla="*/ 1 w 127"/>
                <a:gd name="T5" fmla="*/ 19 h 174"/>
                <a:gd name="T6" fmla="*/ 22 w 127"/>
                <a:gd name="T7" fmla="*/ 0 h 174"/>
                <a:gd name="T8" fmla="*/ 106 w 127"/>
                <a:gd name="T9" fmla="*/ 0 h 174"/>
                <a:gd name="T10" fmla="*/ 126 w 127"/>
                <a:gd name="T11" fmla="*/ 19 h 174"/>
                <a:gd name="T12" fmla="*/ 114 w 127"/>
                <a:gd name="T13" fmla="*/ 174 h 174"/>
              </a:gdLst>
              <a:ahLst/>
              <a:cxnLst>
                <a:cxn ang="0">
                  <a:pos x="T0" y="T1"/>
                </a:cxn>
                <a:cxn ang="0">
                  <a:pos x="T2" y="T3"/>
                </a:cxn>
                <a:cxn ang="0">
                  <a:pos x="T4" y="T5"/>
                </a:cxn>
                <a:cxn ang="0">
                  <a:pos x="T6" y="T7"/>
                </a:cxn>
                <a:cxn ang="0">
                  <a:pos x="T8" y="T9"/>
                </a:cxn>
                <a:cxn ang="0">
                  <a:pos x="T10" y="T11"/>
                </a:cxn>
                <a:cxn ang="0">
                  <a:pos x="T12" y="T13"/>
                </a:cxn>
              </a:cxnLst>
              <a:rect l="0" t="0" r="r" b="b"/>
              <a:pathLst>
                <a:path w="127" h="174">
                  <a:moveTo>
                    <a:pt x="114" y="174"/>
                  </a:moveTo>
                  <a:cubicBezTo>
                    <a:pt x="13" y="174"/>
                    <a:pt x="13" y="174"/>
                    <a:pt x="13" y="174"/>
                  </a:cubicBezTo>
                  <a:cubicBezTo>
                    <a:pt x="1" y="19"/>
                    <a:pt x="1" y="19"/>
                    <a:pt x="1" y="19"/>
                  </a:cubicBezTo>
                  <a:cubicBezTo>
                    <a:pt x="0" y="7"/>
                    <a:pt x="11" y="0"/>
                    <a:pt x="22" y="0"/>
                  </a:cubicBezTo>
                  <a:cubicBezTo>
                    <a:pt x="106" y="0"/>
                    <a:pt x="106" y="0"/>
                    <a:pt x="106" y="0"/>
                  </a:cubicBezTo>
                  <a:cubicBezTo>
                    <a:pt x="117" y="0"/>
                    <a:pt x="127" y="7"/>
                    <a:pt x="126" y="19"/>
                  </a:cubicBezTo>
                  <a:lnTo>
                    <a:pt x="114" y="17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4" name="Freeform 27">
              <a:extLst>
                <a:ext uri="{FF2B5EF4-FFF2-40B4-BE49-F238E27FC236}">
                  <a16:creationId xmlns:a16="http://schemas.microsoft.com/office/drawing/2014/main" id="{DEF193AF-7418-49D5-B9E9-7CD793B5A806}"/>
                </a:ext>
              </a:extLst>
            </p:cNvPr>
            <p:cNvSpPr>
              <a:spLocks/>
            </p:cNvSpPr>
            <p:nvPr/>
          </p:nvSpPr>
          <p:spPr bwMode="auto">
            <a:xfrm flipH="1">
              <a:off x="7264946" y="4001874"/>
              <a:ext cx="259116" cy="190112"/>
            </a:xfrm>
            <a:custGeom>
              <a:avLst/>
              <a:gdLst>
                <a:gd name="T0" fmla="*/ 175 w 184"/>
                <a:gd name="T1" fmla="*/ 135 h 135"/>
                <a:gd name="T2" fmla="*/ 10 w 184"/>
                <a:gd name="T3" fmla="*/ 135 h 135"/>
                <a:gd name="T4" fmla="*/ 0 w 184"/>
                <a:gd name="T5" fmla="*/ 0 h 135"/>
                <a:gd name="T6" fmla="*/ 184 w 184"/>
                <a:gd name="T7" fmla="*/ 0 h 135"/>
                <a:gd name="T8" fmla="*/ 175 w 184"/>
                <a:gd name="T9" fmla="*/ 135 h 135"/>
              </a:gdLst>
              <a:ahLst/>
              <a:cxnLst>
                <a:cxn ang="0">
                  <a:pos x="T0" y="T1"/>
                </a:cxn>
                <a:cxn ang="0">
                  <a:pos x="T2" y="T3"/>
                </a:cxn>
                <a:cxn ang="0">
                  <a:pos x="T4" y="T5"/>
                </a:cxn>
                <a:cxn ang="0">
                  <a:pos x="T6" y="T7"/>
                </a:cxn>
                <a:cxn ang="0">
                  <a:pos x="T8" y="T9"/>
                </a:cxn>
              </a:cxnLst>
              <a:rect l="0" t="0" r="r" b="b"/>
              <a:pathLst>
                <a:path w="184" h="135">
                  <a:moveTo>
                    <a:pt x="175" y="135"/>
                  </a:moveTo>
                  <a:lnTo>
                    <a:pt x="10" y="135"/>
                  </a:lnTo>
                  <a:lnTo>
                    <a:pt x="0" y="0"/>
                  </a:lnTo>
                  <a:lnTo>
                    <a:pt x="184" y="0"/>
                  </a:lnTo>
                  <a:lnTo>
                    <a:pt x="175" y="135"/>
                  </a:lnTo>
                  <a:close/>
                </a:path>
              </a:pathLst>
            </a:custGeom>
            <a:solidFill>
              <a:srgbClr val="2A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5" name="Freeform 28">
              <a:extLst>
                <a:ext uri="{FF2B5EF4-FFF2-40B4-BE49-F238E27FC236}">
                  <a16:creationId xmlns:a16="http://schemas.microsoft.com/office/drawing/2014/main" id="{8BA8E236-BBC3-4D2D-96BB-C445E8EAD3D7}"/>
                </a:ext>
              </a:extLst>
            </p:cNvPr>
            <p:cNvSpPr>
              <a:spLocks/>
            </p:cNvSpPr>
            <p:nvPr/>
          </p:nvSpPr>
          <p:spPr bwMode="auto">
            <a:xfrm flipH="1">
              <a:off x="7277620" y="4191986"/>
              <a:ext cx="232359" cy="115475"/>
            </a:xfrm>
            <a:custGeom>
              <a:avLst/>
              <a:gdLst>
                <a:gd name="T0" fmla="*/ 158 w 165"/>
                <a:gd name="T1" fmla="*/ 82 h 82"/>
                <a:gd name="T2" fmla="*/ 6 w 165"/>
                <a:gd name="T3" fmla="*/ 82 h 82"/>
                <a:gd name="T4" fmla="*/ 0 w 165"/>
                <a:gd name="T5" fmla="*/ 0 h 82"/>
                <a:gd name="T6" fmla="*/ 165 w 165"/>
                <a:gd name="T7" fmla="*/ 0 h 82"/>
                <a:gd name="T8" fmla="*/ 158 w 165"/>
                <a:gd name="T9" fmla="*/ 82 h 82"/>
              </a:gdLst>
              <a:ahLst/>
              <a:cxnLst>
                <a:cxn ang="0">
                  <a:pos x="T0" y="T1"/>
                </a:cxn>
                <a:cxn ang="0">
                  <a:pos x="T2" y="T3"/>
                </a:cxn>
                <a:cxn ang="0">
                  <a:pos x="T4" y="T5"/>
                </a:cxn>
                <a:cxn ang="0">
                  <a:pos x="T6" y="T7"/>
                </a:cxn>
                <a:cxn ang="0">
                  <a:pos x="T8" y="T9"/>
                </a:cxn>
              </a:cxnLst>
              <a:rect l="0" t="0" r="r" b="b"/>
              <a:pathLst>
                <a:path w="165" h="82">
                  <a:moveTo>
                    <a:pt x="158" y="82"/>
                  </a:moveTo>
                  <a:lnTo>
                    <a:pt x="6" y="82"/>
                  </a:lnTo>
                  <a:lnTo>
                    <a:pt x="0" y="0"/>
                  </a:lnTo>
                  <a:lnTo>
                    <a:pt x="165" y="0"/>
                  </a:lnTo>
                  <a:lnTo>
                    <a:pt x="158" y="82"/>
                  </a:lnTo>
                  <a:close/>
                </a:path>
              </a:pathLst>
            </a:custGeom>
            <a:solidFill>
              <a:srgbClr val="98D5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6" name="Rectangle 29">
              <a:extLst>
                <a:ext uri="{FF2B5EF4-FFF2-40B4-BE49-F238E27FC236}">
                  <a16:creationId xmlns:a16="http://schemas.microsoft.com/office/drawing/2014/main" id="{B4390A10-B1A4-4C8C-8556-F578C32BBBDD}"/>
                </a:ext>
              </a:extLst>
            </p:cNvPr>
            <p:cNvSpPr>
              <a:spLocks noChangeArrowheads="1"/>
            </p:cNvSpPr>
            <p:nvPr/>
          </p:nvSpPr>
          <p:spPr bwMode="auto">
            <a:xfrm flipH="1">
              <a:off x="7416331" y="2234534"/>
              <a:ext cx="971684" cy="142232"/>
            </a:xfrm>
            <a:prstGeom prst="rect">
              <a:avLst/>
            </a:prstGeom>
            <a:solidFill>
              <a:srgbClr val="2A3E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7" name="Freeform 30">
              <a:extLst>
                <a:ext uri="{FF2B5EF4-FFF2-40B4-BE49-F238E27FC236}">
                  <a16:creationId xmlns:a16="http://schemas.microsoft.com/office/drawing/2014/main" id="{4230831F-9954-4DCB-907A-8ACAC059CEFF}"/>
                </a:ext>
              </a:extLst>
            </p:cNvPr>
            <p:cNvSpPr>
              <a:spLocks/>
            </p:cNvSpPr>
            <p:nvPr/>
          </p:nvSpPr>
          <p:spPr bwMode="auto">
            <a:xfrm flipH="1">
              <a:off x="7248613" y="3134548"/>
              <a:ext cx="202786" cy="177438"/>
            </a:xfrm>
            <a:custGeom>
              <a:avLst/>
              <a:gdLst>
                <a:gd name="T0" fmla="*/ 59 w 96"/>
                <a:gd name="T1" fmla="*/ 2 h 84"/>
                <a:gd name="T2" fmla="*/ 58 w 96"/>
                <a:gd name="T3" fmla="*/ 11 h 84"/>
                <a:gd name="T4" fmla="*/ 77 w 96"/>
                <a:gd name="T5" fmla="*/ 37 h 84"/>
                <a:gd name="T6" fmla="*/ 6 w 96"/>
                <a:gd name="T7" fmla="*/ 37 h 84"/>
                <a:gd name="T8" fmla="*/ 0 w 96"/>
                <a:gd name="T9" fmla="*/ 43 h 84"/>
                <a:gd name="T10" fmla="*/ 6 w 96"/>
                <a:gd name="T11" fmla="*/ 49 h 84"/>
                <a:gd name="T12" fmla="*/ 77 w 96"/>
                <a:gd name="T13" fmla="*/ 49 h 84"/>
                <a:gd name="T14" fmla="*/ 58 w 96"/>
                <a:gd name="T15" fmla="*/ 75 h 84"/>
                <a:gd name="T16" fmla="*/ 59 w 96"/>
                <a:gd name="T17" fmla="*/ 83 h 84"/>
                <a:gd name="T18" fmla="*/ 62 w 96"/>
                <a:gd name="T19" fmla="*/ 84 h 84"/>
                <a:gd name="T20" fmla="*/ 67 w 96"/>
                <a:gd name="T21" fmla="*/ 82 h 84"/>
                <a:gd name="T22" fmla="*/ 96 w 96"/>
                <a:gd name="T23" fmla="*/ 44 h 84"/>
                <a:gd name="T24" fmla="*/ 67 w 96"/>
                <a:gd name="T25" fmla="*/ 4 h 84"/>
                <a:gd name="T26" fmla="*/ 59 w 96"/>
                <a:gd name="T27" fmla="*/ 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84">
                  <a:moveTo>
                    <a:pt x="59" y="2"/>
                  </a:moveTo>
                  <a:cubicBezTo>
                    <a:pt x="56" y="4"/>
                    <a:pt x="56" y="8"/>
                    <a:pt x="58" y="11"/>
                  </a:cubicBezTo>
                  <a:cubicBezTo>
                    <a:pt x="77" y="37"/>
                    <a:pt x="77" y="37"/>
                    <a:pt x="77" y="37"/>
                  </a:cubicBezTo>
                  <a:cubicBezTo>
                    <a:pt x="6" y="37"/>
                    <a:pt x="6" y="37"/>
                    <a:pt x="6" y="37"/>
                  </a:cubicBezTo>
                  <a:cubicBezTo>
                    <a:pt x="3" y="37"/>
                    <a:pt x="0" y="40"/>
                    <a:pt x="0" y="43"/>
                  </a:cubicBezTo>
                  <a:cubicBezTo>
                    <a:pt x="0" y="46"/>
                    <a:pt x="3" y="49"/>
                    <a:pt x="6" y="49"/>
                  </a:cubicBezTo>
                  <a:cubicBezTo>
                    <a:pt x="77" y="49"/>
                    <a:pt x="77" y="49"/>
                    <a:pt x="77" y="49"/>
                  </a:cubicBezTo>
                  <a:cubicBezTo>
                    <a:pt x="58" y="75"/>
                    <a:pt x="58" y="75"/>
                    <a:pt x="58" y="75"/>
                  </a:cubicBezTo>
                  <a:cubicBezTo>
                    <a:pt x="56" y="77"/>
                    <a:pt x="56" y="81"/>
                    <a:pt x="59" y="83"/>
                  </a:cubicBezTo>
                  <a:cubicBezTo>
                    <a:pt x="60" y="84"/>
                    <a:pt x="61" y="84"/>
                    <a:pt x="62" y="84"/>
                  </a:cubicBezTo>
                  <a:cubicBezTo>
                    <a:pt x="64" y="84"/>
                    <a:pt x="66" y="83"/>
                    <a:pt x="67" y="82"/>
                  </a:cubicBezTo>
                  <a:cubicBezTo>
                    <a:pt x="96" y="44"/>
                    <a:pt x="96" y="44"/>
                    <a:pt x="96" y="44"/>
                  </a:cubicBezTo>
                  <a:cubicBezTo>
                    <a:pt x="67" y="4"/>
                    <a:pt x="67" y="4"/>
                    <a:pt x="67" y="4"/>
                  </a:cubicBezTo>
                  <a:cubicBezTo>
                    <a:pt x="65" y="1"/>
                    <a:pt x="62" y="0"/>
                    <a:pt x="59" y="2"/>
                  </a:cubicBezTo>
                  <a:close/>
                </a:path>
              </a:pathLst>
            </a:custGeom>
            <a:solidFill>
              <a:srgbClr val="E8E6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8" name="Freeform 31">
              <a:extLst>
                <a:ext uri="{FF2B5EF4-FFF2-40B4-BE49-F238E27FC236}">
                  <a16:creationId xmlns:a16="http://schemas.microsoft.com/office/drawing/2014/main" id="{6DC27C22-9FF4-4505-BF54-507E6B2D3FA0}"/>
                </a:ext>
              </a:extLst>
            </p:cNvPr>
            <p:cNvSpPr>
              <a:spLocks noEditPoints="1"/>
            </p:cNvSpPr>
            <p:nvPr/>
          </p:nvSpPr>
          <p:spPr bwMode="auto">
            <a:xfrm flipH="1">
              <a:off x="7181018" y="3064136"/>
              <a:ext cx="325303" cy="325303"/>
            </a:xfrm>
            <a:custGeom>
              <a:avLst/>
              <a:gdLst>
                <a:gd name="T0" fmla="*/ 77 w 154"/>
                <a:gd name="T1" fmla="*/ 0 h 154"/>
                <a:gd name="T2" fmla="*/ 0 w 154"/>
                <a:gd name="T3" fmla="*/ 77 h 154"/>
                <a:gd name="T4" fmla="*/ 77 w 154"/>
                <a:gd name="T5" fmla="*/ 154 h 154"/>
                <a:gd name="T6" fmla="*/ 154 w 154"/>
                <a:gd name="T7" fmla="*/ 77 h 154"/>
                <a:gd name="T8" fmla="*/ 77 w 154"/>
                <a:gd name="T9" fmla="*/ 0 h 154"/>
                <a:gd name="T10" fmla="*/ 77 w 154"/>
                <a:gd name="T11" fmla="*/ 142 h 154"/>
                <a:gd name="T12" fmla="*/ 12 w 154"/>
                <a:gd name="T13" fmla="*/ 77 h 154"/>
                <a:gd name="T14" fmla="*/ 77 w 154"/>
                <a:gd name="T15" fmla="*/ 12 h 154"/>
                <a:gd name="T16" fmla="*/ 142 w 154"/>
                <a:gd name="T17" fmla="*/ 77 h 154"/>
                <a:gd name="T18" fmla="*/ 77 w 154"/>
                <a:gd name="T19" fmla="*/ 142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 h="154">
                  <a:moveTo>
                    <a:pt x="77" y="0"/>
                  </a:moveTo>
                  <a:cubicBezTo>
                    <a:pt x="35" y="0"/>
                    <a:pt x="0" y="35"/>
                    <a:pt x="0" y="77"/>
                  </a:cubicBezTo>
                  <a:cubicBezTo>
                    <a:pt x="0" y="120"/>
                    <a:pt x="35" y="154"/>
                    <a:pt x="77" y="154"/>
                  </a:cubicBezTo>
                  <a:cubicBezTo>
                    <a:pt x="120" y="154"/>
                    <a:pt x="154" y="120"/>
                    <a:pt x="154" y="77"/>
                  </a:cubicBezTo>
                  <a:cubicBezTo>
                    <a:pt x="154" y="35"/>
                    <a:pt x="120" y="0"/>
                    <a:pt x="77" y="0"/>
                  </a:cubicBezTo>
                  <a:close/>
                  <a:moveTo>
                    <a:pt x="77" y="142"/>
                  </a:moveTo>
                  <a:cubicBezTo>
                    <a:pt x="41" y="142"/>
                    <a:pt x="12" y="113"/>
                    <a:pt x="12" y="77"/>
                  </a:cubicBezTo>
                  <a:cubicBezTo>
                    <a:pt x="12" y="42"/>
                    <a:pt x="41" y="12"/>
                    <a:pt x="77" y="12"/>
                  </a:cubicBezTo>
                  <a:cubicBezTo>
                    <a:pt x="113" y="12"/>
                    <a:pt x="142" y="42"/>
                    <a:pt x="142" y="77"/>
                  </a:cubicBezTo>
                  <a:cubicBezTo>
                    <a:pt x="142" y="113"/>
                    <a:pt x="113" y="142"/>
                    <a:pt x="77" y="142"/>
                  </a:cubicBezTo>
                  <a:close/>
                </a:path>
              </a:pathLst>
            </a:custGeom>
            <a:solidFill>
              <a:srgbClr val="E8E6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9" name="Freeform 32">
              <a:extLst>
                <a:ext uri="{FF2B5EF4-FFF2-40B4-BE49-F238E27FC236}">
                  <a16:creationId xmlns:a16="http://schemas.microsoft.com/office/drawing/2014/main" id="{A119420D-CA79-4E23-A75D-F79690AEED21}"/>
                </a:ext>
              </a:extLst>
            </p:cNvPr>
            <p:cNvSpPr>
              <a:spLocks/>
            </p:cNvSpPr>
            <p:nvPr/>
          </p:nvSpPr>
          <p:spPr bwMode="auto">
            <a:xfrm flipH="1">
              <a:off x="8520994" y="634084"/>
              <a:ext cx="1005481" cy="470351"/>
            </a:xfrm>
            <a:custGeom>
              <a:avLst/>
              <a:gdLst>
                <a:gd name="T0" fmla="*/ 435 w 476"/>
                <a:gd name="T1" fmla="*/ 0 h 223"/>
                <a:gd name="T2" fmla="*/ 393 w 476"/>
                <a:gd name="T3" fmla="*/ 41 h 223"/>
                <a:gd name="T4" fmla="*/ 398 w 476"/>
                <a:gd name="T5" fmla="*/ 61 h 223"/>
                <a:gd name="T6" fmla="*/ 259 w 476"/>
                <a:gd name="T7" fmla="*/ 155 h 223"/>
                <a:gd name="T8" fmla="*/ 227 w 476"/>
                <a:gd name="T9" fmla="*/ 139 h 223"/>
                <a:gd name="T10" fmla="*/ 196 w 476"/>
                <a:gd name="T11" fmla="*/ 153 h 223"/>
                <a:gd name="T12" fmla="*/ 77 w 476"/>
                <a:gd name="T13" fmla="*/ 63 h 223"/>
                <a:gd name="T14" fmla="*/ 83 w 476"/>
                <a:gd name="T15" fmla="*/ 41 h 223"/>
                <a:gd name="T16" fmla="*/ 42 w 476"/>
                <a:gd name="T17" fmla="*/ 0 h 223"/>
                <a:gd name="T18" fmla="*/ 0 w 476"/>
                <a:gd name="T19" fmla="*/ 41 h 223"/>
                <a:gd name="T20" fmla="*/ 42 w 476"/>
                <a:gd name="T21" fmla="*/ 83 h 223"/>
                <a:gd name="T22" fmla="*/ 72 w 476"/>
                <a:gd name="T23" fmla="*/ 69 h 223"/>
                <a:gd name="T24" fmla="*/ 191 w 476"/>
                <a:gd name="T25" fmla="*/ 159 h 223"/>
                <a:gd name="T26" fmla="*/ 185 w 476"/>
                <a:gd name="T27" fmla="*/ 181 h 223"/>
                <a:gd name="T28" fmla="*/ 227 w 476"/>
                <a:gd name="T29" fmla="*/ 223 h 223"/>
                <a:gd name="T30" fmla="*/ 268 w 476"/>
                <a:gd name="T31" fmla="*/ 181 h 223"/>
                <a:gd name="T32" fmla="*/ 263 w 476"/>
                <a:gd name="T33" fmla="*/ 161 h 223"/>
                <a:gd name="T34" fmla="*/ 403 w 476"/>
                <a:gd name="T35" fmla="*/ 68 h 223"/>
                <a:gd name="T36" fmla="*/ 435 w 476"/>
                <a:gd name="T37" fmla="*/ 83 h 223"/>
                <a:gd name="T38" fmla="*/ 476 w 476"/>
                <a:gd name="T39" fmla="*/ 41 h 223"/>
                <a:gd name="T40" fmla="*/ 435 w 476"/>
                <a:gd name="T41" fmla="*/ 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76" h="223">
                  <a:moveTo>
                    <a:pt x="435" y="0"/>
                  </a:moveTo>
                  <a:cubicBezTo>
                    <a:pt x="412" y="0"/>
                    <a:pt x="393" y="18"/>
                    <a:pt x="393" y="41"/>
                  </a:cubicBezTo>
                  <a:cubicBezTo>
                    <a:pt x="393" y="48"/>
                    <a:pt x="395" y="55"/>
                    <a:pt x="398" y="61"/>
                  </a:cubicBezTo>
                  <a:cubicBezTo>
                    <a:pt x="259" y="155"/>
                    <a:pt x="259" y="155"/>
                    <a:pt x="259" y="155"/>
                  </a:cubicBezTo>
                  <a:cubicBezTo>
                    <a:pt x="251" y="145"/>
                    <a:pt x="240" y="139"/>
                    <a:pt x="227" y="139"/>
                  </a:cubicBezTo>
                  <a:cubicBezTo>
                    <a:pt x="215" y="139"/>
                    <a:pt x="204" y="145"/>
                    <a:pt x="196" y="153"/>
                  </a:cubicBezTo>
                  <a:cubicBezTo>
                    <a:pt x="77" y="63"/>
                    <a:pt x="77" y="63"/>
                    <a:pt x="77" y="63"/>
                  </a:cubicBezTo>
                  <a:cubicBezTo>
                    <a:pt x="81" y="57"/>
                    <a:pt x="83" y="49"/>
                    <a:pt x="83" y="41"/>
                  </a:cubicBezTo>
                  <a:cubicBezTo>
                    <a:pt x="83" y="18"/>
                    <a:pt x="65" y="0"/>
                    <a:pt x="42" y="0"/>
                  </a:cubicBezTo>
                  <a:cubicBezTo>
                    <a:pt x="19" y="0"/>
                    <a:pt x="0" y="18"/>
                    <a:pt x="0" y="41"/>
                  </a:cubicBezTo>
                  <a:cubicBezTo>
                    <a:pt x="0" y="64"/>
                    <a:pt x="19" y="83"/>
                    <a:pt x="42" y="83"/>
                  </a:cubicBezTo>
                  <a:cubicBezTo>
                    <a:pt x="54" y="83"/>
                    <a:pt x="65" y="78"/>
                    <a:pt x="72" y="69"/>
                  </a:cubicBezTo>
                  <a:cubicBezTo>
                    <a:pt x="191" y="159"/>
                    <a:pt x="191" y="159"/>
                    <a:pt x="191" y="159"/>
                  </a:cubicBezTo>
                  <a:cubicBezTo>
                    <a:pt x="188" y="166"/>
                    <a:pt x="185" y="173"/>
                    <a:pt x="185" y="181"/>
                  </a:cubicBezTo>
                  <a:cubicBezTo>
                    <a:pt x="185" y="204"/>
                    <a:pt x="204" y="223"/>
                    <a:pt x="227" y="223"/>
                  </a:cubicBezTo>
                  <a:cubicBezTo>
                    <a:pt x="250" y="223"/>
                    <a:pt x="268" y="204"/>
                    <a:pt x="268" y="181"/>
                  </a:cubicBezTo>
                  <a:cubicBezTo>
                    <a:pt x="268" y="174"/>
                    <a:pt x="267" y="167"/>
                    <a:pt x="263" y="161"/>
                  </a:cubicBezTo>
                  <a:cubicBezTo>
                    <a:pt x="403" y="68"/>
                    <a:pt x="403" y="68"/>
                    <a:pt x="403" y="68"/>
                  </a:cubicBezTo>
                  <a:cubicBezTo>
                    <a:pt x="410" y="77"/>
                    <a:pt x="422" y="83"/>
                    <a:pt x="435" y="83"/>
                  </a:cubicBezTo>
                  <a:cubicBezTo>
                    <a:pt x="458" y="83"/>
                    <a:pt x="476" y="64"/>
                    <a:pt x="476" y="41"/>
                  </a:cubicBezTo>
                  <a:cubicBezTo>
                    <a:pt x="476" y="18"/>
                    <a:pt x="458" y="0"/>
                    <a:pt x="435" y="0"/>
                  </a:cubicBezTo>
                  <a:close/>
                </a:path>
              </a:pathLst>
            </a:custGeom>
            <a:solidFill>
              <a:srgbClr val="98D5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0" name="Freeform 34">
              <a:extLst>
                <a:ext uri="{FF2B5EF4-FFF2-40B4-BE49-F238E27FC236}">
                  <a16:creationId xmlns:a16="http://schemas.microsoft.com/office/drawing/2014/main" id="{76BEAFCE-C5C6-4A3B-BA15-A67CB87E72B4}"/>
                </a:ext>
              </a:extLst>
            </p:cNvPr>
            <p:cNvSpPr>
              <a:spLocks/>
            </p:cNvSpPr>
            <p:nvPr/>
          </p:nvSpPr>
          <p:spPr bwMode="auto">
            <a:xfrm flipH="1">
              <a:off x="9254686" y="2833750"/>
              <a:ext cx="739325" cy="1140672"/>
            </a:xfrm>
            <a:custGeom>
              <a:avLst/>
              <a:gdLst>
                <a:gd name="T0" fmla="*/ 339 w 350"/>
                <a:gd name="T1" fmla="*/ 299 h 540"/>
                <a:gd name="T2" fmla="*/ 334 w 350"/>
                <a:gd name="T3" fmla="*/ 232 h 540"/>
                <a:gd name="T4" fmla="*/ 254 w 350"/>
                <a:gd name="T5" fmla="*/ 90 h 540"/>
                <a:gd name="T6" fmla="*/ 160 w 350"/>
                <a:gd name="T7" fmla="*/ 0 h 540"/>
                <a:gd name="T8" fmla="*/ 99 w 350"/>
                <a:gd name="T9" fmla="*/ 34 h 540"/>
                <a:gd name="T10" fmla="*/ 36 w 350"/>
                <a:gd name="T11" fmla="*/ 171 h 540"/>
                <a:gd name="T12" fmla="*/ 68 w 350"/>
                <a:gd name="T13" fmla="*/ 363 h 540"/>
                <a:gd name="T14" fmla="*/ 10 w 350"/>
                <a:gd name="T15" fmla="*/ 506 h 540"/>
                <a:gd name="T16" fmla="*/ 0 w 350"/>
                <a:gd name="T17" fmla="*/ 540 h 540"/>
                <a:gd name="T18" fmla="*/ 2 w 350"/>
                <a:gd name="T19" fmla="*/ 539 h 540"/>
                <a:gd name="T20" fmla="*/ 2 w 350"/>
                <a:gd name="T21" fmla="*/ 540 h 540"/>
                <a:gd name="T22" fmla="*/ 333 w 350"/>
                <a:gd name="T23" fmla="*/ 495 h 540"/>
                <a:gd name="T24" fmla="*/ 275 w 350"/>
                <a:gd name="T25" fmla="*/ 416 h 540"/>
                <a:gd name="T26" fmla="*/ 290 w 350"/>
                <a:gd name="T27" fmla="*/ 343 h 540"/>
                <a:gd name="T28" fmla="*/ 339 w 350"/>
                <a:gd name="T29" fmla="*/ 299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0" h="540">
                  <a:moveTo>
                    <a:pt x="339" y="299"/>
                  </a:moveTo>
                  <a:cubicBezTo>
                    <a:pt x="350" y="272"/>
                    <a:pt x="348" y="257"/>
                    <a:pt x="334" y="232"/>
                  </a:cubicBezTo>
                  <a:cubicBezTo>
                    <a:pt x="254" y="90"/>
                    <a:pt x="254" y="90"/>
                    <a:pt x="254" y="90"/>
                  </a:cubicBezTo>
                  <a:cubicBezTo>
                    <a:pt x="160" y="0"/>
                    <a:pt x="160" y="0"/>
                    <a:pt x="160" y="0"/>
                  </a:cubicBezTo>
                  <a:cubicBezTo>
                    <a:pt x="99" y="34"/>
                    <a:pt x="99" y="34"/>
                    <a:pt x="99" y="34"/>
                  </a:cubicBezTo>
                  <a:cubicBezTo>
                    <a:pt x="50" y="67"/>
                    <a:pt x="26" y="120"/>
                    <a:pt x="36" y="171"/>
                  </a:cubicBezTo>
                  <a:cubicBezTo>
                    <a:pt x="68" y="363"/>
                    <a:pt x="68" y="363"/>
                    <a:pt x="68" y="363"/>
                  </a:cubicBezTo>
                  <a:cubicBezTo>
                    <a:pt x="61" y="374"/>
                    <a:pt x="16" y="489"/>
                    <a:pt x="10" y="506"/>
                  </a:cubicBezTo>
                  <a:cubicBezTo>
                    <a:pt x="0" y="540"/>
                    <a:pt x="0" y="540"/>
                    <a:pt x="0" y="540"/>
                  </a:cubicBezTo>
                  <a:cubicBezTo>
                    <a:pt x="2" y="539"/>
                    <a:pt x="2" y="539"/>
                    <a:pt x="2" y="539"/>
                  </a:cubicBezTo>
                  <a:cubicBezTo>
                    <a:pt x="2" y="540"/>
                    <a:pt x="2" y="540"/>
                    <a:pt x="2" y="540"/>
                  </a:cubicBezTo>
                  <a:cubicBezTo>
                    <a:pt x="333" y="495"/>
                    <a:pt x="333" y="495"/>
                    <a:pt x="333" y="495"/>
                  </a:cubicBezTo>
                  <a:cubicBezTo>
                    <a:pt x="275" y="416"/>
                    <a:pt x="275" y="416"/>
                    <a:pt x="275" y="416"/>
                  </a:cubicBezTo>
                  <a:cubicBezTo>
                    <a:pt x="290" y="343"/>
                    <a:pt x="290" y="343"/>
                    <a:pt x="290" y="343"/>
                  </a:cubicBezTo>
                  <a:cubicBezTo>
                    <a:pt x="317" y="335"/>
                    <a:pt x="331" y="317"/>
                    <a:pt x="339" y="29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1" name="Freeform 35">
              <a:extLst>
                <a:ext uri="{FF2B5EF4-FFF2-40B4-BE49-F238E27FC236}">
                  <a16:creationId xmlns:a16="http://schemas.microsoft.com/office/drawing/2014/main" id="{B8DB6971-EEEC-46B6-A536-50EE8A2F1EBF}"/>
                </a:ext>
              </a:extLst>
            </p:cNvPr>
            <p:cNvSpPr>
              <a:spLocks/>
            </p:cNvSpPr>
            <p:nvPr/>
          </p:nvSpPr>
          <p:spPr bwMode="auto">
            <a:xfrm flipH="1">
              <a:off x="10758265" y="4346196"/>
              <a:ext cx="780163" cy="778755"/>
            </a:xfrm>
            <a:custGeom>
              <a:avLst/>
              <a:gdLst>
                <a:gd name="T0" fmla="*/ 294 w 369"/>
                <a:gd name="T1" fmla="*/ 16 h 369"/>
                <a:gd name="T2" fmla="*/ 294 w 369"/>
                <a:gd name="T3" fmla="*/ 75 h 369"/>
                <a:gd name="T4" fmla="*/ 311 w 369"/>
                <a:gd name="T5" fmla="*/ 85 h 369"/>
                <a:gd name="T6" fmla="*/ 279 w 369"/>
                <a:gd name="T7" fmla="*/ 250 h 369"/>
                <a:gd name="T8" fmla="*/ 246 w 369"/>
                <a:gd name="T9" fmla="*/ 262 h 369"/>
                <a:gd name="T10" fmla="*/ 234 w 369"/>
                <a:gd name="T11" fmla="*/ 293 h 369"/>
                <a:gd name="T12" fmla="*/ 86 w 369"/>
                <a:gd name="T13" fmla="*/ 314 h 369"/>
                <a:gd name="T14" fmla="*/ 75 w 369"/>
                <a:gd name="T15" fmla="*/ 294 h 369"/>
                <a:gd name="T16" fmla="*/ 16 w 369"/>
                <a:gd name="T17" fmla="*/ 294 h 369"/>
                <a:gd name="T18" fmla="*/ 16 w 369"/>
                <a:gd name="T19" fmla="*/ 353 h 369"/>
                <a:gd name="T20" fmla="*/ 75 w 369"/>
                <a:gd name="T21" fmla="*/ 353 h 369"/>
                <a:gd name="T22" fmla="*/ 87 w 369"/>
                <a:gd name="T23" fmla="*/ 321 h 369"/>
                <a:gd name="T24" fmla="*/ 235 w 369"/>
                <a:gd name="T25" fmla="*/ 301 h 369"/>
                <a:gd name="T26" fmla="*/ 246 w 369"/>
                <a:gd name="T27" fmla="*/ 320 h 369"/>
                <a:gd name="T28" fmla="*/ 305 w 369"/>
                <a:gd name="T29" fmla="*/ 320 h 369"/>
                <a:gd name="T30" fmla="*/ 305 w 369"/>
                <a:gd name="T31" fmla="*/ 262 h 369"/>
                <a:gd name="T32" fmla="*/ 287 w 369"/>
                <a:gd name="T33" fmla="*/ 251 h 369"/>
                <a:gd name="T34" fmla="*/ 319 w 369"/>
                <a:gd name="T35" fmla="*/ 87 h 369"/>
                <a:gd name="T36" fmla="*/ 353 w 369"/>
                <a:gd name="T37" fmla="*/ 75 h 369"/>
                <a:gd name="T38" fmla="*/ 353 w 369"/>
                <a:gd name="T39" fmla="*/ 16 h 369"/>
                <a:gd name="T40" fmla="*/ 294 w 369"/>
                <a:gd name="T41" fmla="*/ 16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69" h="369">
                  <a:moveTo>
                    <a:pt x="294" y="16"/>
                  </a:moveTo>
                  <a:cubicBezTo>
                    <a:pt x="278" y="32"/>
                    <a:pt x="278" y="58"/>
                    <a:pt x="294" y="75"/>
                  </a:cubicBezTo>
                  <a:cubicBezTo>
                    <a:pt x="299" y="80"/>
                    <a:pt x="305" y="83"/>
                    <a:pt x="311" y="85"/>
                  </a:cubicBezTo>
                  <a:cubicBezTo>
                    <a:pt x="279" y="250"/>
                    <a:pt x="279" y="250"/>
                    <a:pt x="279" y="250"/>
                  </a:cubicBezTo>
                  <a:cubicBezTo>
                    <a:pt x="267" y="249"/>
                    <a:pt x="255" y="253"/>
                    <a:pt x="246" y="262"/>
                  </a:cubicBezTo>
                  <a:cubicBezTo>
                    <a:pt x="237" y="270"/>
                    <a:pt x="233" y="282"/>
                    <a:pt x="234" y="293"/>
                  </a:cubicBezTo>
                  <a:cubicBezTo>
                    <a:pt x="86" y="314"/>
                    <a:pt x="86" y="314"/>
                    <a:pt x="86" y="314"/>
                  </a:cubicBezTo>
                  <a:cubicBezTo>
                    <a:pt x="84" y="306"/>
                    <a:pt x="80" y="299"/>
                    <a:pt x="75" y="294"/>
                  </a:cubicBezTo>
                  <a:cubicBezTo>
                    <a:pt x="59" y="278"/>
                    <a:pt x="32" y="278"/>
                    <a:pt x="16" y="294"/>
                  </a:cubicBezTo>
                  <a:cubicBezTo>
                    <a:pt x="0" y="310"/>
                    <a:pt x="0" y="336"/>
                    <a:pt x="16" y="353"/>
                  </a:cubicBezTo>
                  <a:cubicBezTo>
                    <a:pt x="32" y="369"/>
                    <a:pt x="59" y="369"/>
                    <a:pt x="75" y="353"/>
                  </a:cubicBezTo>
                  <a:cubicBezTo>
                    <a:pt x="83" y="344"/>
                    <a:pt x="87" y="333"/>
                    <a:pt x="87" y="321"/>
                  </a:cubicBezTo>
                  <a:cubicBezTo>
                    <a:pt x="235" y="301"/>
                    <a:pt x="235" y="301"/>
                    <a:pt x="235" y="301"/>
                  </a:cubicBezTo>
                  <a:cubicBezTo>
                    <a:pt x="236" y="308"/>
                    <a:pt x="240" y="315"/>
                    <a:pt x="246" y="320"/>
                  </a:cubicBezTo>
                  <a:cubicBezTo>
                    <a:pt x="262" y="337"/>
                    <a:pt x="288" y="337"/>
                    <a:pt x="305" y="320"/>
                  </a:cubicBezTo>
                  <a:cubicBezTo>
                    <a:pt x="321" y="304"/>
                    <a:pt x="321" y="278"/>
                    <a:pt x="305" y="262"/>
                  </a:cubicBezTo>
                  <a:cubicBezTo>
                    <a:pt x="299" y="257"/>
                    <a:pt x="293" y="253"/>
                    <a:pt x="287" y="251"/>
                  </a:cubicBezTo>
                  <a:cubicBezTo>
                    <a:pt x="319" y="87"/>
                    <a:pt x="319" y="87"/>
                    <a:pt x="319" y="87"/>
                  </a:cubicBezTo>
                  <a:cubicBezTo>
                    <a:pt x="331" y="88"/>
                    <a:pt x="344" y="84"/>
                    <a:pt x="353" y="75"/>
                  </a:cubicBezTo>
                  <a:cubicBezTo>
                    <a:pt x="369" y="58"/>
                    <a:pt x="369" y="32"/>
                    <a:pt x="353" y="16"/>
                  </a:cubicBezTo>
                  <a:cubicBezTo>
                    <a:pt x="337" y="0"/>
                    <a:pt x="310" y="0"/>
                    <a:pt x="294" y="16"/>
                  </a:cubicBezTo>
                  <a:close/>
                </a:path>
              </a:pathLst>
            </a:custGeom>
            <a:solidFill>
              <a:srgbClr val="98D5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2" name="Freeform 36">
              <a:extLst>
                <a:ext uri="{FF2B5EF4-FFF2-40B4-BE49-F238E27FC236}">
                  <a16:creationId xmlns:a16="http://schemas.microsoft.com/office/drawing/2014/main" id="{C7CF53FD-F508-4B1C-B7BB-290EA5EE72D9}"/>
                </a:ext>
              </a:extLst>
            </p:cNvPr>
            <p:cNvSpPr>
              <a:spLocks/>
            </p:cNvSpPr>
            <p:nvPr/>
          </p:nvSpPr>
          <p:spPr bwMode="auto">
            <a:xfrm flipH="1">
              <a:off x="9056125" y="5093971"/>
              <a:ext cx="257707" cy="394306"/>
            </a:xfrm>
            <a:custGeom>
              <a:avLst/>
              <a:gdLst>
                <a:gd name="T0" fmla="*/ 67 w 122"/>
                <a:gd name="T1" fmla="*/ 187 h 187"/>
                <a:gd name="T2" fmla="*/ 0 w 122"/>
                <a:gd name="T3" fmla="*/ 90 h 187"/>
                <a:gd name="T4" fmla="*/ 31 w 122"/>
                <a:gd name="T5" fmla="*/ 0 h 187"/>
                <a:gd name="T6" fmla="*/ 122 w 122"/>
                <a:gd name="T7" fmla="*/ 41 h 187"/>
                <a:gd name="T8" fmla="*/ 67 w 122"/>
                <a:gd name="T9" fmla="*/ 187 h 187"/>
              </a:gdLst>
              <a:ahLst/>
              <a:cxnLst>
                <a:cxn ang="0">
                  <a:pos x="T0" y="T1"/>
                </a:cxn>
                <a:cxn ang="0">
                  <a:pos x="T2" y="T3"/>
                </a:cxn>
                <a:cxn ang="0">
                  <a:pos x="T4" y="T5"/>
                </a:cxn>
                <a:cxn ang="0">
                  <a:pos x="T6" y="T7"/>
                </a:cxn>
                <a:cxn ang="0">
                  <a:pos x="T8" y="T9"/>
                </a:cxn>
              </a:cxnLst>
              <a:rect l="0" t="0" r="r" b="b"/>
              <a:pathLst>
                <a:path w="122" h="187">
                  <a:moveTo>
                    <a:pt x="67" y="187"/>
                  </a:moveTo>
                  <a:cubicBezTo>
                    <a:pt x="57" y="187"/>
                    <a:pt x="0" y="90"/>
                    <a:pt x="0" y="90"/>
                  </a:cubicBezTo>
                  <a:cubicBezTo>
                    <a:pt x="31" y="0"/>
                    <a:pt x="31" y="0"/>
                    <a:pt x="31" y="0"/>
                  </a:cubicBezTo>
                  <a:cubicBezTo>
                    <a:pt x="122" y="41"/>
                    <a:pt x="122" y="41"/>
                    <a:pt x="122" y="41"/>
                  </a:cubicBezTo>
                  <a:lnTo>
                    <a:pt x="67" y="187"/>
                  </a:lnTo>
                  <a:close/>
                </a:path>
              </a:pathLst>
            </a:custGeom>
            <a:solidFill>
              <a:srgbClr val="BD78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3" name="Freeform 37">
              <a:extLst>
                <a:ext uri="{FF2B5EF4-FFF2-40B4-BE49-F238E27FC236}">
                  <a16:creationId xmlns:a16="http://schemas.microsoft.com/office/drawing/2014/main" id="{DFC2356E-87CC-4143-A734-D5418F33553E}"/>
                </a:ext>
              </a:extLst>
            </p:cNvPr>
            <p:cNvSpPr>
              <a:spLocks/>
            </p:cNvSpPr>
            <p:nvPr/>
          </p:nvSpPr>
          <p:spPr bwMode="auto">
            <a:xfrm flipH="1">
              <a:off x="8101340" y="3818108"/>
              <a:ext cx="1943368" cy="1361765"/>
            </a:xfrm>
            <a:custGeom>
              <a:avLst/>
              <a:gdLst>
                <a:gd name="T0" fmla="*/ 24 w 920"/>
                <a:gd name="T1" fmla="*/ 74 h 645"/>
                <a:gd name="T2" fmla="*/ 357 w 920"/>
                <a:gd name="T3" fmla="*/ 29 h 645"/>
                <a:gd name="T4" fmla="*/ 568 w 920"/>
                <a:gd name="T5" fmla="*/ 3 h 645"/>
                <a:gd name="T6" fmla="*/ 659 w 920"/>
                <a:gd name="T7" fmla="*/ 52 h 645"/>
                <a:gd name="T8" fmla="*/ 920 w 920"/>
                <a:gd name="T9" fmla="*/ 451 h 645"/>
                <a:gd name="T10" fmla="*/ 827 w 920"/>
                <a:gd name="T11" fmla="*/ 513 h 645"/>
                <a:gd name="T12" fmla="*/ 788 w 920"/>
                <a:gd name="T13" fmla="*/ 503 h 645"/>
                <a:gd name="T14" fmla="*/ 652 w 920"/>
                <a:gd name="T15" fmla="*/ 325 h 645"/>
                <a:gd name="T16" fmla="*/ 468 w 920"/>
                <a:gd name="T17" fmla="*/ 645 h 645"/>
                <a:gd name="T18" fmla="*/ 343 w 920"/>
                <a:gd name="T19" fmla="*/ 634 h 645"/>
                <a:gd name="T20" fmla="*/ 334 w 920"/>
                <a:gd name="T21" fmla="*/ 612 h 645"/>
                <a:gd name="T22" fmla="*/ 473 w 920"/>
                <a:gd name="T23" fmla="*/ 257 h 645"/>
                <a:gd name="T24" fmla="*/ 155 w 920"/>
                <a:gd name="T25" fmla="*/ 257 h 645"/>
                <a:gd name="T26" fmla="*/ 24 w 920"/>
                <a:gd name="T27" fmla="*/ 74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0" h="645">
                  <a:moveTo>
                    <a:pt x="24" y="74"/>
                  </a:moveTo>
                  <a:cubicBezTo>
                    <a:pt x="357" y="29"/>
                    <a:pt x="357" y="29"/>
                    <a:pt x="357" y="29"/>
                  </a:cubicBezTo>
                  <a:cubicBezTo>
                    <a:pt x="568" y="3"/>
                    <a:pt x="568" y="3"/>
                    <a:pt x="568" y="3"/>
                  </a:cubicBezTo>
                  <a:cubicBezTo>
                    <a:pt x="603" y="0"/>
                    <a:pt x="643" y="20"/>
                    <a:pt x="659" y="52"/>
                  </a:cubicBezTo>
                  <a:cubicBezTo>
                    <a:pt x="920" y="451"/>
                    <a:pt x="920" y="451"/>
                    <a:pt x="920" y="451"/>
                  </a:cubicBezTo>
                  <a:cubicBezTo>
                    <a:pt x="827" y="513"/>
                    <a:pt x="827" y="513"/>
                    <a:pt x="827" y="513"/>
                  </a:cubicBezTo>
                  <a:cubicBezTo>
                    <a:pt x="814" y="520"/>
                    <a:pt x="797" y="516"/>
                    <a:pt x="788" y="503"/>
                  </a:cubicBezTo>
                  <a:cubicBezTo>
                    <a:pt x="652" y="325"/>
                    <a:pt x="652" y="325"/>
                    <a:pt x="652" y="325"/>
                  </a:cubicBezTo>
                  <a:cubicBezTo>
                    <a:pt x="468" y="645"/>
                    <a:pt x="468" y="645"/>
                    <a:pt x="468" y="645"/>
                  </a:cubicBezTo>
                  <a:cubicBezTo>
                    <a:pt x="343" y="634"/>
                    <a:pt x="343" y="634"/>
                    <a:pt x="343" y="634"/>
                  </a:cubicBezTo>
                  <a:cubicBezTo>
                    <a:pt x="334" y="631"/>
                    <a:pt x="330" y="621"/>
                    <a:pt x="334" y="612"/>
                  </a:cubicBezTo>
                  <a:cubicBezTo>
                    <a:pt x="473" y="257"/>
                    <a:pt x="473" y="257"/>
                    <a:pt x="473" y="257"/>
                  </a:cubicBezTo>
                  <a:cubicBezTo>
                    <a:pt x="155" y="257"/>
                    <a:pt x="155" y="257"/>
                    <a:pt x="155" y="257"/>
                  </a:cubicBezTo>
                  <a:cubicBezTo>
                    <a:pt x="72" y="259"/>
                    <a:pt x="0" y="203"/>
                    <a:pt x="24" y="74"/>
                  </a:cubicBezTo>
                  <a:close/>
                </a:path>
              </a:pathLst>
            </a:custGeom>
            <a:solidFill>
              <a:srgbClr val="98D5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4" name="Freeform 38">
              <a:extLst>
                <a:ext uri="{FF2B5EF4-FFF2-40B4-BE49-F238E27FC236}">
                  <a16:creationId xmlns:a16="http://schemas.microsoft.com/office/drawing/2014/main" id="{40E07B12-48CA-4E75-BA1D-CC4F6E07D645}"/>
                </a:ext>
              </a:extLst>
            </p:cNvPr>
            <p:cNvSpPr>
              <a:spLocks/>
            </p:cNvSpPr>
            <p:nvPr/>
          </p:nvSpPr>
          <p:spPr bwMode="auto">
            <a:xfrm flipH="1">
              <a:off x="8844889" y="3781494"/>
              <a:ext cx="8449" cy="0"/>
            </a:xfrm>
            <a:custGeom>
              <a:avLst/>
              <a:gdLst>
                <a:gd name="T0" fmla="*/ 2 w 4"/>
                <a:gd name="T1" fmla="*/ 2 w 4"/>
              </a:gdLst>
              <a:ahLst/>
              <a:cxnLst>
                <a:cxn ang="0">
                  <a:pos x="T0" y="0"/>
                </a:cxn>
                <a:cxn ang="0">
                  <a:pos x="T1" y="0"/>
                </a:cxn>
              </a:cxnLst>
              <a:rect l="0" t="0" r="r" b="b"/>
              <a:pathLst>
                <a:path w="4">
                  <a:moveTo>
                    <a:pt x="2" y="0"/>
                  </a:moveTo>
                  <a:cubicBezTo>
                    <a:pt x="0" y="0"/>
                    <a:pt x="4" y="0"/>
                    <a:pt x="2" y="0"/>
                  </a:cubicBezTo>
                  <a:close/>
                </a:path>
              </a:pathLst>
            </a:custGeom>
            <a:solidFill>
              <a:srgbClr val="102A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5" name="Freeform 39">
              <a:extLst>
                <a:ext uri="{FF2B5EF4-FFF2-40B4-BE49-F238E27FC236}">
                  <a16:creationId xmlns:a16="http://schemas.microsoft.com/office/drawing/2014/main" id="{A21C7BA9-9083-4117-BD36-477CA1032187}"/>
                </a:ext>
              </a:extLst>
            </p:cNvPr>
            <p:cNvSpPr>
              <a:spLocks/>
            </p:cNvSpPr>
            <p:nvPr/>
          </p:nvSpPr>
          <p:spPr bwMode="auto">
            <a:xfrm flipH="1">
              <a:off x="8819541" y="3699816"/>
              <a:ext cx="673137" cy="211236"/>
            </a:xfrm>
            <a:custGeom>
              <a:avLst/>
              <a:gdLst>
                <a:gd name="T0" fmla="*/ 241 w 319"/>
                <a:gd name="T1" fmla="*/ 14 h 100"/>
                <a:gd name="T2" fmla="*/ 262 w 319"/>
                <a:gd name="T3" fmla="*/ 20 h 100"/>
                <a:gd name="T4" fmla="*/ 319 w 319"/>
                <a:gd name="T5" fmla="*/ 58 h 100"/>
                <a:gd name="T6" fmla="*/ 0 w 319"/>
                <a:gd name="T7" fmla="*/ 100 h 100"/>
                <a:gd name="T8" fmla="*/ 12 w 319"/>
                <a:gd name="T9" fmla="*/ 0 h 100"/>
                <a:gd name="T10" fmla="*/ 241 w 319"/>
                <a:gd name="T11" fmla="*/ 14 h 100"/>
              </a:gdLst>
              <a:ahLst/>
              <a:cxnLst>
                <a:cxn ang="0">
                  <a:pos x="T0" y="T1"/>
                </a:cxn>
                <a:cxn ang="0">
                  <a:pos x="T2" y="T3"/>
                </a:cxn>
                <a:cxn ang="0">
                  <a:pos x="T4" y="T5"/>
                </a:cxn>
                <a:cxn ang="0">
                  <a:pos x="T6" y="T7"/>
                </a:cxn>
                <a:cxn ang="0">
                  <a:pos x="T8" y="T9"/>
                </a:cxn>
                <a:cxn ang="0">
                  <a:pos x="T10" y="T11"/>
                </a:cxn>
              </a:cxnLst>
              <a:rect l="0" t="0" r="r" b="b"/>
              <a:pathLst>
                <a:path w="319" h="100">
                  <a:moveTo>
                    <a:pt x="241" y="14"/>
                  </a:moveTo>
                  <a:cubicBezTo>
                    <a:pt x="249" y="14"/>
                    <a:pt x="256" y="16"/>
                    <a:pt x="262" y="20"/>
                  </a:cubicBezTo>
                  <a:cubicBezTo>
                    <a:pt x="319" y="58"/>
                    <a:pt x="319" y="58"/>
                    <a:pt x="319" y="58"/>
                  </a:cubicBezTo>
                  <a:cubicBezTo>
                    <a:pt x="0" y="100"/>
                    <a:pt x="0" y="100"/>
                    <a:pt x="0" y="100"/>
                  </a:cubicBezTo>
                  <a:cubicBezTo>
                    <a:pt x="12" y="0"/>
                    <a:pt x="12" y="0"/>
                    <a:pt x="12" y="0"/>
                  </a:cubicBezTo>
                  <a:lnTo>
                    <a:pt x="241" y="14"/>
                  </a:lnTo>
                  <a:close/>
                </a:path>
              </a:pathLst>
            </a:custGeom>
            <a:solidFill>
              <a:srgbClr val="BD78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6" name="Freeform 40">
              <a:extLst>
                <a:ext uri="{FF2B5EF4-FFF2-40B4-BE49-F238E27FC236}">
                  <a16:creationId xmlns:a16="http://schemas.microsoft.com/office/drawing/2014/main" id="{A538E999-3FB2-479A-BE19-9EAD713439B8}"/>
                </a:ext>
              </a:extLst>
            </p:cNvPr>
            <p:cNvSpPr>
              <a:spLocks/>
            </p:cNvSpPr>
            <p:nvPr/>
          </p:nvSpPr>
          <p:spPr bwMode="auto">
            <a:xfrm flipH="1">
              <a:off x="7890104" y="4770076"/>
              <a:ext cx="406981" cy="306996"/>
            </a:xfrm>
            <a:custGeom>
              <a:avLst/>
              <a:gdLst>
                <a:gd name="T0" fmla="*/ 93 w 193"/>
                <a:gd name="T1" fmla="*/ 0 h 145"/>
                <a:gd name="T2" fmla="*/ 0 w 193"/>
                <a:gd name="T3" fmla="*/ 62 h 145"/>
                <a:gd name="T4" fmla="*/ 69 w 193"/>
                <a:gd name="T5" fmla="*/ 141 h 145"/>
                <a:gd name="T6" fmla="*/ 193 w 193"/>
                <a:gd name="T7" fmla="*/ 145 h 145"/>
                <a:gd name="T8" fmla="*/ 93 w 193"/>
                <a:gd name="T9" fmla="*/ 0 h 145"/>
              </a:gdLst>
              <a:ahLst/>
              <a:cxnLst>
                <a:cxn ang="0">
                  <a:pos x="T0" y="T1"/>
                </a:cxn>
                <a:cxn ang="0">
                  <a:pos x="T2" y="T3"/>
                </a:cxn>
                <a:cxn ang="0">
                  <a:pos x="T4" y="T5"/>
                </a:cxn>
                <a:cxn ang="0">
                  <a:pos x="T6" y="T7"/>
                </a:cxn>
                <a:cxn ang="0">
                  <a:pos x="T8" y="T9"/>
                </a:cxn>
              </a:cxnLst>
              <a:rect l="0" t="0" r="r" b="b"/>
              <a:pathLst>
                <a:path w="193" h="145">
                  <a:moveTo>
                    <a:pt x="93" y="0"/>
                  </a:moveTo>
                  <a:cubicBezTo>
                    <a:pt x="0" y="62"/>
                    <a:pt x="0" y="62"/>
                    <a:pt x="0" y="62"/>
                  </a:cubicBezTo>
                  <a:cubicBezTo>
                    <a:pt x="69" y="141"/>
                    <a:pt x="69" y="141"/>
                    <a:pt x="69" y="141"/>
                  </a:cubicBezTo>
                  <a:cubicBezTo>
                    <a:pt x="71" y="143"/>
                    <a:pt x="193" y="145"/>
                    <a:pt x="193" y="145"/>
                  </a:cubicBezTo>
                  <a:lnTo>
                    <a:pt x="93" y="0"/>
                  </a:lnTo>
                  <a:close/>
                </a:path>
              </a:pathLst>
            </a:custGeom>
            <a:solidFill>
              <a:srgbClr val="BD78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7" name="Freeform 41">
              <a:extLst>
                <a:ext uri="{FF2B5EF4-FFF2-40B4-BE49-F238E27FC236}">
                  <a16:creationId xmlns:a16="http://schemas.microsoft.com/office/drawing/2014/main" id="{EFB72B9F-A446-48FD-B915-D259C9A8743A}"/>
                </a:ext>
              </a:extLst>
            </p:cNvPr>
            <p:cNvSpPr>
              <a:spLocks/>
            </p:cNvSpPr>
            <p:nvPr/>
          </p:nvSpPr>
          <p:spPr bwMode="auto">
            <a:xfrm flipH="1">
              <a:off x="9163151" y="1786021"/>
              <a:ext cx="857617" cy="1009706"/>
            </a:xfrm>
            <a:custGeom>
              <a:avLst/>
              <a:gdLst>
                <a:gd name="T0" fmla="*/ 406 w 406"/>
                <a:gd name="T1" fmla="*/ 294 h 478"/>
                <a:gd name="T2" fmla="*/ 406 w 406"/>
                <a:gd name="T3" fmla="*/ 294 h 478"/>
                <a:gd name="T4" fmla="*/ 406 w 406"/>
                <a:gd name="T5" fmla="*/ 293 h 478"/>
                <a:gd name="T6" fmla="*/ 406 w 406"/>
                <a:gd name="T7" fmla="*/ 291 h 478"/>
                <a:gd name="T8" fmla="*/ 283 w 406"/>
                <a:gd name="T9" fmla="*/ 172 h 478"/>
                <a:gd name="T10" fmla="*/ 189 w 406"/>
                <a:gd name="T11" fmla="*/ 185 h 478"/>
                <a:gd name="T12" fmla="*/ 209 w 406"/>
                <a:gd name="T13" fmla="*/ 155 h 478"/>
                <a:gd name="T14" fmla="*/ 155 w 406"/>
                <a:gd name="T15" fmla="*/ 22 h 478"/>
                <a:gd name="T16" fmla="*/ 22 w 406"/>
                <a:gd name="T17" fmla="*/ 76 h 478"/>
                <a:gd name="T18" fmla="*/ 76 w 406"/>
                <a:gd name="T19" fmla="*/ 209 h 478"/>
                <a:gd name="T20" fmla="*/ 152 w 406"/>
                <a:gd name="T21" fmla="*/ 210 h 478"/>
                <a:gd name="T22" fmla="*/ 103 w 406"/>
                <a:gd name="T23" fmla="*/ 299 h 478"/>
                <a:gd name="T24" fmla="*/ 190 w 406"/>
                <a:gd name="T25" fmla="*/ 468 h 478"/>
                <a:gd name="T26" fmla="*/ 208 w 406"/>
                <a:gd name="T27" fmla="*/ 475 h 478"/>
                <a:gd name="T28" fmla="*/ 406 w 406"/>
                <a:gd name="T29" fmla="*/ 294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6" h="478">
                  <a:moveTo>
                    <a:pt x="406" y="294"/>
                  </a:moveTo>
                  <a:cubicBezTo>
                    <a:pt x="406" y="294"/>
                    <a:pt x="406" y="294"/>
                    <a:pt x="406" y="294"/>
                  </a:cubicBezTo>
                  <a:cubicBezTo>
                    <a:pt x="406" y="293"/>
                    <a:pt x="406" y="293"/>
                    <a:pt x="406" y="293"/>
                  </a:cubicBezTo>
                  <a:cubicBezTo>
                    <a:pt x="406" y="292"/>
                    <a:pt x="406" y="291"/>
                    <a:pt x="406" y="291"/>
                  </a:cubicBezTo>
                  <a:cubicBezTo>
                    <a:pt x="401" y="227"/>
                    <a:pt x="354" y="184"/>
                    <a:pt x="283" y="172"/>
                  </a:cubicBezTo>
                  <a:cubicBezTo>
                    <a:pt x="250" y="166"/>
                    <a:pt x="217" y="172"/>
                    <a:pt x="189" y="185"/>
                  </a:cubicBezTo>
                  <a:cubicBezTo>
                    <a:pt x="197" y="176"/>
                    <a:pt x="204" y="166"/>
                    <a:pt x="209" y="155"/>
                  </a:cubicBezTo>
                  <a:cubicBezTo>
                    <a:pt x="231" y="103"/>
                    <a:pt x="207" y="43"/>
                    <a:pt x="155" y="22"/>
                  </a:cubicBezTo>
                  <a:cubicBezTo>
                    <a:pt x="103" y="0"/>
                    <a:pt x="44" y="24"/>
                    <a:pt x="22" y="76"/>
                  </a:cubicBezTo>
                  <a:cubicBezTo>
                    <a:pt x="0" y="127"/>
                    <a:pt x="24" y="187"/>
                    <a:pt x="76" y="209"/>
                  </a:cubicBezTo>
                  <a:cubicBezTo>
                    <a:pt x="101" y="219"/>
                    <a:pt x="129" y="219"/>
                    <a:pt x="152" y="210"/>
                  </a:cubicBezTo>
                  <a:cubicBezTo>
                    <a:pt x="127" y="232"/>
                    <a:pt x="109" y="263"/>
                    <a:pt x="103" y="299"/>
                  </a:cubicBezTo>
                  <a:cubicBezTo>
                    <a:pt x="92" y="369"/>
                    <a:pt x="129" y="438"/>
                    <a:pt x="190" y="468"/>
                  </a:cubicBezTo>
                  <a:cubicBezTo>
                    <a:pt x="194" y="475"/>
                    <a:pt x="208" y="476"/>
                    <a:pt x="208" y="475"/>
                  </a:cubicBezTo>
                  <a:cubicBezTo>
                    <a:pt x="216" y="478"/>
                    <a:pt x="406" y="305"/>
                    <a:pt x="406" y="294"/>
                  </a:cubicBezTo>
                  <a:close/>
                </a:path>
              </a:pathLst>
            </a:custGeom>
            <a:solidFill>
              <a:srgbClr val="2A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8" name="Rectangle 42">
              <a:extLst>
                <a:ext uri="{FF2B5EF4-FFF2-40B4-BE49-F238E27FC236}">
                  <a16:creationId xmlns:a16="http://schemas.microsoft.com/office/drawing/2014/main" id="{CF083791-5312-4DAF-B1D4-1D37EF17FB15}"/>
                </a:ext>
              </a:extLst>
            </p:cNvPr>
            <p:cNvSpPr>
              <a:spLocks noChangeArrowheads="1"/>
            </p:cNvSpPr>
            <p:nvPr/>
          </p:nvSpPr>
          <p:spPr bwMode="auto">
            <a:xfrm flipH="1">
              <a:off x="9884168" y="2973165"/>
              <a:ext cx="1408" cy="1408"/>
            </a:xfrm>
            <a:prstGeom prst="rect">
              <a:avLst/>
            </a:prstGeom>
            <a:solidFill>
              <a:srgbClr val="448A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9" name="Freeform 43">
              <a:extLst>
                <a:ext uri="{FF2B5EF4-FFF2-40B4-BE49-F238E27FC236}">
                  <a16:creationId xmlns:a16="http://schemas.microsoft.com/office/drawing/2014/main" id="{076FBA37-B9FC-4F97-A27C-34FB63BBBDD2}"/>
                </a:ext>
              </a:extLst>
            </p:cNvPr>
            <p:cNvSpPr>
              <a:spLocks/>
            </p:cNvSpPr>
            <p:nvPr/>
          </p:nvSpPr>
          <p:spPr bwMode="auto">
            <a:xfrm flipH="1">
              <a:off x="9150477" y="2407054"/>
              <a:ext cx="633707" cy="790021"/>
            </a:xfrm>
            <a:custGeom>
              <a:avLst/>
              <a:gdLst>
                <a:gd name="T0" fmla="*/ 297 w 300"/>
                <a:gd name="T1" fmla="*/ 122 h 374"/>
                <a:gd name="T2" fmla="*/ 291 w 300"/>
                <a:gd name="T3" fmla="*/ 108 h 374"/>
                <a:gd name="T4" fmla="*/ 295 w 300"/>
                <a:gd name="T5" fmla="*/ 14 h 374"/>
                <a:gd name="T6" fmla="*/ 294 w 300"/>
                <a:gd name="T7" fmla="*/ 0 h 374"/>
                <a:gd name="T8" fmla="*/ 211 w 300"/>
                <a:gd name="T9" fmla="*/ 51 h 374"/>
                <a:gd name="T10" fmla="*/ 137 w 300"/>
                <a:gd name="T11" fmla="*/ 67 h 374"/>
                <a:gd name="T12" fmla="*/ 135 w 300"/>
                <a:gd name="T13" fmla="*/ 67 h 374"/>
                <a:gd name="T14" fmla="*/ 101 w 300"/>
                <a:gd name="T15" fmla="*/ 88 h 374"/>
                <a:gd name="T16" fmla="*/ 111 w 300"/>
                <a:gd name="T17" fmla="*/ 113 h 374"/>
                <a:gd name="T18" fmla="*/ 63 w 300"/>
                <a:gd name="T19" fmla="*/ 201 h 374"/>
                <a:gd name="T20" fmla="*/ 0 w 300"/>
                <a:gd name="T21" fmla="*/ 236 h 374"/>
                <a:gd name="T22" fmla="*/ 202 w 300"/>
                <a:gd name="T23" fmla="*/ 374 h 374"/>
                <a:gd name="T24" fmla="*/ 161 w 300"/>
                <a:gd name="T25" fmla="*/ 287 h 374"/>
                <a:gd name="T26" fmla="*/ 202 w 300"/>
                <a:gd name="T27" fmla="*/ 209 h 374"/>
                <a:gd name="T28" fmla="*/ 284 w 300"/>
                <a:gd name="T29" fmla="*/ 138 h 374"/>
                <a:gd name="T30" fmla="*/ 296 w 300"/>
                <a:gd name="T31" fmla="*/ 134 h 374"/>
                <a:gd name="T32" fmla="*/ 297 w 300"/>
                <a:gd name="T33" fmla="*/ 122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0" h="374">
                  <a:moveTo>
                    <a:pt x="297" y="122"/>
                  </a:moveTo>
                  <a:cubicBezTo>
                    <a:pt x="291" y="108"/>
                    <a:pt x="291" y="108"/>
                    <a:pt x="291" y="108"/>
                  </a:cubicBezTo>
                  <a:cubicBezTo>
                    <a:pt x="291" y="108"/>
                    <a:pt x="295" y="18"/>
                    <a:pt x="295" y="14"/>
                  </a:cubicBezTo>
                  <a:cubicBezTo>
                    <a:pt x="295" y="8"/>
                    <a:pt x="295" y="5"/>
                    <a:pt x="294" y="0"/>
                  </a:cubicBezTo>
                  <a:cubicBezTo>
                    <a:pt x="294" y="0"/>
                    <a:pt x="245" y="29"/>
                    <a:pt x="211" y="51"/>
                  </a:cubicBezTo>
                  <a:cubicBezTo>
                    <a:pt x="189" y="64"/>
                    <a:pt x="163" y="70"/>
                    <a:pt x="137" y="67"/>
                  </a:cubicBezTo>
                  <a:cubicBezTo>
                    <a:pt x="136" y="67"/>
                    <a:pt x="135" y="67"/>
                    <a:pt x="135" y="67"/>
                  </a:cubicBezTo>
                  <a:cubicBezTo>
                    <a:pt x="119" y="64"/>
                    <a:pt x="104" y="74"/>
                    <a:pt x="101" y="88"/>
                  </a:cubicBezTo>
                  <a:cubicBezTo>
                    <a:pt x="100" y="97"/>
                    <a:pt x="104" y="107"/>
                    <a:pt x="111" y="113"/>
                  </a:cubicBezTo>
                  <a:cubicBezTo>
                    <a:pt x="63" y="201"/>
                    <a:pt x="63" y="201"/>
                    <a:pt x="63" y="201"/>
                  </a:cubicBezTo>
                  <a:cubicBezTo>
                    <a:pt x="0" y="236"/>
                    <a:pt x="0" y="236"/>
                    <a:pt x="0" y="236"/>
                  </a:cubicBezTo>
                  <a:cubicBezTo>
                    <a:pt x="202" y="374"/>
                    <a:pt x="202" y="374"/>
                    <a:pt x="202" y="374"/>
                  </a:cubicBezTo>
                  <a:cubicBezTo>
                    <a:pt x="161" y="287"/>
                    <a:pt x="161" y="287"/>
                    <a:pt x="161" y="287"/>
                  </a:cubicBezTo>
                  <a:cubicBezTo>
                    <a:pt x="202" y="209"/>
                    <a:pt x="202" y="209"/>
                    <a:pt x="202" y="209"/>
                  </a:cubicBezTo>
                  <a:cubicBezTo>
                    <a:pt x="274" y="206"/>
                    <a:pt x="284" y="138"/>
                    <a:pt x="284" y="138"/>
                  </a:cubicBezTo>
                  <a:cubicBezTo>
                    <a:pt x="284" y="138"/>
                    <a:pt x="295" y="135"/>
                    <a:pt x="296" y="134"/>
                  </a:cubicBezTo>
                  <a:cubicBezTo>
                    <a:pt x="300" y="131"/>
                    <a:pt x="298" y="127"/>
                    <a:pt x="297" y="122"/>
                  </a:cubicBezTo>
                  <a:close/>
                </a:path>
              </a:pathLst>
            </a:custGeom>
            <a:solidFill>
              <a:srgbClr val="BD78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0" name="Freeform 44">
              <a:extLst>
                <a:ext uri="{FF2B5EF4-FFF2-40B4-BE49-F238E27FC236}">
                  <a16:creationId xmlns:a16="http://schemas.microsoft.com/office/drawing/2014/main" id="{84520540-1C29-4176-BB39-24218C098434}"/>
                </a:ext>
              </a:extLst>
            </p:cNvPr>
            <p:cNvSpPr>
              <a:spLocks/>
            </p:cNvSpPr>
            <p:nvPr/>
          </p:nvSpPr>
          <p:spPr bwMode="auto">
            <a:xfrm flipH="1">
              <a:off x="9374386" y="2125407"/>
              <a:ext cx="243625" cy="612583"/>
            </a:xfrm>
            <a:custGeom>
              <a:avLst/>
              <a:gdLst>
                <a:gd name="T0" fmla="*/ 80 w 115"/>
                <a:gd name="T1" fmla="*/ 177 h 290"/>
                <a:gd name="T2" fmla="*/ 96 w 115"/>
                <a:gd name="T3" fmla="*/ 19 h 290"/>
                <a:gd name="T4" fmla="*/ 82 w 115"/>
                <a:gd name="T5" fmla="*/ 1 h 290"/>
                <a:gd name="T6" fmla="*/ 77 w 115"/>
                <a:gd name="T7" fmla="*/ 1 h 290"/>
                <a:gd name="T8" fmla="*/ 60 w 115"/>
                <a:gd name="T9" fmla="*/ 15 h 290"/>
                <a:gd name="T10" fmla="*/ 44 w 115"/>
                <a:gd name="T11" fmla="*/ 174 h 290"/>
                <a:gd name="T12" fmla="*/ 0 w 115"/>
                <a:gd name="T13" fmla="*/ 230 h 290"/>
                <a:gd name="T14" fmla="*/ 44 w 115"/>
                <a:gd name="T15" fmla="*/ 283 h 290"/>
                <a:gd name="T16" fmla="*/ 112 w 115"/>
                <a:gd name="T17" fmla="*/ 234 h 290"/>
                <a:gd name="T18" fmla="*/ 80 w 115"/>
                <a:gd name="T19" fmla="*/ 177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5" h="290">
                  <a:moveTo>
                    <a:pt x="80" y="177"/>
                  </a:moveTo>
                  <a:cubicBezTo>
                    <a:pt x="96" y="19"/>
                    <a:pt x="96" y="19"/>
                    <a:pt x="96" y="19"/>
                  </a:cubicBezTo>
                  <a:cubicBezTo>
                    <a:pt x="97" y="10"/>
                    <a:pt x="90" y="2"/>
                    <a:pt x="82" y="1"/>
                  </a:cubicBezTo>
                  <a:cubicBezTo>
                    <a:pt x="77" y="1"/>
                    <a:pt x="77" y="1"/>
                    <a:pt x="77" y="1"/>
                  </a:cubicBezTo>
                  <a:cubicBezTo>
                    <a:pt x="68" y="0"/>
                    <a:pt x="60" y="6"/>
                    <a:pt x="60" y="15"/>
                  </a:cubicBezTo>
                  <a:cubicBezTo>
                    <a:pt x="44" y="174"/>
                    <a:pt x="44" y="174"/>
                    <a:pt x="44" y="174"/>
                  </a:cubicBezTo>
                  <a:cubicBezTo>
                    <a:pt x="19" y="180"/>
                    <a:pt x="0" y="202"/>
                    <a:pt x="0" y="230"/>
                  </a:cubicBezTo>
                  <a:cubicBezTo>
                    <a:pt x="1" y="255"/>
                    <a:pt x="20" y="277"/>
                    <a:pt x="44" y="283"/>
                  </a:cubicBezTo>
                  <a:cubicBezTo>
                    <a:pt x="78" y="290"/>
                    <a:pt x="109" y="267"/>
                    <a:pt x="112" y="234"/>
                  </a:cubicBezTo>
                  <a:cubicBezTo>
                    <a:pt x="115" y="209"/>
                    <a:pt x="101" y="187"/>
                    <a:pt x="80" y="17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1" name="Freeform 45">
              <a:extLst>
                <a:ext uri="{FF2B5EF4-FFF2-40B4-BE49-F238E27FC236}">
                  <a16:creationId xmlns:a16="http://schemas.microsoft.com/office/drawing/2014/main" id="{09960DA7-FF1E-49F9-9A78-587055596423}"/>
                </a:ext>
              </a:extLst>
            </p:cNvPr>
            <p:cNvSpPr>
              <a:spLocks/>
            </p:cNvSpPr>
            <p:nvPr/>
          </p:nvSpPr>
          <p:spPr bwMode="auto">
            <a:xfrm flipH="1">
              <a:off x="8757578" y="5488277"/>
              <a:ext cx="608359" cy="42247"/>
            </a:xfrm>
            <a:custGeom>
              <a:avLst/>
              <a:gdLst>
                <a:gd name="T0" fmla="*/ 0 w 288"/>
                <a:gd name="T1" fmla="*/ 0 h 20"/>
                <a:gd name="T2" fmla="*/ 0 w 288"/>
                <a:gd name="T3" fmla="*/ 12 h 20"/>
                <a:gd name="T4" fmla="*/ 8 w 288"/>
                <a:gd name="T5" fmla="*/ 20 h 20"/>
                <a:gd name="T6" fmla="*/ 280 w 288"/>
                <a:gd name="T7" fmla="*/ 20 h 20"/>
                <a:gd name="T8" fmla="*/ 288 w 288"/>
                <a:gd name="T9" fmla="*/ 7 h 20"/>
                <a:gd name="T10" fmla="*/ 288 w 288"/>
                <a:gd name="T11" fmla="*/ 0 h 20"/>
                <a:gd name="T12" fmla="*/ 0 w 288"/>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88" h="20">
                  <a:moveTo>
                    <a:pt x="0" y="0"/>
                  </a:moveTo>
                  <a:cubicBezTo>
                    <a:pt x="0" y="12"/>
                    <a:pt x="0" y="12"/>
                    <a:pt x="0" y="12"/>
                  </a:cubicBezTo>
                  <a:cubicBezTo>
                    <a:pt x="1" y="16"/>
                    <a:pt x="4" y="20"/>
                    <a:pt x="8" y="20"/>
                  </a:cubicBezTo>
                  <a:cubicBezTo>
                    <a:pt x="280" y="20"/>
                    <a:pt x="280" y="20"/>
                    <a:pt x="280" y="20"/>
                  </a:cubicBezTo>
                  <a:cubicBezTo>
                    <a:pt x="283" y="19"/>
                    <a:pt x="288" y="16"/>
                    <a:pt x="288" y="7"/>
                  </a:cubicBezTo>
                  <a:cubicBezTo>
                    <a:pt x="288" y="0"/>
                    <a:pt x="288" y="0"/>
                    <a:pt x="288" y="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2" name="Freeform 46">
              <a:extLst>
                <a:ext uri="{FF2B5EF4-FFF2-40B4-BE49-F238E27FC236}">
                  <a16:creationId xmlns:a16="http://schemas.microsoft.com/office/drawing/2014/main" id="{E95B0DF2-979B-4C43-BA42-01752AD2499C}"/>
                </a:ext>
              </a:extLst>
            </p:cNvPr>
            <p:cNvSpPr>
              <a:spLocks/>
            </p:cNvSpPr>
            <p:nvPr/>
          </p:nvSpPr>
          <p:spPr bwMode="auto">
            <a:xfrm flipH="1">
              <a:off x="8757578" y="5230570"/>
              <a:ext cx="608359" cy="257707"/>
            </a:xfrm>
            <a:custGeom>
              <a:avLst/>
              <a:gdLst>
                <a:gd name="T0" fmla="*/ 288 w 288"/>
                <a:gd name="T1" fmla="*/ 117 h 122"/>
                <a:gd name="T2" fmla="*/ 259 w 288"/>
                <a:gd name="T3" fmla="*/ 93 h 122"/>
                <a:gd name="T4" fmla="*/ 217 w 288"/>
                <a:gd name="T5" fmla="*/ 78 h 122"/>
                <a:gd name="T6" fmla="*/ 161 w 288"/>
                <a:gd name="T7" fmla="*/ 34 h 122"/>
                <a:gd name="T8" fmla="*/ 162 w 288"/>
                <a:gd name="T9" fmla="*/ 34 h 122"/>
                <a:gd name="T10" fmla="*/ 156 w 288"/>
                <a:gd name="T11" fmla="*/ 17 h 122"/>
                <a:gd name="T12" fmla="*/ 132 w 288"/>
                <a:gd name="T13" fmla="*/ 0 h 122"/>
                <a:gd name="T14" fmla="*/ 111 w 288"/>
                <a:gd name="T15" fmla="*/ 0 h 122"/>
                <a:gd name="T16" fmla="*/ 85 w 288"/>
                <a:gd name="T17" fmla="*/ 25 h 122"/>
                <a:gd name="T18" fmla="*/ 24 w 288"/>
                <a:gd name="T19" fmla="*/ 25 h 122"/>
                <a:gd name="T20" fmla="*/ 15 w 288"/>
                <a:gd name="T21" fmla="*/ 31 h 122"/>
                <a:gd name="T22" fmla="*/ 4 w 288"/>
                <a:gd name="T23" fmla="*/ 61 h 122"/>
                <a:gd name="T24" fmla="*/ 0 w 288"/>
                <a:gd name="T25" fmla="*/ 89 h 122"/>
                <a:gd name="T26" fmla="*/ 0 w 288"/>
                <a:gd name="T27" fmla="*/ 122 h 122"/>
                <a:gd name="T28" fmla="*/ 288 w 288"/>
                <a:gd name="T29" fmla="*/ 122 h 122"/>
                <a:gd name="T30" fmla="*/ 288 w 288"/>
                <a:gd name="T31" fmla="*/ 117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8" h="122">
                  <a:moveTo>
                    <a:pt x="288" y="117"/>
                  </a:moveTo>
                  <a:cubicBezTo>
                    <a:pt x="284" y="104"/>
                    <a:pt x="274" y="98"/>
                    <a:pt x="259" y="93"/>
                  </a:cubicBezTo>
                  <a:cubicBezTo>
                    <a:pt x="259" y="93"/>
                    <a:pt x="227" y="86"/>
                    <a:pt x="217" y="78"/>
                  </a:cubicBezTo>
                  <a:cubicBezTo>
                    <a:pt x="161" y="34"/>
                    <a:pt x="161" y="34"/>
                    <a:pt x="161" y="34"/>
                  </a:cubicBezTo>
                  <a:cubicBezTo>
                    <a:pt x="162" y="34"/>
                    <a:pt x="162" y="34"/>
                    <a:pt x="162" y="34"/>
                  </a:cubicBezTo>
                  <a:cubicBezTo>
                    <a:pt x="156" y="17"/>
                    <a:pt x="156" y="17"/>
                    <a:pt x="156" y="17"/>
                  </a:cubicBezTo>
                  <a:cubicBezTo>
                    <a:pt x="153" y="7"/>
                    <a:pt x="143" y="0"/>
                    <a:pt x="132" y="0"/>
                  </a:cubicBezTo>
                  <a:cubicBezTo>
                    <a:pt x="111" y="0"/>
                    <a:pt x="111" y="0"/>
                    <a:pt x="111" y="0"/>
                  </a:cubicBezTo>
                  <a:cubicBezTo>
                    <a:pt x="96" y="0"/>
                    <a:pt x="86" y="12"/>
                    <a:pt x="85" y="25"/>
                  </a:cubicBezTo>
                  <a:cubicBezTo>
                    <a:pt x="24" y="25"/>
                    <a:pt x="24" y="25"/>
                    <a:pt x="24" y="25"/>
                  </a:cubicBezTo>
                  <a:cubicBezTo>
                    <a:pt x="20" y="25"/>
                    <a:pt x="16" y="27"/>
                    <a:pt x="15" y="31"/>
                  </a:cubicBezTo>
                  <a:cubicBezTo>
                    <a:pt x="4" y="61"/>
                    <a:pt x="4" y="61"/>
                    <a:pt x="4" y="61"/>
                  </a:cubicBezTo>
                  <a:cubicBezTo>
                    <a:pt x="1" y="70"/>
                    <a:pt x="0" y="79"/>
                    <a:pt x="0" y="89"/>
                  </a:cubicBezTo>
                  <a:cubicBezTo>
                    <a:pt x="0" y="122"/>
                    <a:pt x="0" y="122"/>
                    <a:pt x="0" y="122"/>
                  </a:cubicBezTo>
                  <a:cubicBezTo>
                    <a:pt x="288" y="122"/>
                    <a:pt x="288" y="122"/>
                    <a:pt x="288" y="122"/>
                  </a:cubicBezTo>
                  <a:lnTo>
                    <a:pt x="288" y="1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3" name="Freeform 47">
              <a:extLst>
                <a:ext uri="{FF2B5EF4-FFF2-40B4-BE49-F238E27FC236}">
                  <a16:creationId xmlns:a16="http://schemas.microsoft.com/office/drawing/2014/main" id="{498AB5AA-A284-4E9B-8CBB-FD43F4270A50}"/>
                </a:ext>
              </a:extLst>
            </p:cNvPr>
            <p:cNvSpPr>
              <a:spLocks/>
            </p:cNvSpPr>
            <p:nvPr/>
          </p:nvSpPr>
          <p:spPr bwMode="auto">
            <a:xfrm flipH="1">
              <a:off x="7540861" y="4922166"/>
              <a:ext cx="528089" cy="363325"/>
            </a:xfrm>
            <a:custGeom>
              <a:avLst/>
              <a:gdLst>
                <a:gd name="T0" fmla="*/ 18 w 250"/>
                <a:gd name="T1" fmla="*/ 170 h 172"/>
                <a:gd name="T2" fmla="*/ 245 w 250"/>
                <a:gd name="T3" fmla="*/ 21 h 172"/>
                <a:gd name="T4" fmla="*/ 245 w 250"/>
                <a:gd name="T5" fmla="*/ 6 h 172"/>
                <a:gd name="T6" fmla="*/ 241 w 250"/>
                <a:gd name="T7" fmla="*/ 0 h 172"/>
                <a:gd name="T8" fmla="*/ 0 w 250"/>
                <a:gd name="T9" fmla="*/ 158 h 172"/>
                <a:gd name="T10" fmla="*/ 7 w 250"/>
                <a:gd name="T11" fmla="*/ 168 h 172"/>
                <a:gd name="T12" fmla="*/ 18 w 250"/>
                <a:gd name="T13" fmla="*/ 170 h 172"/>
              </a:gdLst>
              <a:ahLst/>
              <a:cxnLst>
                <a:cxn ang="0">
                  <a:pos x="T0" y="T1"/>
                </a:cxn>
                <a:cxn ang="0">
                  <a:pos x="T2" y="T3"/>
                </a:cxn>
                <a:cxn ang="0">
                  <a:pos x="T4" y="T5"/>
                </a:cxn>
                <a:cxn ang="0">
                  <a:pos x="T6" y="T7"/>
                </a:cxn>
                <a:cxn ang="0">
                  <a:pos x="T8" y="T9"/>
                </a:cxn>
                <a:cxn ang="0">
                  <a:pos x="T10" y="T11"/>
                </a:cxn>
                <a:cxn ang="0">
                  <a:pos x="T12" y="T13"/>
                </a:cxn>
              </a:cxnLst>
              <a:rect l="0" t="0" r="r" b="b"/>
              <a:pathLst>
                <a:path w="250" h="172">
                  <a:moveTo>
                    <a:pt x="18" y="170"/>
                  </a:moveTo>
                  <a:cubicBezTo>
                    <a:pt x="245" y="21"/>
                    <a:pt x="245" y="21"/>
                    <a:pt x="245" y="21"/>
                  </a:cubicBezTo>
                  <a:cubicBezTo>
                    <a:pt x="247" y="19"/>
                    <a:pt x="250" y="14"/>
                    <a:pt x="245" y="6"/>
                  </a:cubicBezTo>
                  <a:cubicBezTo>
                    <a:pt x="241" y="0"/>
                    <a:pt x="241" y="0"/>
                    <a:pt x="241" y="0"/>
                  </a:cubicBezTo>
                  <a:cubicBezTo>
                    <a:pt x="0" y="158"/>
                    <a:pt x="0" y="158"/>
                    <a:pt x="0" y="158"/>
                  </a:cubicBezTo>
                  <a:cubicBezTo>
                    <a:pt x="7" y="168"/>
                    <a:pt x="7" y="168"/>
                    <a:pt x="7" y="168"/>
                  </a:cubicBezTo>
                  <a:cubicBezTo>
                    <a:pt x="9" y="172"/>
                    <a:pt x="14" y="172"/>
                    <a:pt x="18"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4" name="Freeform 48">
              <a:extLst>
                <a:ext uri="{FF2B5EF4-FFF2-40B4-BE49-F238E27FC236}">
                  <a16:creationId xmlns:a16="http://schemas.microsoft.com/office/drawing/2014/main" id="{4134BA8B-0F5D-4D44-B165-CF761220AAAE}"/>
                </a:ext>
              </a:extLst>
            </p:cNvPr>
            <p:cNvSpPr>
              <a:spLocks/>
            </p:cNvSpPr>
            <p:nvPr/>
          </p:nvSpPr>
          <p:spPr bwMode="auto">
            <a:xfrm flipH="1">
              <a:off x="7560577" y="4875694"/>
              <a:ext cx="591460" cy="380224"/>
            </a:xfrm>
            <a:custGeom>
              <a:avLst/>
              <a:gdLst>
                <a:gd name="T0" fmla="*/ 277 w 280"/>
                <a:gd name="T1" fmla="*/ 18 h 180"/>
                <a:gd name="T2" fmla="*/ 240 w 280"/>
                <a:gd name="T3" fmla="*/ 14 h 180"/>
                <a:gd name="T4" fmla="*/ 196 w 280"/>
                <a:gd name="T5" fmla="*/ 25 h 180"/>
                <a:gd name="T6" fmla="*/ 125 w 280"/>
                <a:gd name="T7" fmla="*/ 19 h 180"/>
                <a:gd name="T8" fmla="*/ 126 w 280"/>
                <a:gd name="T9" fmla="*/ 18 h 180"/>
                <a:gd name="T10" fmla="*/ 112 w 280"/>
                <a:gd name="T11" fmla="*/ 7 h 180"/>
                <a:gd name="T12" fmla="*/ 82 w 280"/>
                <a:gd name="T13" fmla="*/ 6 h 180"/>
                <a:gd name="T14" fmla="*/ 65 w 280"/>
                <a:gd name="T15" fmla="*/ 17 h 180"/>
                <a:gd name="T16" fmla="*/ 57 w 280"/>
                <a:gd name="T17" fmla="*/ 53 h 180"/>
                <a:gd name="T18" fmla="*/ 0 w 280"/>
                <a:gd name="T19" fmla="*/ 91 h 180"/>
                <a:gd name="T20" fmla="*/ 9 w 280"/>
                <a:gd name="T21" fmla="*/ 127 h 180"/>
                <a:gd name="T22" fmla="*/ 21 w 280"/>
                <a:gd name="T23" fmla="*/ 153 h 180"/>
                <a:gd name="T24" fmla="*/ 39 w 280"/>
                <a:gd name="T25" fmla="*/ 180 h 180"/>
                <a:gd name="T26" fmla="*/ 280 w 280"/>
                <a:gd name="T27" fmla="*/ 22 h 180"/>
                <a:gd name="T28" fmla="*/ 277 w 280"/>
                <a:gd name="T29" fmla="*/ 1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0" h="180">
                  <a:moveTo>
                    <a:pt x="277" y="18"/>
                  </a:moveTo>
                  <a:cubicBezTo>
                    <a:pt x="267" y="9"/>
                    <a:pt x="255" y="10"/>
                    <a:pt x="240" y="14"/>
                  </a:cubicBezTo>
                  <a:cubicBezTo>
                    <a:pt x="240" y="14"/>
                    <a:pt x="209" y="25"/>
                    <a:pt x="196" y="25"/>
                  </a:cubicBezTo>
                  <a:cubicBezTo>
                    <a:pt x="125" y="19"/>
                    <a:pt x="125" y="19"/>
                    <a:pt x="125" y="19"/>
                  </a:cubicBezTo>
                  <a:cubicBezTo>
                    <a:pt x="126" y="18"/>
                    <a:pt x="126" y="18"/>
                    <a:pt x="126" y="18"/>
                  </a:cubicBezTo>
                  <a:cubicBezTo>
                    <a:pt x="112" y="7"/>
                    <a:pt x="112" y="7"/>
                    <a:pt x="112" y="7"/>
                  </a:cubicBezTo>
                  <a:cubicBezTo>
                    <a:pt x="104" y="0"/>
                    <a:pt x="92" y="0"/>
                    <a:pt x="82" y="6"/>
                  </a:cubicBezTo>
                  <a:cubicBezTo>
                    <a:pt x="65" y="17"/>
                    <a:pt x="65" y="17"/>
                    <a:pt x="65" y="17"/>
                  </a:cubicBezTo>
                  <a:cubicBezTo>
                    <a:pt x="53" y="25"/>
                    <a:pt x="50" y="41"/>
                    <a:pt x="57" y="53"/>
                  </a:cubicBezTo>
                  <a:cubicBezTo>
                    <a:pt x="0" y="91"/>
                    <a:pt x="0" y="91"/>
                    <a:pt x="0" y="91"/>
                  </a:cubicBezTo>
                  <a:cubicBezTo>
                    <a:pt x="9" y="127"/>
                    <a:pt x="9" y="127"/>
                    <a:pt x="9" y="127"/>
                  </a:cubicBezTo>
                  <a:cubicBezTo>
                    <a:pt x="11" y="136"/>
                    <a:pt x="15" y="145"/>
                    <a:pt x="21" y="153"/>
                  </a:cubicBezTo>
                  <a:cubicBezTo>
                    <a:pt x="39" y="180"/>
                    <a:pt x="39" y="180"/>
                    <a:pt x="39" y="180"/>
                  </a:cubicBezTo>
                  <a:cubicBezTo>
                    <a:pt x="280" y="22"/>
                    <a:pt x="280" y="22"/>
                    <a:pt x="280" y="22"/>
                  </a:cubicBezTo>
                  <a:lnTo>
                    <a:pt x="277"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5" name="Rectangle 49">
              <a:extLst>
                <a:ext uri="{FF2B5EF4-FFF2-40B4-BE49-F238E27FC236}">
                  <a16:creationId xmlns:a16="http://schemas.microsoft.com/office/drawing/2014/main" id="{76D2228F-BB7F-4AF1-B6F7-6D5FD952C9A4}"/>
                </a:ext>
              </a:extLst>
            </p:cNvPr>
            <p:cNvSpPr>
              <a:spLocks noChangeArrowheads="1"/>
            </p:cNvSpPr>
            <p:nvPr/>
          </p:nvSpPr>
          <p:spPr bwMode="auto">
            <a:xfrm flipH="1">
              <a:off x="7773220" y="5526300"/>
              <a:ext cx="1656087" cy="142232"/>
            </a:xfrm>
            <a:prstGeom prst="rect">
              <a:avLst/>
            </a:prstGeom>
            <a:solidFill>
              <a:srgbClr val="2A3E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6" name="Freeform 50">
              <a:extLst>
                <a:ext uri="{FF2B5EF4-FFF2-40B4-BE49-F238E27FC236}">
                  <a16:creationId xmlns:a16="http://schemas.microsoft.com/office/drawing/2014/main" id="{C0136EA0-D122-451E-ADC6-B9B3BD4EC9CE}"/>
                </a:ext>
              </a:extLst>
            </p:cNvPr>
            <p:cNvSpPr>
              <a:spLocks/>
            </p:cNvSpPr>
            <p:nvPr/>
          </p:nvSpPr>
          <p:spPr bwMode="auto">
            <a:xfrm flipH="1">
              <a:off x="8802642" y="2943592"/>
              <a:ext cx="221093" cy="225318"/>
            </a:xfrm>
            <a:custGeom>
              <a:avLst/>
              <a:gdLst>
                <a:gd name="T0" fmla="*/ 105 w 105"/>
                <a:gd name="T1" fmla="*/ 53 h 107"/>
                <a:gd name="T2" fmla="*/ 52 w 105"/>
                <a:gd name="T3" fmla="*/ 0 h 107"/>
                <a:gd name="T4" fmla="*/ 0 w 105"/>
                <a:gd name="T5" fmla="*/ 53 h 107"/>
                <a:gd name="T6" fmla="*/ 22 w 105"/>
                <a:gd name="T7" fmla="*/ 95 h 107"/>
                <a:gd name="T8" fmla="*/ 23 w 105"/>
                <a:gd name="T9" fmla="*/ 107 h 107"/>
                <a:gd name="T10" fmla="*/ 81 w 105"/>
                <a:gd name="T11" fmla="*/ 107 h 107"/>
                <a:gd name="T12" fmla="*/ 83 w 105"/>
                <a:gd name="T13" fmla="*/ 95 h 107"/>
                <a:gd name="T14" fmla="*/ 105 w 105"/>
                <a:gd name="T15" fmla="*/ 53 h 1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107">
                  <a:moveTo>
                    <a:pt x="105" y="53"/>
                  </a:moveTo>
                  <a:cubicBezTo>
                    <a:pt x="105" y="24"/>
                    <a:pt x="81" y="0"/>
                    <a:pt x="52" y="0"/>
                  </a:cubicBezTo>
                  <a:cubicBezTo>
                    <a:pt x="23" y="0"/>
                    <a:pt x="0" y="24"/>
                    <a:pt x="0" y="53"/>
                  </a:cubicBezTo>
                  <a:cubicBezTo>
                    <a:pt x="0" y="70"/>
                    <a:pt x="9" y="86"/>
                    <a:pt x="22" y="95"/>
                  </a:cubicBezTo>
                  <a:cubicBezTo>
                    <a:pt x="23" y="107"/>
                    <a:pt x="23" y="107"/>
                    <a:pt x="23" y="107"/>
                  </a:cubicBezTo>
                  <a:cubicBezTo>
                    <a:pt x="81" y="107"/>
                    <a:pt x="81" y="107"/>
                    <a:pt x="81" y="107"/>
                  </a:cubicBezTo>
                  <a:cubicBezTo>
                    <a:pt x="83" y="95"/>
                    <a:pt x="83" y="95"/>
                    <a:pt x="83" y="95"/>
                  </a:cubicBezTo>
                  <a:cubicBezTo>
                    <a:pt x="96" y="86"/>
                    <a:pt x="105" y="70"/>
                    <a:pt x="105" y="5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7" name="Freeform 51">
              <a:extLst>
                <a:ext uri="{FF2B5EF4-FFF2-40B4-BE49-F238E27FC236}">
                  <a16:creationId xmlns:a16="http://schemas.microsoft.com/office/drawing/2014/main" id="{8985B515-1ED7-40FF-8851-336429B80A33}"/>
                </a:ext>
              </a:extLst>
            </p:cNvPr>
            <p:cNvSpPr>
              <a:spLocks/>
            </p:cNvSpPr>
            <p:nvPr/>
          </p:nvSpPr>
          <p:spPr bwMode="auto">
            <a:xfrm flipH="1">
              <a:off x="8853338" y="3168910"/>
              <a:ext cx="122517" cy="125333"/>
            </a:xfrm>
            <a:custGeom>
              <a:avLst/>
              <a:gdLst>
                <a:gd name="T0" fmla="*/ 0 w 58"/>
                <a:gd name="T1" fmla="*/ 0 h 59"/>
                <a:gd name="T2" fmla="*/ 3 w 58"/>
                <a:gd name="T3" fmla="*/ 39 h 59"/>
                <a:gd name="T4" fmla="*/ 19 w 58"/>
                <a:gd name="T5" fmla="*/ 55 h 59"/>
                <a:gd name="T6" fmla="*/ 20 w 58"/>
                <a:gd name="T7" fmla="*/ 55 h 59"/>
                <a:gd name="T8" fmla="*/ 29 w 58"/>
                <a:gd name="T9" fmla="*/ 59 h 59"/>
                <a:gd name="T10" fmla="*/ 38 w 58"/>
                <a:gd name="T11" fmla="*/ 55 h 59"/>
                <a:gd name="T12" fmla="*/ 40 w 58"/>
                <a:gd name="T13" fmla="*/ 55 h 59"/>
                <a:gd name="T14" fmla="*/ 56 w 58"/>
                <a:gd name="T15" fmla="*/ 39 h 59"/>
                <a:gd name="T16" fmla="*/ 58 w 58"/>
                <a:gd name="T17" fmla="*/ 0 h 59"/>
                <a:gd name="T18" fmla="*/ 0 w 58"/>
                <a:gd name="T19"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59">
                  <a:moveTo>
                    <a:pt x="0" y="0"/>
                  </a:moveTo>
                  <a:cubicBezTo>
                    <a:pt x="3" y="39"/>
                    <a:pt x="3" y="39"/>
                    <a:pt x="3" y="39"/>
                  </a:cubicBezTo>
                  <a:cubicBezTo>
                    <a:pt x="3" y="48"/>
                    <a:pt x="10" y="55"/>
                    <a:pt x="19" y="55"/>
                  </a:cubicBezTo>
                  <a:cubicBezTo>
                    <a:pt x="20" y="55"/>
                    <a:pt x="20" y="55"/>
                    <a:pt x="20" y="55"/>
                  </a:cubicBezTo>
                  <a:cubicBezTo>
                    <a:pt x="23" y="58"/>
                    <a:pt x="26" y="59"/>
                    <a:pt x="29" y="59"/>
                  </a:cubicBezTo>
                  <a:cubicBezTo>
                    <a:pt x="33" y="59"/>
                    <a:pt x="36" y="58"/>
                    <a:pt x="38" y="55"/>
                  </a:cubicBezTo>
                  <a:cubicBezTo>
                    <a:pt x="40" y="55"/>
                    <a:pt x="40" y="55"/>
                    <a:pt x="40" y="55"/>
                  </a:cubicBezTo>
                  <a:cubicBezTo>
                    <a:pt x="49" y="55"/>
                    <a:pt x="56" y="48"/>
                    <a:pt x="56" y="39"/>
                  </a:cubicBezTo>
                  <a:cubicBezTo>
                    <a:pt x="58" y="0"/>
                    <a:pt x="58" y="0"/>
                    <a:pt x="58" y="0"/>
                  </a:cubicBezTo>
                  <a:lnTo>
                    <a:pt x="0" y="0"/>
                  </a:ln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8" name="Freeform 52">
              <a:extLst>
                <a:ext uri="{FF2B5EF4-FFF2-40B4-BE49-F238E27FC236}">
                  <a16:creationId xmlns:a16="http://schemas.microsoft.com/office/drawing/2014/main" id="{083112B2-31C3-44E2-8AF3-7731A0FF6B09}"/>
                </a:ext>
              </a:extLst>
            </p:cNvPr>
            <p:cNvSpPr>
              <a:spLocks/>
            </p:cNvSpPr>
            <p:nvPr/>
          </p:nvSpPr>
          <p:spPr bwMode="auto">
            <a:xfrm flipH="1">
              <a:off x="7414923" y="1895148"/>
              <a:ext cx="840718" cy="342202"/>
            </a:xfrm>
            <a:custGeom>
              <a:avLst/>
              <a:gdLst>
                <a:gd name="T0" fmla="*/ 100 w 398"/>
                <a:gd name="T1" fmla="*/ 162 h 162"/>
                <a:gd name="T2" fmla="*/ 298 w 398"/>
                <a:gd name="T3" fmla="*/ 162 h 162"/>
                <a:gd name="T4" fmla="*/ 398 w 398"/>
                <a:gd name="T5" fmla="*/ 0 h 162"/>
                <a:gd name="T6" fmla="*/ 0 w 398"/>
                <a:gd name="T7" fmla="*/ 0 h 162"/>
                <a:gd name="T8" fmla="*/ 100 w 398"/>
                <a:gd name="T9" fmla="*/ 162 h 162"/>
              </a:gdLst>
              <a:ahLst/>
              <a:cxnLst>
                <a:cxn ang="0">
                  <a:pos x="T0" y="T1"/>
                </a:cxn>
                <a:cxn ang="0">
                  <a:pos x="T2" y="T3"/>
                </a:cxn>
                <a:cxn ang="0">
                  <a:pos x="T4" y="T5"/>
                </a:cxn>
                <a:cxn ang="0">
                  <a:pos x="T6" y="T7"/>
                </a:cxn>
                <a:cxn ang="0">
                  <a:pos x="T8" y="T9"/>
                </a:cxn>
              </a:cxnLst>
              <a:rect l="0" t="0" r="r" b="b"/>
              <a:pathLst>
                <a:path w="398" h="162">
                  <a:moveTo>
                    <a:pt x="100" y="162"/>
                  </a:moveTo>
                  <a:cubicBezTo>
                    <a:pt x="298" y="162"/>
                    <a:pt x="298" y="162"/>
                    <a:pt x="298" y="162"/>
                  </a:cubicBezTo>
                  <a:cubicBezTo>
                    <a:pt x="355" y="130"/>
                    <a:pt x="394" y="70"/>
                    <a:pt x="398" y="0"/>
                  </a:cubicBezTo>
                  <a:cubicBezTo>
                    <a:pt x="0" y="0"/>
                    <a:pt x="0" y="0"/>
                    <a:pt x="0" y="0"/>
                  </a:cubicBezTo>
                  <a:cubicBezTo>
                    <a:pt x="4" y="70"/>
                    <a:pt x="43" y="130"/>
                    <a:pt x="100" y="162"/>
                  </a:cubicBezTo>
                  <a:close/>
                </a:path>
              </a:pathLst>
            </a:custGeom>
            <a:solidFill>
              <a:srgbClr val="98D5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9" name="Freeform 53">
              <a:extLst>
                <a:ext uri="{FF2B5EF4-FFF2-40B4-BE49-F238E27FC236}">
                  <a16:creationId xmlns:a16="http://schemas.microsoft.com/office/drawing/2014/main" id="{E7499ED7-A3F3-4028-B273-808ED524CD19}"/>
                </a:ext>
              </a:extLst>
            </p:cNvPr>
            <p:cNvSpPr>
              <a:spLocks/>
            </p:cNvSpPr>
            <p:nvPr/>
          </p:nvSpPr>
          <p:spPr bwMode="auto">
            <a:xfrm flipH="1">
              <a:off x="9078656" y="2723907"/>
              <a:ext cx="518231" cy="1340642"/>
            </a:xfrm>
            <a:custGeom>
              <a:avLst/>
              <a:gdLst>
                <a:gd name="T0" fmla="*/ 46 w 245"/>
                <a:gd name="T1" fmla="*/ 635 h 635"/>
                <a:gd name="T2" fmla="*/ 14 w 245"/>
                <a:gd name="T3" fmla="*/ 621 h 635"/>
                <a:gd name="T4" fmla="*/ 2 w 245"/>
                <a:gd name="T5" fmla="*/ 583 h 635"/>
                <a:gd name="T6" fmla="*/ 38 w 245"/>
                <a:gd name="T7" fmla="*/ 0 h 635"/>
                <a:gd name="T8" fmla="*/ 48 w 245"/>
                <a:gd name="T9" fmla="*/ 1 h 635"/>
                <a:gd name="T10" fmla="*/ 12 w 245"/>
                <a:gd name="T11" fmla="*/ 584 h 635"/>
                <a:gd name="T12" fmla="*/ 21 w 245"/>
                <a:gd name="T13" fmla="*/ 614 h 635"/>
                <a:gd name="T14" fmla="*/ 51 w 245"/>
                <a:gd name="T15" fmla="*/ 625 h 635"/>
                <a:gd name="T16" fmla="*/ 197 w 245"/>
                <a:gd name="T17" fmla="*/ 608 h 635"/>
                <a:gd name="T18" fmla="*/ 224 w 245"/>
                <a:gd name="T19" fmla="*/ 584 h 635"/>
                <a:gd name="T20" fmla="*/ 235 w 245"/>
                <a:gd name="T21" fmla="*/ 533 h 635"/>
                <a:gd name="T22" fmla="*/ 245 w 245"/>
                <a:gd name="T23" fmla="*/ 535 h 635"/>
                <a:gd name="T24" fmla="*/ 233 w 245"/>
                <a:gd name="T25" fmla="*/ 586 h 635"/>
                <a:gd name="T26" fmla="*/ 199 w 245"/>
                <a:gd name="T27" fmla="*/ 618 h 635"/>
                <a:gd name="T28" fmla="*/ 53 w 245"/>
                <a:gd name="T29" fmla="*/ 635 h 635"/>
                <a:gd name="T30" fmla="*/ 46 w 245"/>
                <a:gd name="T31" fmla="*/ 635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5" h="635">
                  <a:moveTo>
                    <a:pt x="46" y="635"/>
                  </a:moveTo>
                  <a:cubicBezTo>
                    <a:pt x="34" y="635"/>
                    <a:pt x="23" y="630"/>
                    <a:pt x="14" y="621"/>
                  </a:cubicBezTo>
                  <a:cubicBezTo>
                    <a:pt x="4" y="611"/>
                    <a:pt x="0" y="597"/>
                    <a:pt x="2" y="583"/>
                  </a:cubicBezTo>
                  <a:cubicBezTo>
                    <a:pt x="38" y="0"/>
                    <a:pt x="38" y="0"/>
                    <a:pt x="38" y="0"/>
                  </a:cubicBezTo>
                  <a:cubicBezTo>
                    <a:pt x="48" y="1"/>
                    <a:pt x="48" y="1"/>
                    <a:pt x="48" y="1"/>
                  </a:cubicBezTo>
                  <a:cubicBezTo>
                    <a:pt x="12" y="584"/>
                    <a:pt x="12" y="584"/>
                    <a:pt x="12" y="584"/>
                  </a:cubicBezTo>
                  <a:cubicBezTo>
                    <a:pt x="10" y="595"/>
                    <a:pt x="13" y="606"/>
                    <a:pt x="21" y="614"/>
                  </a:cubicBezTo>
                  <a:cubicBezTo>
                    <a:pt x="29" y="623"/>
                    <a:pt x="40" y="626"/>
                    <a:pt x="51" y="625"/>
                  </a:cubicBezTo>
                  <a:cubicBezTo>
                    <a:pt x="197" y="608"/>
                    <a:pt x="197" y="608"/>
                    <a:pt x="197" y="608"/>
                  </a:cubicBezTo>
                  <a:cubicBezTo>
                    <a:pt x="210" y="606"/>
                    <a:pt x="221" y="597"/>
                    <a:pt x="224" y="584"/>
                  </a:cubicBezTo>
                  <a:cubicBezTo>
                    <a:pt x="235" y="533"/>
                    <a:pt x="235" y="533"/>
                    <a:pt x="235" y="533"/>
                  </a:cubicBezTo>
                  <a:cubicBezTo>
                    <a:pt x="245" y="535"/>
                    <a:pt x="245" y="535"/>
                    <a:pt x="245" y="535"/>
                  </a:cubicBezTo>
                  <a:cubicBezTo>
                    <a:pt x="233" y="586"/>
                    <a:pt x="233" y="586"/>
                    <a:pt x="233" y="586"/>
                  </a:cubicBezTo>
                  <a:cubicBezTo>
                    <a:pt x="229" y="603"/>
                    <a:pt x="216" y="616"/>
                    <a:pt x="199" y="618"/>
                  </a:cubicBezTo>
                  <a:cubicBezTo>
                    <a:pt x="53" y="635"/>
                    <a:pt x="53" y="635"/>
                    <a:pt x="53" y="635"/>
                  </a:cubicBezTo>
                  <a:cubicBezTo>
                    <a:pt x="51" y="635"/>
                    <a:pt x="48" y="635"/>
                    <a:pt x="46" y="635"/>
                  </a:cubicBezTo>
                  <a:close/>
                </a:path>
              </a:pathLst>
            </a:custGeom>
            <a:solidFill>
              <a:srgbClr val="EEEC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70" name="Freeform 54">
              <a:extLst>
                <a:ext uri="{FF2B5EF4-FFF2-40B4-BE49-F238E27FC236}">
                  <a16:creationId xmlns:a16="http://schemas.microsoft.com/office/drawing/2014/main" id="{829B244F-A969-44F9-A5E5-A2A9BAB383F5}"/>
                </a:ext>
              </a:extLst>
            </p:cNvPr>
            <p:cNvSpPr>
              <a:spLocks/>
            </p:cNvSpPr>
            <p:nvPr/>
          </p:nvSpPr>
          <p:spPr bwMode="auto">
            <a:xfrm flipH="1">
              <a:off x="9467330" y="3674468"/>
              <a:ext cx="383041" cy="276015"/>
            </a:xfrm>
            <a:custGeom>
              <a:avLst/>
              <a:gdLst>
                <a:gd name="T0" fmla="*/ 272 w 272"/>
                <a:gd name="T1" fmla="*/ 18 h 196"/>
                <a:gd name="T2" fmla="*/ 44 w 272"/>
                <a:gd name="T3" fmla="*/ 0 h 196"/>
                <a:gd name="T4" fmla="*/ 0 w 272"/>
                <a:gd name="T5" fmla="*/ 196 h 196"/>
                <a:gd name="T6" fmla="*/ 254 w 272"/>
                <a:gd name="T7" fmla="*/ 168 h 196"/>
                <a:gd name="T8" fmla="*/ 272 w 272"/>
                <a:gd name="T9" fmla="*/ 18 h 196"/>
              </a:gdLst>
              <a:ahLst/>
              <a:cxnLst>
                <a:cxn ang="0">
                  <a:pos x="T0" y="T1"/>
                </a:cxn>
                <a:cxn ang="0">
                  <a:pos x="T2" y="T3"/>
                </a:cxn>
                <a:cxn ang="0">
                  <a:pos x="T4" y="T5"/>
                </a:cxn>
                <a:cxn ang="0">
                  <a:pos x="T6" y="T7"/>
                </a:cxn>
                <a:cxn ang="0">
                  <a:pos x="T8" y="T9"/>
                </a:cxn>
              </a:cxnLst>
              <a:rect l="0" t="0" r="r" b="b"/>
              <a:pathLst>
                <a:path w="272" h="196">
                  <a:moveTo>
                    <a:pt x="272" y="18"/>
                  </a:moveTo>
                  <a:lnTo>
                    <a:pt x="44" y="0"/>
                  </a:lnTo>
                  <a:lnTo>
                    <a:pt x="0" y="196"/>
                  </a:lnTo>
                  <a:lnTo>
                    <a:pt x="254" y="168"/>
                  </a:lnTo>
                  <a:lnTo>
                    <a:pt x="272"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71" name="Freeform 55">
              <a:extLst>
                <a:ext uri="{FF2B5EF4-FFF2-40B4-BE49-F238E27FC236}">
                  <a16:creationId xmlns:a16="http://schemas.microsoft.com/office/drawing/2014/main" id="{CD46E4BD-AE9F-4C8A-B6C5-D76534573AA5}"/>
                </a:ext>
              </a:extLst>
            </p:cNvPr>
            <p:cNvSpPr>
              <a:spLocks/>
            </p:cNvSpPr>
            <p:nvPr/>
          </p:nvSpPr>
          <p:spPr bwMode="auto">
            <a:xfrm flipH="1">
              <a:off x="8385804" y="3049210"/>
              <a:ext cx="823819" cy="823819"/>
            </a:xfrm>
            <a:custGeom>
              <a:avLst/>
              <a:gdLst>
                <a:gd name="T0" fmla="*/ 367 w 390"/>
                <a:gd name="T1" fmla="*/ 1 h 390"/>
                <a:gd name="T2" fmla="*/ 360 w 390"/>
                <a:gd name="T3" fmla="*/ 0 h 390"/>
                <a:gd name="T4" fmla="*/ 312 w 390"/>
                <a:gd name="T5" fmla="*/ 317 h 390"/>
                <a:gd name="T6" fmla="*/ 29 w 390"/>
                <a:gd name="T7" fmla="*/ 355 h 390"/>
                <a:gd name="T8" fmla="*/ 2 w 390"/>
                <a:gd name="T9" fmla="*/ 390 h 390"/>
                <a:gd name="T10" fmla="*/ 323 w 390"/>
                <a:gd name="T11" fmla="*/ 347 h 390"/>
                <a:gd name="T12" fmla="*/ 342 w 390"/>
                <a:gd name="T13" fmla="*/ 328 h 390"/>
                <a:gd name="T14" fmla="*/ 388 w 390"/>
                <a:gd name="T15" fmla="*/ 28 h 390"/>
                <a:gd name="T16" fmla="*/ 367 w 390"/>
                <a:gd name="T17" fmla="*/ 1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0" h="390">
                  <a:moveTo>
                    <a:pt x="367" y="1"/>
                  </a:moveTo>
                  <a:cubicBezTo>
                    <a:pt x="360" y="0"/>
                    <a:pt x="360" y="0"/>
                    <a:pt x="360" y="0"/>
                  </a:cubicBezTo>
                  <a:cubicBezTo>
                    <a:pt x="360" y="0"/>
                    <a:pt x="312" y="317"/>
                    <a:pt x="312" y="317"/>
                  </a:cubicBezTo>
                  <a:cubicBezTo>
                    <a:pt x="29" y="355"/>
                    <a:pt x="29" y="355"/>
                    <a:pt x="29" y="355"/>
                  </a:cubicBezTo>
                  <a:cubicBezTo>
                    <a:pt x="12" y="358"/>
                    <a:pt x="0" y="373"/>
                    <a:pt x="2" y="390"/>
                  </a:cubicBezTo>
                  <a:cubicBezTo>
                    <a:pt x="323" y="347"/>
                    <a:pt x="323" y="347"/>
                    <a:pt x="323" y="347"/>
                  </a:cubicBezTo>
                  <a:cubicBezTo>
                    <a:pt x="333" y="346"/>
                    <a:pt x="341" y="338"/>
                    <a:pt x="342" y="328"/>
                  </a:cubicBezTo>
                  <a:cubicBezTo>
                    <a:pt x="388" y="28"/>
                    <a:pt x="388" y="28"/>
                    <a:pt x="388" y="28"/>
                  </a:cubicBezTo>
                  <a:cubicBezTo>
                    <a:pt x="390" y="15"/>
                    <a:pt x="380" y="3"/>
                    <a:pt x="367" y="1"/>
                  </a:cubicBezTo>
                  <a:close/>
                </a:path>
              </a:pathLst>
            </a:custGeom>
            <a:solidFill>
              <a:srgbClr val="2A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72" name="Freeform 56">
              <a:extLst>
                <a:ext uri="{FF2B5EF4-FFF2-40B4-BE49-F238E27FC236}">
                  <a16:creationId xmlns:a16="http://schemas.microsoft.com/office/drawing/2014/main" id="{5DD5092A-A1BB-44E5-BA83-9003891ABE62}"/>
                </a:ext>
              </a:extLst>
            </p:cNvPr>
            <p:cNvSpPr>
              <a:spLocks/>
            </p:cNvSpPr>
            <p:nvPr/>
          </p:nvSpPr>
          <p:spPr bwMode="auto">
            <a:xfrm flipH="1">
              <a:off x="7689529" y="1003734"/>
              <a:ext cx="373183" cy="891414"/>
            </a:xfrm>
            <a:custGeom>
              <a:avLst/>
              <a:gdLst>
                <a:gd name="T0" fmla="*/ 177 w 177"/>
                <a:gd name="T1" fmla="*/ 88 h 422"/>
                <a:gd name="T2" fmla="*/ 88 w 177"/>
                <a:gd name="T3" fmla="*/ 0 h 422"/>
                <a:gd name="T4" fmla="*/ 0 w 177"/>
                <a:gd name="T5" fmla="*/ 88 h 422"/>
                <a:gd name="T6" fmla="*/ 83 w 177"/>
                <a:gd name="T7" fmla="*/ 177 h 422"/>
                <a:gd name="T8" fmla="*/ 83 w 177"/>
                <a:gd name="T9" fmla="*/ 422 h 422"/>
                <a:gd name="T10" fmla="*/ 94 w 177"/>
                <a:gd name="T11" fmla="*/ 422 h 422"/>
                <a:gd name="T12" fmla="*/ 94 w 177"/>
                <a:gd name="T13" fmla="*/ 177 h 422"/>
                <a:gd name="T14" fmla="*/ 177 w 177"/>
                <a:gd name="T15" fmla="*/ 88 h 4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7" h="422">
                  <a:moveTo>
                    <a:pt x="177" y="88"/>
                  </a:moveTo>
                  <a:cubicBezTo>
                    <a:pt x="177" y="40"/>
                    <a:pt x="137" y="0"/>
                    <a:pt x="88" y="0"/>
                  </a:cubicBezTo>
                  <a:cubicBezTo>
                    <a:pt x="40" y="0"/>
                    <a:pt x="0" y="40"/>
                    <a:pt x="0" y="88"/>
                  </a:cubicBezTo>
                  <a:cubicBezTo>
                    <a:pt x="0" y="135"/>
                    <a:pt x="37" y="174"/>
                    <a:pt x="83" y="177"/>
                  </a:cubicBezTo>
                  <a:cubicBezTo>
                    <a:pt x="83" y="422"/>
                    <a:pt x="83" y="422"/>
                    <a:pt x="83" y="422"/>
                  </a:cubicBezTo>
                  <a:cubicBezTo>
                    <a:pt x="94" y="422"/>
                    <a:pt x="94" y="422"/>
                    <a:pt x="94" y="422"/>
                  </a:cubicBezTo>
                  <a:cubicBezTo>
                    <a:pt x="94" y="177"/>
                    <a:pt x="94" y="177"/>
                    <a:pt x="94" y="177"/>
                  </a:cubicBezTo>
                  <a:cubicBezTo>
                    <a:pt x="140" y="174"/>
                    <a:pt x="177" y="135"/>
                    <a:pt x="177" y="88"/>
                  </a:cubicBez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73" name="Freeform 57">
              <a:extLst>
                <a:ext uri="{FF2B5EF4-FFF2-40B4-BE49-F238E27FC236}">
                  <a16:creationId xmlns:a16="http://schemas.microsoft.com/office/drawing/2014/main" id="{38473014-85CB-40BF-9CED-4E63BDE457FA}"/>
                </a:ext>
              </a:extLst>
            </p:cNvPr>
            <p:cNvSpPr>
              <a:spLocks/>
            </p:cNvSpPr>
            <p:nvPr/>
          </p:nvSpPr>
          <p:spPr bwMode="auto">
            <a:xfrm flipH="1">
              <a:off x="7310713" y="1153007"/>
              <a:ext cx="515415" cy="944927"/>
            </a:xfrm>
            <a:custGeom>
              <a:avLst/>
              <a:gdLst>
                <a:gd name="T0" fmla="*/ 206 w 244"/>
                <a:gd name="T1" fmla="*/ 44 h 447"/>
                <a:gd name="T2" fmla="*/ 102 w 244"/>
                <a:gd name="T3" fmla="*/ 24 h 447"/>
                <a:gd name="T4" fmla="*/ 114 w 244"/>
                <a:gd name="T5" fmla="*/ 129 h 447"/>
                <a:gd name="T6" fmla="*/ 117 w 244"/>
                <a:gd name="T7" fmla="*/ 131 h 447"/>
                <a:gd name="T8" fmla="*/ 86 w 244"/>
                <a:gd name="T9" fmla="*/ 174 h 447"/>
                <a:gd name="T10" fmla="*/ 61 w 244"/>
                <a:gd name="T11" fmla="*/ 250 h 447"/>
                <a:gd name="T12" fmla="*/ 61 w 244"/>
                <a:gd name="T13" fmla="*/ 277 h 447"/>
                <a:gd name="T14" fmla="*/ 0 w 244"/>
                <a:gd name="T15" fmla="*/ 360 h 447"/>
                <a:gd name="T16" fmla="*/ 86 w 244"/>
                <a:gd name="T17" fmla="*/ 447 h 447"/>
                <a:gd name="T18" fmla="*/ 173 w 244"/>
                <a:gd name="T19" fmla="*/ 360 h 447"/>
                <a:gd name="T20" fmla="*/ 86 w 244"/>
                <a:gd name="T21" fmla="*/ 274 h 447"/>
                <a:gd name="T22" fmla="*/ 71 w 244"/>
                <a:gd name="T23" fmla="*/ 275 h 447"/>
                <a:gd name="T24" fmla="*/ 71 w 244"/>
                <a:gd name="T25" fmla="*/ 254 h 447"/>
                <a:gd name="T26" fmla="*/ 95 w 244"/>
                <a:gd name="T27" fmla="*/ 178 h 447"/>
                <a:gd name="T28" fmla="*/ 124 w 244"/>
                <a:gd name="T29" fmla="*/ 138 h 447"/>
                <a:gd name="T30" fmla="*/ 218 w 244"/>
                <a:gd name="T31" fmla="*/ 149 h 447"/>
                <a:gd name="T32" fmla="*/ 206 w 244"/>
                <a:gd name="T33" fmla="*/ 4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4" h="447">
                  <a:moveTo>
                    <a:pt x="206" y="44"/>
                  </a:moveTo>
                  <a:cubicBezTo>
                    <a:pt x="174" y="9"/>
                    <a:pt x="127" y="0"/>
                    <a:pt x="102" y="24"/>
                  </a:cubicBezTo>
                  <a:cubicBezTo>
                    <a:pt x="77" y="47"/>
                    <a:pt x="82" y="94"/>
                    <a:pt x="114" y="129"/>
                  </a:cubicBezTo>
                  <a:cubicBezTo>
                    <a:pt x="115" y="130"/>
                    <a:pt x="116" y="131"/>
                    <a:pt x="117" y="131"/>
                  </a:cubicBezTo>
                  <a:cubicBezTo>
                    <a:pt x="86" y="174"/>
                    <a:pt x="86" y="174"/>
                    <a:pt x="86" y="174"/>
                  </a:cubicBezTo>
                  <a:cubicBezTo>
                    <a:pt x="70" y="196"/>
                    <a:pt x="61" y="223"/>
                    <a:pt x="61" y="250"/>
                  </a:cubicBezTo>
                  <a:cubicBezTo>
                    <a:pt x="61" y="277"/>
                    <a:pt x="61" y="277"/>
                    <a:pt x="61" y="277"/>
                  </a:cubicBezTo>
                  <a:cubicBezTo>
                    <a:pt x="26" y="288"/>
                    <a:pt x="0" y="321"/>
                    <a:pt x="0" y="360"/>
                  </a:cubicBezTo>
                  <a:cubicBezTo>
                    <a:pt x="0" y="408"/>
                    <a:pt x="38" y="447"/>
                    <a:pt x="86" y="447"/>
                  </a:cubicBezTo>
                  <a:cubicBezTo>
                    <a:pt x="134" y="447"/>
                    <a:pt x="173" y="408"/>
                    <a:pt x="173" y="360"/>
                  </a:cubicBezTo>
                  <a:cubicBezTo>
                    <a:pt x="173" y="313"/>
                    <a:pt x="134" y="274"/>
                    <a:pt x="86" y="274"/>
                  </a:cubicBezTo>
                  <a:cubicBezTo>
                    <a:pt x="81" y="274"/>
                    <a:pt x="76" y="274"/>
                    <a:pt x="71" y="275"/>
                  </a:cubicBezTo>
                  <a:cubicBezTo>
                    <a:pt x="71" y="254"/>
                    <a:pt x="71" y="254"/>
                    <a:pt x="71" y="254"/>
                  </a:cubicBezTo>
                  <a:cubicBezTo>
                    <a:pt x="71" y="227"/>
                    <a:pt x="79" y="200"/>
                    <a:pt x="95" y="178"/>
                  </a:cubicBezTo>
                  <a:cubicBezTo>
                    <a:pt x="124" y="138"/>
                    <a:pt x="124" y="138"/>
                    <a:pt x="124" y="138"/>
                  </a:cubicBezTo>
                  <a:cubicBezTo>
                    <a:pt x="155" y="165"/>
                    <a:pt x="195" y="170"/>
                    <a:pt x="218" y="149"/>
                  </a:cubicBezTo>
                  <a:cubicBezTo>
                    <a:pt x="244" y="125"/>
                    <a:pt x="238" y="78"/>
                    <a:pt x="206" y="44"/>
                  </a:cubicBez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74" name="Freeform 58">
              <a:extLst>
                <a:ext uri="{FF2B5EF4-FFF2-40B4-BE49-F238E27FC236}">
                  <a16:creationId xmlns:a16="http://schemas.microsoft.com/office/drawing/2014/main" id="{C7B07681-CCD0-4A06-9F9B-4990EE0F159E}"/>
                </a:ext>
              </a:extLst>
            </p:cNvPr>
            <p:cNvSpPr>
              <a:spLocks/>
            </p:cNvSpPr>
            <p:nvPr/>
          </p:nvSpPr>
          <p:spPr bwMode="auto">
            <a:xfrm flipH="1">
              <a:off x="7921888" y="1414939"/>
              <a:ext cx="359101" cy="653422"/>
            </a:xfrm>
            <a:custGeom>
              <a:avLst/>
              <a:gdLst>
                <a:gd name="T0" fmla="*/ 146 w 170"/>
                <a:gd name="T1" fmla="*/ 203 h 309"/>
                <a:gd name="T2" fmla="*/ 146 w 170"/>
                <a:gd name="T3" fmla="*/ 174 h 309"/>
                <a:gd name="T4" fmla="*/ 132 w 170"/>
                <a:gd name="T5" fmla="*/ 132 h 309"/>
                <a:gd name="T6" fmla="*/ 99 w 170"/>
                <a:gd name="T7" fmla="*/ 91 h 309"/>
                <a:gd name="T8" fmla="*/ 133 w 170"/>
                <a:gd name="T9" fmla="*/ 12 h 309"/>
                <a:gd name="T10" fmla="*/ 51 w 170"/>
                <a:gd name="T11" fmla="*/ 50 h 309"/>
                <a:gd name="T12" fmla="*/ 13 w 170"/>
                <a:gd name="T13" fmla="*/ 133 h 309"/>
                <a:gd name="T14" fmla="*/ 92 w 170"/>
                <a:gd name="T15" fmla="*/ 98 h 309"/>
                <a:gd name="T16" fmla="*/ 123 w 170"/>
                <a:gd name="T17" fmla="*/ 137 h 309"/>
                <a:gd name="T18" fmla="*/ 138 w 170"/>
                <a:gd name="T19" fmla="*/ 179 h 309"/>
                <a:gd name="T20" fmla="*/ 138 w 170"/>
                <a:gd name="T21" fmla="*/ 198 h 309"/>
                <a:gd name="T22" fmla="*/ 112 w 170"/>
                <a:gd name="T23" fmla="*/ 192 h 309"/>
                <a:gd name="T24" fmla="*/ 53 w 170"/>
                <a:gd name="T25" fmla="*/ 250 h 309"/>
                <a:gd name="T26" fmla="*/ 112 w 170"/>
                <a:gd name="T27" fmla="*/ 309 h 309"/>
                <a:gd name="T28" fmla="*/ 170 w 170"/>
                <a:gd name="T29" fmla="*/ 250 h 309"/>
                <a:gd name="T30" fmla="*/ 146 w 170"/>
                <a:gd name="T31" fmla="*/ 203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0" h="309">
                  <a:moveTo>
                    <a:pt x="146" y="203"/>
                  </a:moveTo>
                  <a:cubicBezTo>
                    <a:pt x="146" y="174"/>
                    <a:pt x="146" y="174"/>
                    <a:pt x="146" y="174"/>
                  </a:cubicBezTo>
                  <a:cubicBezTo>
                    <a:pt x="146" y="159"/>
                    <a:pt x="141" y="144"/>
                    <a:pt x="132" y="132"/>
                  </a:cubicBezTo>
                  <a:cubicBezTo>
                    <a:pt x="99" y="91"/>
                    <a:pt x="99" y="91"/>
                    <a:pt x="99" y="91"/>
                  </a:cubicBezTo>
                  <a:cubicBezTo>
                    <a:pt x="130" y="58"/>
                    <a:pt x="145" y="24"/>
                    <a:pt x="133" y="12"/>
                  </a:cubicBezTo>
                  <a:cubicBezTo>
                    <a:pt x="121" y="0"/>
                    <a:pt x="84" y="17"/>
                    <a:pt x="51" y="50"/>
                  </a:cubicBezTo>
                  <a:cubicBezTo>
                    <a:pt x="18" y="83"/>
                    <a:pt x="0" y="120"/>
                    <a:pt x="13" y="133"/>
                  </a:cubicBezTo>
                  <a:cubicBezTo>
                    <a:pt x="24" y="144"/>
                    <a:pt x="59" y="129"/>
                    <a:pt x="92" y="98"/>
                  </a:cubicBezTo>
                  <a:cubicBezTo>
                    <a:pt x="123" y="137"/>
                    <a:pt x="123" y="137"/>
                    <a:pt x="123" y="137"/>
                  </a:cubicBezTo>
                  <a:cubicBezTo>
                    <a:pt x="132" y="149"/>
                    <a:pt x="138" y="164"/>
                    <a:pt x="138" y="179"/>
                  </a:cubicBezTo>
                  <a:cubicBezTo>
                    <a:pt x="138" y="198"/>
                    <a:pt x="138" y="198"/>
                    <a:pt x="138" y="198"/>
                  </a:cubicBezTo>
                  <a:cubicBezTo>
                    <a:pt x="130" y="194"/>
                    <a:pt x="121" y="192"/>
                    <a:pt x="112" y="192"/>
                  </a:cubicBezTo>
                  <a:cubicBezTo>
                    <a:pt x="79" y="192"/>
                    <a:pt x="53" y="218"/>
                    <a:pt x="53" y="250"/>
                  </a:cubicBezTo>
                  <a:cubicBezTo>
                    <a:pt x="53" y="283"/>
                    <a:pt x="79" y="309"/>
                    <a:pt x="112" y="309"/>
                  </a:cubicBezTo>
                  <a:cubicBezTo>
                    <a:pt x="144" y="309"/>
                    <a:pt x="170" y="283"/>
                    <a:pt x="170" y="250"/>
                  </a:cubicBezTo>
                  <a:cubicBezTo>
                    <a:pt x="170" y="231"/>
                    <a:pt x="161" y="214"/>
                    <a:pt x="146" y="203"/>
                  </a:cubicBez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grpSp>
    </p:spTree>
    <p:extLst>
      <p:ext uri="{BB962C8B-B14F-4D97-AF65-F5344CB8AC3E}">
        <p14:creationId xmlns:p14="http://schemas.microsoft.com/office/powerpoint/2010/main" val="109257046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1_Section_Slide_illustration9">
    <p:bg bwMode="gray">
      <p:bgPr>
        <a:solidFill>
          <a:srgbClr val="FFFFFF"/>
        </a:solidFill>
        <a:effectLst/>
      </p:bgPr>
    </p:bg>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D711C033-4B2E-431D-84E3-DD4528EF3A6D}"/>
              </a:ext>
            </a:extLst>
          </p:cNvPr>
          <p:cNvSpPr>
            <a:spLocks noGrp="1"/>
          </p:cNvSpPr>
          <p:nvPr>
            <p:ph type="ctrTitle" hasCustomPrompt="1"/>
          </p:nvPr>
        </p:nvSpPr>
        <p:spPr bwMode="gray">
          <a:xfrm>
            <a:off x="420142" y="2005012"/>
            <a:ext cx="5244378" cy="1336386"/>
          </a:xfrm>
        </p:spPr>
        <p:txBody>
          <a:bodyPr/>
          <a:lstStyle>
            <a:lvl1pPr algn="l" defTabSz="457017" rtl="0" eaLnBrk="1" latinLnBrk="0" hangingPunct="1">
              <a:lnSpc>
                <a:spcPct val="90000"/>
              </a:lnSpc>
              <a:spcBef>
                <a:spcPts val="0"/>
              </a:spcBef>
              <a:buNone/>
              <a:defRPr lang="en-US" sz="3600" b="1" kern="1200" normalizeH="0" baseline="0" dirty="0">
                <a:solidFill>
                  <a:schemeClr val="tx1"/>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21" name="Text Placeholder 2">
            <a:extLst>
              <a:ext uri="{FF2B5EF4-FFF2-40B4-BE49-F238E27FC236}">
                <a16:creationId xmlns:a16="http://schemas.microsoft.com/office/drawing/2014/main" id="{FAECEF30-6ADC-47AA-B272-44C840917281}"/>
              </a:ext>
            </a:extLst>
          </p:cNvPr>
          <p:cNvSpPr>
            <a:spLocks noGrp="1"/>
          </p:cNvSpPr>
          <p:nvPr>
            <p:ph type="body" sz="quarter" idx="10" hasCustomPrompt="1"/>
          </p:nvPr>
        </p:nvSpPr>
        <p:spPr>
          <a:xfrm>
            <a:off x="434452" y="3434010"/>
            <a:ext cx="5230068" cy="789637"/>
          </a:xfrm>
        </p:spPr>
        <p:txBody>
          <a:bodyPr/>
          <a:lstStyle>
            <a:lvl1pPr marL="0" indent="0">
              <a:lnSpc>
                <a:spcPct val="90000"/>
              </a:lnSpc>
              <a:spcBef>
                <a:spcPts val="600"/>
              </a:spcBef>
              <a:buFont typeface="Arial" panose="020B0604020202020204" pitchFamily="34" charset="0"/>
              <a:buNone/>
              <a:defRPr sz="2000" b="0">
                <a:solidFill>
                  <a:schemeClr val="tx1"/>
                </a:solidFill>
                <a:latin typeface="+mj-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pPr lvl="0"/>
            <a:r>
              <a:rPr lang="en-US"/>
              <a:t>Click to edit subtitle master text styles</a:t>
            </a:r>
          </a:p>
        </p:txBody>
      </p:sp>
      <p:sp>
        <p:nvSpPr>
          <p:cNvPr id="22" name="Footer Placeholder 4">
            <a:extLst>
              <a:ext uri="{FF2B5EF4-FFF2-40B4-BE49-F238E27FC236}">
                <a16:creationId xmlns:a16="http://schemas.microsoft.com/office/drawing/2014/main" id="{32A9C223-F15C-4060-94BC-59E23EEDC377}"/>
              </a:ext>
            </a:extLst>
          </p:cNvPr>
          <p:cNvSpPr txBox="1">
            <a:spLocks/>
          </p:cNvSpPr>
          <p:nvPr userDrawn="1"/>
        </p:nvSpPr>
        <p:spPr bwMode="gray">
          <a:xfrm>
            <a:off x="5863411" y="6365328"/>
            <a:ext cx="497842"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BDCBF2-BE2D-4B82-87DE-56AD2FCE3670}" type="slidenum">
              <a:rPr lang="en-US" sz="600" smtClean="0">
                <a:solidFill>
                  <a:schemeClr val="tx1"/>
                </a:solidFill>
                <a:latin typeface="+mn-lt"/>
                <a:ea typeface="Avenir Book" charset="0"/>
                <a:cs typeface="Arial" panose="020B0604020202020204" pitchFamily="34" charset="0"/>
              </a:rPr>
              <a:pPr algn="ctr"/>
              <a:t>‹#›</a:t>
            </a:fld>
            <a:endParaRPr lang="en-US" sz="600">
              <a:solidFill>
                <a:schemeClr val="tx1"/>
              </a:solidFill>
              <a:latin typeface="+mn-lt"/>
              <a:ea typeface="Avenir Book" charset="0"/>
              <a:cs typeface="Arial" panose="020B0604020202020204" pitchFamily="34" charset="0"/>
            </a:endParaRPr>
          </a:p>
        </p:txBody>
      </p:sp>
      <p:grpSp>
        <p:nvGrpSpPr>
          <p:cNvPr id="23" name="Graphic 28">
            <a:extLst>
              <a:ext uri="{FF2B5EF4-FFF2-40B4-BE49-F238E27FC236}">
                <a16:creationId xmlns:a16="http://schemas.microsoft.com/office/drawing/2014/main" id="{B0ABC309-1939-4913-A759-AD6FA7E24F2D}"/>
              </a:ext>
            </a:extLst>
          </p:cNvPr>
          <p:cNvGrpSpPr/>
          <p:nvPr userDrawn="1"/>
        </p:nvGrpSpPr>
        <p:grpSpPr>
          <a:xfrm>
            <a:off x="387035" y="6197600"/>
            <a:ext cx="875052" cy="464318"/>
            <a:chOff x="3834550" y="2440725"/>
            <a:chExt cx="5419725" cy="2876550"/>
          </a:xfrm>
        </p:grpSpPr>
        <p:sp>
          <p:nvSpPr>
            <p:cNvPr id="24" name="Freeform: Shape 98">
              <a:extLst>
                <a:ext uri="{FF2B5EF4-FFF2-40B4-BE49-F238E27FC236}">
                  <a16:creationId xmlns:a16="http://schemas.microsoft.com/office/drawing/2014/main" id="{D460CF8A-7ABB-4BDF-BF9A-BA393176C456}"/>
                </a:ext>
              </a:extLst>
            </p:cNvPr>
            <p:cNvSpPr/>
            <p:nvPr/>
          </p:nvSpPr>
          <p:spPr>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solidFill>
              <a:schemeClr val="tx1"/>
            </a:solidFill>
            <a:ln w="9525" cap="flat">
              <a:noFill/>
              <a:prstDash val="solid"/>
              <a:miter/>
            </a:ln>
          </p:spPr>
          <p:txBody>
            <a:bodyPr rtlCol="0" anchor="ctr"/>
            <a:lstStyle/>
            <a:p>
              <a:endParaRPr lang="en-US" sz="1800"/>
            </a:p>
          </p:txBody>
        </p:sp>
        <p:sp>
          <p:nvSpPr>
            <p:cNvPr id="25" name="Freeform: Shape 99">
              <a:extLst>
                <a:ext uri="{FF2B5EF4-FFF2-40B4-BE49-F238E27FC236}">
                  <a16:creationId xmlns:a16="http://schemas.microsoft.com/office/drawing/2014/main" id="{81E45E77-782E-4EFE-B3A0-F7ACE4A496AA}"/>
                </a:ext>
              </a:extLst>
            </p:cNvPr>
            <p:cNvSpPr/>
            <p:nvPr/>
          </p:nvSpPr>
          <p:spPr>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rgbClr val="81B5A0"/>
            </a:solidFill>
            <a:ln w="9525" cap="flat">
              <a:noFill/>
              <a:prstDash val="solid"/>
              <a:miter/>
            </a:ln>
          </p:spPr>
          <p:txBody>
            <a:bodyPr rtlCol="0" anchor="ctr"/>
            <a:lstStyle/>
            <a:p>
              <a:endParaRPr lang="en-US" sz="1800"/>
            </a:p>
          </p:txBody>
        </p:sp>
        <p:sp>
          <p:nvSpPr>
            <p:cNvPr id="26" name="Freeform: Shape 100">
              <a:extLst>
                <a:ext uri="{FF2B5EF4-FFF2-40B4-BE49-F238E27FC236}">
                  <a16:creationId xmlns:a16="http://schemas.microsoft.com/office/drawing/2014/main" id="{106777F4-7261-4B53-A39F-AD0DE0348C52}"/>
                </a:ext>
              </a:extLst>
            </p:cNvPr>
            <p:cNvSpPr/>
            <p:nvPr/>
          </p:nvSpPr>
          <p:spPr>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solidFill>
              <a:schemeClr val="tx1"/>
            </a:solidFill>
            <a:ln w="9525" cap="flat">
              <a:noFill/>
              <a:prstDash val="solid"/>
              <a:miter/>
            </a:ln>
          </p:spPr>
          <p:txBody>
            <a:bodyPr rtlCol="0" anchor="ctr"/>
            <a:lstStyle/>
            <a:p>
              <a:endParaRPr lang="en-US" sz="1800"/>
            </a:p>
          </p:txBody>
        </p:sp>
        <p:sp>
          <p:nvSpPr>
            <p:cNvPr id="27" name="Freeform: Shape 101">
              <a:extLst>
                <a:ext uri="{FF2B5EF4-FFF2-40B4-BE49-F238E27FC236}">
                  <a16:creationId xmlns:a16="http://schemas.microsoft.com/office/drawing/2014/main" id="{5531E2B0-EC17-4C22-8BDC-E6DC45C85E82}"/>
                </a:ext>
              </a:extLst>
            </p:cNvPr>
            <p:cNvSpPr/>
            <p:nvPr/>
          </p:nvSpPr>
          <p:spPr>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solidFill>
              <a:srgbClr val="293E40"/>
            </a:solidFill>
            <a:ln w="9525" cap="flat">
              <a:noFill/>
              <a:prstDash val="solid"/>
              <a:miter/>
            </a:ln>
          </p:spPr>
          <p:txBody>
            <a:bodyPr rtlCol="0" anchor="ctr"/>
            <a:lstStyle/>
            <a:p>
              <a:endParaRPr lang="en-US" sz="1800"/>
            </a:p>
          </p:txBody>
        </p:sp>
        <p:sp>
          <p:nvSpPr>
            <p:cNvPr id="28" name="Freeform: Shape 102">
              <a:extLst>
                <a:ext uri="{FF2B5EF4-FFF2-40B4-BE49-F238E27FC236}">
                  <a16:creationId xmlns:a16="http://schemas.microsoft.com/office/drawing/2014/main" id="{50F2A7B0-C770-4119-9CF8-E27235023310}"/>
                </a:ext>
              </a:extLst>
            </p:cNvPr>
            <p:cNvSpPr/>
            <p:nvPr/>
          </p:nvSpPr>
          <p:spPr>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solidFill>
              <a:srgbClr val="293E40"/>
            </a:solidFill>
            <a:ln w="9525" cap="flat">
              <a:noFill/>
              <a:prstDash val="solid"/>
              <a:miter/>
            </a:ln>
          </p:spPr>
          <p:txBody>
            <a:bodyPr rtlCol="0" anchor="ctr"/>
            <a:lstStyle/>
            <a:p>
              <a:endParaRPr lang="en-US" sz="1800"/>
            </a:p>
          </p:txBody>
        </p:sp>
      </p:grpSp>
      <p:grpSp>
        <p:nvGrpSpPr>
          <p:cNvPr id="12" name="Group 11">
            <a:extLst>
              <a:ext uri="{FF2B5EF4-FFF2-40B4-BE49-F238E27FC236}">
                <a16:creationId xmlns:a16="http://schemas.microsoft.com/office/drawing/2014/main" id="{D74FE297-67ED-4813-A68B-659CEF416E8D}"/>
              </a:ext>
            </a:extLst>
          </p:cNvPr>
          <p:cNvGrpSpPr/>
          <p:nvPr userDrawn="1"/>
        </p:nvGrpSpPr>
        <p:grpSpPr>
          <a:xfrm>
            <a:off x="6621599" y="536916"/>
            <a:ext cx="5064788" cy="6083585"/>
            <a:chOff x="6619874" y="536915"/>
            <a:chExt cx="5063469" cy="6083585"/>
          </a:xfrm>
        </p:grpSpPr>
        <p:sp>
          <p:nvSpPr>
            <p:cNvPr id="13" name="AutoShape 3">
              <a:extLst>
                <a:ext uri="{FF2B5EF4-FFF2-40B4-BE49-F238E27FC236}">
                  <a16:creationId xmlns:a16="http://schemas.microsoft.com/office/drawing/2014/main" id="{7685DA17-46D0-493F-82EA-EE25D314D091}"/>
                </a:ext>
              </a:extLst>
            </p:cNvPr>
            <p:cNvSpPr>
              <a:spLocks noChangeAspect="1" noChangeArrowheads="1" noTextEdit="1"/>
            </p:cNvSpPr>
            <p:nvPr/>
          </p:nvSpPr>
          <p:spPr bwMode="auto">
            <a:xfrm flipH="1">
              <a:off x="6619874" y="536915"/>
              <a:ext cx="5013325" cy="608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4" name="Rectangle 6">
              <a:extLst>
                <a:ext uri="{FF2B5EF4-FFF2-40B4-BE49-F238E27FC236}">
                  <a16:creationId xmlns:a16="http://schemas.microsoft.com/office/drawing/2014/main" id="{DB8F987A-9666-475F-AA6B-274E8F469002}"/>
                </a:ext>
              </a:extLst>
            </p:cNvPr>
            <p:cNvSpPr>
              <a:spLocks noChangeArrowheads="1"/>
            </p:cNvSpPr>
            <p:nvPr/>
          </p:nvSpPr>
          <p:spPr bwMode="auto">
            <a:xfrm flipH="1">
              <a:off x="10531405" y="1972882"/>
              <a:ext cx="663280" cy="1151938"/>
            </a:xfrm>
            <a:prstGeom prst="rect">
              <a:avLst/>
            </a:prstGeom>
            <a:solidFill>
              <a:srgbClr val="CC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5" name="Rectangle 7">
              <a:extLst>
                <a:ext uri="{FF2B5EF4-FFF2-40B4-BE49-F238E27FC236}">
                  <a16:creationId xmlns:a16="http://schemas.microsoft.com/office/drawing/2014/main" id="{8ACBA189-6C7D-4D9E-979F-91EE99CBA3CC}"/>
                </a:ext>
              </a:extLst>
            </p:cNvPr>
            <p:cNvSpPr>
              <a:spLocks noChangeArrowheads="1"/>
            </p:cNvSpPr>
            <p:nvPr/>
          </p:nvSpPr>
          <p:spPr bwMode="auto">
            <a:xfrm flipH="1">
              <a:off x="11253831" y="2334799"/>
              <a:ext cx="429512" cy="790021"/>
            </a:xfrm>
            <a:prstGeom prst="rect">
              <a:avLst/>
            </a:prstGeom>
            <a:solidFill>
              <a:srgbClr val="CC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6" name="Rectangle 8">
              <a:extLst>
                <a:ext uri="{FF2B5EF4-FFF2-40B4-BE49-F238E27FC236}">
                  <a16:creationId xmlns:a16="http://schemas.microsoft.com/office/drawing/2014/main" id="{CD7BC0D0-EF52-4BCE-934C-A7BC115A295D}"/>
                </a:ext>
              </a:extLst>
            </p:cNvPr>
            <p:cNvSpPr>
              <a:spLocks noChangeArrowheads="1"/>
            </p:cNvSpPr>
            <p:nvPr/>
          </p:nvSpPr>
          <p:spPr bwMode="auto">
            <a:xfrm flipH="1">
              <a:off x="9209623" y="4351830"/>
              <a:ext cx="971684" cy="142232"/>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7" name="Rectangle 10">
              <a:extLst>
                <a:ext uri="{FF2B5EF4-FFF2-40B4-BE49-F238E27FC236}">
                  <a16:creationId xmlns:a16="http://schemas.microsoft.com/office/drawing/2014/main" id="{12E6A8A9-7C5E-4345-B393-708D9ED7A674}"/>
                </a:ext>
              </a:extLst>
            </p:cNvPr>
            <p:cNvSpPr>
              <a:spLocks noChangeArrowheads="1"/>
            </p:cNvSpPr>
            <p:nvPr/>
          </p:nvSpPr>
          <p:spPr bwMode="auto">
            <a:xfrm flipH="1">
              <a:off x="9906603" y="1118401"/>
              <a:ext cx="971684" cy="14223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9" name="Rectangle 11">
              <a:extLst>
                <a:ext uri="{FF2B5EF4-FFF2-40B4-BE49-F238E27FC236}">
                  <a16:creationId xmlns:a16="http://schemas.microsoft.com/office/drawing/2014/main" id="{FDA58CA6-C804-4C4B-AF61-3720222BA846}"/>
                </a:ext>
              </a:extLst>
            </p:cNvPr>
            <p:cNvSpPr>
              <a:spLocks noChangeArrowheads="1"/>
            </p:cNvSpPr>
            <p:nvPr/>
          </p:nvSpPr>
          <p:spPr bwMode="auto">
            <a:xfrm flipH="1">
              <a:off x="6762771" y="4307462"/>
              <a:ext cx="971684" cy="142232"/>
            </a:xfrm>
            <a:prstGeom prst="rect">
              <a:avLst/>
            </a:prstGeom>
            <a:solidFill>
              <a:srgbClr val="2A3E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9" name="Oval 12">
              <a:extLst>
                <a:ext uri="{FF2B5EF4-FFF2-40B4-BE49-F238E27FC236}">
                  <a16:creationId xmlns:a16="http://schemas.microsoft.com/office/drawing/2014/main" id="{FC6B17C8-A43C-447C-A60C-37BA44E990F2}"/>
                </a:ext>
              </a:extLst>
            </p:cNvPr>
            <p:cNvSpPr>
              <a:spLocks noChangeArrowheads="1"/>
            </p:cNvSpPr>
            <p:nvPr/>
          </p:nvSpPr>
          <p:spPr bwMode="auto">
            <a:xfrm flipH="1">
              <a:off x="9986265" y="5105892"/>
              <a:ext cx="1078710" cy="1080118"/>
            </a:xfrm>
            <a:prstGeom prst="ellipse">
              <a:avLst/>
            </a:pr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0" name="Rectangle 13">
              <a:extLst>
                <a:ext uri="{FF2B5EF4-FFF2-40B4-BE49-F238E27FC236}">
                  <a16:creationId xmlns:a16="http://schemas.microsoft.com/office/drawing/2014/main" id="{CB411D17-1656-4148-9AFA-6AAD71F4ACB2}"/>
                </a:ext>
              </a:extLst>
            </p:cNvPr>
            <p:cNvSpPr>
              <a:spLocks noChangeArrowheads="1"/>
            </p:cNvSpPr>
            <p:nvPr/>
          </p:nvSpPr>
          <p:spPr bwMode="auto">
            <a:xfrm flipH="1">
              <a:off x="10286219" y="5334027"/>
              <a:ext cx="481617" cy="64497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1" name="Rectangle 14">
              <a:extLst>
                <a:ext uri="{FF2B5EF4-FFF2-40B4-BE49-F238E27FC236}">
                  <a16:creationId xmlns:a16="http://schemas.microsoft.com/office/drawing/2014/main" id="{5FC33ADF-5076-407B-B9C3-E7B0EBECCF76}"/>
                </a:ext>
              </a:extLst>
            </p:cNvPr>
            <p:cNvSpPr>
              <a:spLocks noChangeArrowheads="1"/>
            </p:cNvSpPr>
            <p:nvPr/>
          </p:nvSpPr>
          <p:spPr bwMode="auto">
            <a:xfrm flipH="1">
              <a:off x="10353814" y="5452319"/>
              <a:ext cx="346426" cy="25348"/>
            </a:xfrm>
            <a:prstGeom prst="rect">
              <a:avLst/>
            </a:prstGeom>
            <a:solidFill>
              <a:srgbClr val="83B7A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2" name="Rectangle 15">
              <a:extLst>
                <a:ext uri="{FF2B5EF4-FFF2-40B4-BE49-F238E27FC236}">
                  <a16:creationId xmlns:a16="http://schemas.microsoft.com/office/drawing/2014/main" id="{70DBDD8E-DA9E-4EE5-B8E5-E1CB37EF2E46}"/>
                </a:ext>
              </a:extLst>
            </p:cNvPr>
            <p:cNvSpPr>
              <a:spLocks noChangeArrowheads="1"/>
            </p:cNvSpPr>
            <p:nvPr/>
          </p:nvSpPr>
          <p:spPr bwMode="auto">
            <a:xfrm flipH="1">
              <a:off x="10353814" y="5541038"/>
              <a:ext cx="346426" cy="23940"/>
            </a:xfrm>
            <a:prstGeom prst="rect">
              <a:avLst/>
            </a:prstGeom>
            <a:solidFill>
              <a:srgbClr val="83B7A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3" name="Rectangle 16">
              <a:extLst>
                <a:ext uri="{FF2B5EF4-FFF2-40B4-BE49-F238E27FC236}">
                  <a16:creationId xmlns:a16="http://schemas.microsoft.com/office/drawing/2014/main" id="{DEEC400B-ACEC-4D57-B09E-3495605CBF74}"/>
                </a:ext>
              </a:extLst>
            </p:cNvPr>
            <p:cNvSpPr>
              <a:spLocks noChangeArrowheads="1"/>
            </p:cNvSpPr>
            <p:nvPr/>
          </p:nvSpPr>
          <p:spPr bwMode="auto">
            <a:xfrm flipH="1">
              <a:off x="10353814" y="5628348"/>
              <a:ext cx="346426" cy="22532"/>
            </a:xfrm>
            <a:prstGeom prst="rect">
              <a:avLst/>
            </a:prstGeom>
            <a:solidFill>
              <a:srgbClr val="83B7A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4" name="Rectangle 17">
              <a:extLst>
                <a:ext uri="{FF2B5EF4-FFF2-40B4-BE49-F238E27FC236}">
                  <a16:creationId xmlns:a16="http://schemas.microsoft.com/office/drawing/2014/main" id="{01664FAE-160C-4B8D-8AA0-F9C3F49BA1CB}"/>
                </a:ext>
              </a:extLst>
            </p:cNvPr>
            <p:cNvSpPr>
              <a:spLocks noChangeArrowheads="1"/>
            </p:cNvSpPr>
            <p:nvPr/>
          </p:nvSpPr>
          <p:spPr bwMode="auto">
            <a:xfrm flipH="1">
              <a:off x="10353814" y="5714251"/>
              <a:ext cx="346426" cy="25348"/>
            </a:xfrm>
            <a:prstGeom prst="rect">
              <a:avLst/>
            </a:prstGeom>
            <a:solidFill>
              <a:srgbClr val="83B7A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5" name="Rectangle 18">
              <a:extLst>
                <a:ext uri="{FF2B5EF4-FFF2-40B4-BE49-F238E27FC236}">
                  <a16:creationId xmlns:a16="http://schemas.microsoft.com/office/drawing/2014/main" id="{3C8CDCD8-C741-4245-95D7-8B0642144DBB}"/>
                </a:ext>
              </a:extLst>
            </p:cNvPr>
            <p:cNvSpPr>
              <a:spLocks noChangeArrowheads="1"/>
            </p:cNvSpPr>
            <p:nvPr/>
          </p:nvSpPr>
          <p:spPr bwMode="auto">
            <a:xfrm flipH="1">
              <a:off x="10353814" y="5802970"/>
              <a:ext cx="346426" cy="23940"/>
            </a:xfrm>
            <a:prstGeom prst="rect">
              <a:avLst/>
            </a:prstGeom>
            <a:solidFill>
              <a:srgbClr val="83B7A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6" name="Rectangle 19">
              <a:extLst>
                <a:ext uri="{FF2B5EF4-FFF2-40B4-BE49-F238E27FC236}">
                  <a16:creationId xmlns:a16="http://schemas.microsoft.com/office/drawing/2014/main" id="{05CE6BC5-2949-478E-98C6-B3E25F42ED86}"/>
                </a:ext>
              </a:extLst>
            </p:cNvPr>
            <p:cNvSpPr>
              <a:spLocks noChangeArrowheads="1"/>
            </p:cNvSpPr>
            <p:nvPr/>
          </p:nvSpPr>
          <p:spPr bwMode="auto">
            <a:xfrm flipH="1">
              <a:off x="10773841" y="3442108"/>
              <a:ext cx="128150" cy="42387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7" name="Rectangle 20">
              <a:extLst>
                <a:ext uri="{FF2B5EF4-FFF2-40B4-BE49-F238E27FC236}">
                  <a16:creationId xmlns:a16="http://schemas.microsoft.com/office/drawing/2014/main" id="{D9DCB716-1815-446C-B12F-A1E0EF1C966B}"/>
                </a:ext>
              </a:extLst>
            </p:cNvPr>
            <p:cNvSpPr>
              <a:spLocks noChangeArrowheads="1"/>
            </p:cNvSpPr>
            <p:nvPr/>
          </p:nvSpPr>
          <p:spPr bwMode="auto">
            <a:xfrm flipH="1">
              <a:off x="10900582" y="3442108"/>
              <a:ext cx="130966" cy="423879"/>
            </a:xfrm>
            <a:prstGeom prst="rect">
              <a:avLst/>
            </a:prstGeom>
            <a:solidFill>
              <a:srgbClr val="83B7A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8" name="Rectangle 21">
              <a:extLst>
                <a:ext uri="{FF2B5EF4-FFF2-40B4-BE49-F238E27FC236}">
                  <a16:creationId xmlns:a16="http://schemas.microsoft.com/office/drawing/2014/main" id="{D1736185-16EE-4B9E-BF8D-796B228C5FE8}"/>
                </a:ext>
              </a:extLst>
            </p:cNvPr>
            <p:cNvSpPr>
              <a:spLocks noChangeArrowheads="1"/>
            </p:cNvSpPr>
            <p:nvPr/>
          </p:nvSpPr>
          <p:spPr bwMode="auto">
            <a:xfrm flipH="1">
              <a:off x="11027324" y="3442108"/>
              <a:ext cx="130966" cy="423879"/>
            </a:xfrm>
            <a:prstGeom prst="rect">
              <a:avLst/>
            </a:prstGeom>
            <a:solidFill>
              <a:srgbClr val="2A3E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9" name="Freeform 22">
              <a:extLst>
                <a:ext uri="{FF2B5EF4-FFF2-40B4-BE49-F238E27FC236}">
                  <a16:creationId xmlns:a16="http://schemas.microsoft.com/office/drawing/2014/main" id="{7854B5FD-2E21-4A8D-AD9D-44C86BC0547F}"/>
                </a:ext>
              </a:extLst>
            </p:cNvPr>
            <p:cNvSpPr>
              <a:spLocks/>
            </p:cNvSpPr>
            <p:nvPr/>
          </p:nvSpPr>
          <p:spPr bwMode="auto">
            <a:xfrm flipH="1">
              <a:off x="11170964" y="3519562"/>
              <a:ext cx="185887" cy="346426"/>
            </a:xfrm>
            <a:custGeom>
              <a:avLst/>
              <a:gdLst>
                <a:gd name="T0" fmla="*/ 80 w 132"/>
                <a:gd name="T1" fmla="*/ 246 h 246"/>
                <a:gd name="T2" fmla="*/ 0 w 132"/>
                <a:gd name="T3" fmla="*/ 246 h 246"/>
                <a:gd name="T4" fmla="*/ 54 w 132"/>
                <a:gd name="T5" fmla="*/ 0 h 246"/>
                <a:gd name="T6" fmla="*/ 132 w 132"/>
                <a:gd name="T7" fmla="*/ 11 h 246"/>
                <a:gd name="T8" fmla="*/ 80 w 132"/>
                <a:gd name="T9" fmla="*/ 246 h 246"/>
              </a:gdLst>
              <a:ahLst/>
              <a:cxnLst>
                <a:cxn ang="0">
                  <a:pos x="T0" y="T1"/>
                </a:cxn>
                <a:cxn ang="0">
                  <a:pos x="T2" y="T3"/>
                </a:cxn>
                <a:cxn ang="0">
                  <a:pos x="T4" y="T5"/>
                </a:cxn>
                <a:cxn ang="0">
                  <a:pos x="T6" y="T7"/>
                </a:cxn>
                <a:cxn ang="0">
                  <a:pos x="T8" y="T9"/>
                </a:cxn>
              </a:cxnLst>
              <a:rect l="0" t="0" r="r" b="b"/>
              <a:pathLst>
                <a:path w="132" h="246">
                  <a:moveTo>
                    <a:pt x="80" y="246"/>
                  </a:moveTo>
                  <a:lnTo>
                    <a:pt x="0" y="246"/>
                  </a:lnTo>
                  <a:lnTo>
                    <a:pt x="54" y="0"/>
                  </a:lnTo>
                  <a:lnTo>
                    <a:pt x="132" y="11"/>
                  </a:lnTo>
                  <a:lnTo>
                    <a:pt x="80" y="246"/>
                  </a:lnTo>
                  <a:close/>
                </a:path>
              </a:pathLst>
            </a:custGeom>
            <a:solidFill>
              <a:srgbClr val="CCCCCC"/>
            </a:solidFill>
            <a:ln>
              <a:noFill/>
            </a:ln>
          </p:spPr>
          <p:txBody>
            <a:bodyPr vert="horz" wrap="square" lIns="91440" tIns="45720" rIns="91440" bIns="45720" numCol="1" anchor="t" anchorCtr="0" compatLnSpc="1">
              <a:prstTxWarp prst="textNoShape">
                <a:avLst/>
              </a:prstTxWarp>
            </a:bodyPr>
            <a:lstStyle/>
            <a:p>
              <a:endParaRPr lang="en-US" sz="1800"/>
            </a:p>
          </p:txBody>
        </p:sp>
        <p:sp>
          <p:nvSpPr>
            <p:cNvPr id="40" name="Rectangle 23">
              <a:extLst>
                <a:ext uri="{FF2B5EF4-FFF2-40B4-BE49-F238E27FC236}">
                  <a16:creationId xmlns:a16="http://schemas.microsoft.com/office/drawing/2014/main" id="{1EC16225-A7A1-4DAB-849D-68ABB1D4DD1E}"/>
                </a:ext>
              </a:extLst>
            </p:cNvPr>
            <p:cNvSpPr>
              <a:spLocks noChangeArrowheads="1"/>
            </p:cNvSpPr>
            <p:nvPr/>
          </p:nvSpPr>
          <p:spPr bwMode="auto">
            <a:xfrm flipH="1">
              <a:off x="10589362" y="3861763"/>
              <a:ext cx="970276" cy="142232"/>
            </a:xfrm>
            <a:prstGeom prst="rect">
              <a:avLst/>
            </a:prstGeom>
            <a:solidFill>
              <a:srgbClr val="2A3E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1" name="Oval 24">
              <a:extLst>
                <a:ext uri="{FF2B5EF4-FFF2-40B4-BE49-F238E27FC236}">
                  <a16:creationId xmlns:a16="http://schemas.microsoft.com/office/drawing/2014/main" id="{4DE7802C-D4E6-4AE0-9DF3-56C0BA98F17A}"/>
                </a:ext>
              </a:extLst>
            </p:cNvPr>
            <p:cNvSpPr>
              <a:spLocks noChangeArrowheads="1"/>
            </p:cNvSpPr>
            <p:nvPr/>
          </p:nvSpPr>
          <p:spPr bwMode="auto">
            <a:xfrm flipH="1">
              <a:off x="7026112" y="2910639"/>
              <a:ext cx="633707" cy="633707"/>
            </a:xfrm>
            <a:prstGeom prst="ellipse">
              <a:avLst/>
            </a:prstGeom>
            <a:solidFill>
              <a:srgbClr val="98D5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2" name="Oval 25">
              <a:extLst>
                <a:ext uri="{FF2B5EF4-FFF2-40B4-BE49-F238E27FC236}">
                  <a16:creationId xmlns:a16="http://schemas.microsoft.com/office/drawing/2014/main" id="{00C30EE6-DC67-4515-9F1D-CB7D3C1A6823}"/>
                </a:ext>
              </a:extLst>
            </p:cNvPr>
            <p:cNvSpPr>
              <a:spLocks noChangeArrowheads="1"/>
            </p:cNvSpPr>
            <p:nvPr/>
          </p:nvSpPr>
          <p:spPr bwMode="auto">
            <a:xfrm flipH="1">
              <a:off x="8591406" y="2792911"/>
              <a:ext cx="629482" cy="632299"/>
            </a:xfrm>
            <a:prstGeom prst="ellipse">
              <a:avLst/>
            </a:prstGeom>
            <a:solidFill>
              <a:srgbClr val="CC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3" name="Freeform 26">
              <a:extLst>
                <a:ext uri="{FF2B5EF4-FFF2-40B4-BE49-F238E27FC236}">
                  <a16:creationId xmlns:a16="http://schemas.microsoft.com/office/drawing/2014/main" id="{8C9DCABD-5AB0-4E0C-9637-1D4B20A2EC39}"/>
                </a:ext>
              </a:extLst>
            </p:cNvPr>
            <p:cNvSpPr>
              <a:spLocks/>
            </p:cNvSpPr>
            <p:nvPr/>
          </p:nvSpPr>
          <p:spPr bwMode="auto">
            <a:xfrm flipH="1">
              <a:off x="7260721" y="3939912"/>
              <a:ext cx="267565" cy="367550"/>
            </a:xfrm>
            <a:custGeom>
              <a:avLst/>
              <a:gdLst>
                <a:gd name="T0" fmla="*/ 114 w 127"/>
                <a:gd name="T1" fmla="*/ 174 h 174"/>
                <a:gd name="T2" fmla="*/ 13 w 127"/>
                <a:gd name="T3" fmla="*/ 174 h 174"/>
                <a:gd name="T4" fmla="*/ 1 w 127"/>
                <a:gd name="T5" fmla="*/ 19 h 174"/>
                <a:gd name="T6" fmla="*/ 22 w 127"/>
                <a:gd name="T7" fmla="*/ 0 h 174"/>
                <a:gd name="T8" fmla="*/ 106 w 127"/>
                <a:gd name="T9" fmla="*/ 0 h 174"/>
                <a:gd name="T10" fmla="*/ 126 w 127"/>
                <a:gd name="T11" fmla="*/ 19 h 174"/>
                <a:gd name="T12" fmla="*/ 114 w 127"/>
                <a:gd name="T13" fmla="*/ 174 h 174"/>
              </a:gdLst>
              <a:ahLst/>
              <a:cxnLst>
                <a:cxn ang="0">
                  <a:pos x="T0" y="T1"/>
                </a:cxn>
                <a:cxn ang="0">
                  <a:pos x="T2" y="T3"/>
                </a:cxn>
                <a:cxn ang="0">
                  <a:pos x="T4" y="T5"/>
                </a:cxn>
                <a:cxn ang="0">
                  <a:pos x="T6" y="T7"/>
                </a:cxn>
                <a:cxn ang="0">
                  <a:pos x="T8" y="T9"/>
                </a:cxn>
                <a:cxn ang="0">
                  <a:pos x="T10" y="T11"/>
                </a:cxn>
                <a:cxn ang="0">
                  <a:pos x="T12" y="T13"/>
                </a:cxn>
              </a:cxnLst>
              <a:rect l="0" t="0" r="r" b="b"/>
              <a:pathLst>
                <a:path w="127" h="174">
                  <a:moveTo>
                    <a:pt x="114" y="174"/>
                  </a:moveTo>
                  <a:cubicBezTo>
                    <a:pt x="13" y="174"/>
                    <a:pt x="13" y="174"/>
                    <a:pt x="13" y="174"/>
                  </a:cubicBezTo>
                  <a:cubicBezTo>
                    <a:pt x="1" y="19"/>
                    <a:pt x="1" y="19"/>
                    <a:pt x="1" y="19"/>
                  </a:cubicBezTo>
                  <a:cubicBezTo>
                    <a:pt x="0" y="7"/>
                    <a:pt x="11" y="0"/>
                    <a:pt x="22" y="0"/>
                  </a:cubicBezTo>
                  <a:cubicBezTo>
                    <a:pt x="106" y="0"/>
                    <a:pt x="106" y="0"/>
                    <a:pt x="106" y="0"/>
                  </a:cubicBezTo>
                  <a:cubicBezTo>
                    <a:pt x="117" y="0"/>
                    <a:pt x="127" y="7"/>
                    <a:pt x="126" y="19"/>
                  </a:cubicBezTo>
                  <a:lnTo>
                    <a:pt x="114" y="174"/>
                  </a:lnTo>
                  <a:close/>
                </a:path>
              </a:pathLst>
            </a:custGeom>
            <a:solidFill>
              <a:srgbClr val="EEEC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4" name="Freeform 27">
              <a:extLst>
                <a:ext uri="{FF2B5EF4-FFF2-40B4-BE49-F238E27FC236}">
                  <a16:creationId xmlns:a16="http://schemas.microsoft.com/office/drawing/2014/main" id="{E771DBBC-9BA3-4803-B6D8-B28813C3012F}"/>
                </a:ext>
              </a:extLst>
            </p:cNvPr>
            <p:cNvSpPr>
              <a:spLocks/>
            </p:cNvSpPr>
            <p:nvPr/>
          </p:nvSpPr>
          <p:spPr bwMode="auto">
            <a:xfrm flipH="1">
              <a:off x="7264946" y="4001874"/>
              <a:ext cx="259116" cy="190112"/>
            </a:xfrm>
            <a:custGeom>
              <a:avLst/>
              <a:gdLst>
                <a:gd name="T0" fmla="*/ 175 w 184"/>
                <a:gd name="T1" fmla="*/ 135 h 135"/>
                <a:gd name="T2" fmla="*/ 10 w 184"/>
                <a:gd name="T3" fmla="*/ 135 h 135"/>
                <a:gd name="T4" fmla="*/ 0 w 184"/>
                <a:gd name="T5" fmla="*/ 0 h 135"/>
                <a:gd name="T6" fmla="*/ 184 w 184"/>
                <a:gd name="T7" fmla="*/ 0 h 135"/>
                <a:gd name="T8" fmla="*/ 175 w 184"/>
                <a:gd name="T9" fmla="*/ 135 h 135"/>
              </a:gdLst>
              <a:ahLst/>
              <a:cxnLst>
                <a:cxn ang="0">
                  <a:pos x="T0" y="T1"/>
                </a:cxn>
                <a:cxn ang="0">
                  <a:pos x="T2" y="T3"/>
                </a:cxn>
                <a:cxn ang="0">
                  <a:pos x="T4" y="T5"/>
                </a:cxn>
                <a:cxn ang="0">
                  <a:pos x="T6" y="T7"/>
                </a:cxn>
                <a:cxn ang="0">
                  <a:pos x="T8" y="T9"/>
                </a:cxn>
              </a:cxnLst>
              <a:rect l="0" t="0" r="r" b="b"/>
              <a:pathLst>
                <a:path w="184" h="135">
                  <a:moveTo>
                    <a:pt x="175" y="135"/>
                  </a:moveTo>
                  <a:lnTo>
                    <a:pt x="10" y="135"/>
                  </a:lnTo>
                  <a:lnTo>
                    <a:pt x="0" y="0"/>
                  </a:lnTo>
                  <a:lnTo>
                    <a:pt x="184" y="0"/>
                  </a:lnTo>
                  <a:lnTo>
                    <a:pt x="175" y="135"/>
                  </a:lnTo>
                  <a:close/>
                </a:path>
              </a:pathLst>
            </a:custGeom>
            <a:solidFill>
              <a:srgbClr val="2A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5" name="Freeform 28">
              <a:extLst>
                <a:ext uri="{FF2B5EF4-FFF2-40B4-BE49-F238E27FC236}">
                  <a16:creationId xmlns:a16="http://schemas.microsoft.com/office/drawing/2014/main" id="{A8A0F0CC-6302-49F7-931F-AD4D84F3E419}"/>
                </a:ext>
              </a:extLst>
            </p:cNvPr>
            <p:cNvSpPr>
              <a:spLocks/>
            </p:cNvSpPr>
            <p:nvPr/>
          </p:nvSpPr>
          <p:spPr bwMode="auto">
            <a:xfrm flipH="1">
              <a:off x="7277620" y="4191986"/>
              <a:ext cx="232359" cy="115475"/>
            </a:xfrm>
            <a:custGeom>
              <a:avLst/>
              <a:gdLst>
                <a:gd name="T0" fmla="*/ 158 w 165"/>
                <a:gd name="T1" fmla="*/ 82 h 82"/>
                <a:gd name="T2" fmla="*/ 6 w 165"/>
                <a:gd name="T3" fmla="*/ 82 h 82"/>
                <a:gd name="T4" fmla="*/ 0 w 165"/>
                <a:gd name="T5" fmla="*/ 0 h 82"/>
                <a:gd name="T6" fmla="*/ 165 w 165"/>
                <a:gd name="T7" fmla="*/ 0 h 82"/>
                <a:gd name="T8" fmla="*/ 158 w 165"/>
                <a:gd name="T9" fmla="*/ 82 h 82"/>
              </a:gdLst>
              <a:ahLst/>
              <a:cxnLst>
                <a:cxn ang="0">
                  <a:pos x="T0" y="T1"/>
                </a:cxn>
                <a:cxn ang="0">
                  <a:pos x="T2" y="T3"/>
                </a:cxn>
                <a:cxn ang="0">
                  <a:pos x="T4" y="T5"/>
                </a:cxn>
                <a:cxn ang="0">
                  <a:pos x="T6" y="T7"/>
                </a:cxn>
                <a:cxn ang="0">
                  <a:pos x="T8" y="T9"/>
                </a:cxn>
              </a:cxnLst>
              <a:rect l="0" t="0" r="r" b="b"/>
              <a:pathLst>
                <a:path w="165" h="82">
                  <a:moveTo>
                    <a:pt x="158" y="82"/>
                  </a:moveTo>
                  <a:lnTo>
                    <a:pt x="6" y="82"/>
                  </a:lnTo>
                  <a:lnTo>
                    <a:pt x="0" y="0"/>
                  </a:lnTo>
                  <a:lnTo>
                    <a:pt x="165" y="0"/>
                  </a:lnTo>
                  <a:lnTo>
                    <a:pt x="158" y="82"/>
                  </a:lnTo>
                  <a:close/>
                </a:path>
              </a:pathLst>
            </a:custGeom>
            <a:solidFill>
              <a:srgbClr val="98D5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6" name="Rectangle 29">
              <a:extLst>
                <a:ext uri="{FF2B5EF4-FFF2-40B4-BE49-F238E27FC236}">
                  <a16:creationId xmlns:a16="http://schemas.microsoft.com/office/drawing/2014/main" id="{34A48A83-2365-4D84-830A-6DDB6CEF8BB0}"/>
                </a:ext>
              </a:extLst>
            </p:cNvPr>
            <p:cNvSpPr>
              <a:spLocks noChangeArrowheads="1"/>
            </p:cNvSpPr>
            <p:nvPr/>
          </p:nvSpPr>
          <p:spPr bwMode="auto">
            <a:xfrm flipH="1">
              <a:off x="7416331" y="2234534"/>
              <a:ext cx="971684" cy="142232"/>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7" name="Freeform 30">
              <a:extLst>
                <a:ext uri="{FF2B5EF4-FFF2-40B4-BE49-F238E27FC236}">
                  <a16:creationId xmlns:a16="http://schemas.microsoft.com/office/drawing/2014/main" id="{07F5C5B5-DC29-4A3C-BB1F-CA3DE6362F1C}"/>
                </a:ext>
              </a:extLst>
            </p:cNvPr>
            <p:cNvSpPr>
              <a:spLocks/>
            </p:cNvSpPr>
            <p:nvPr/>
          </p:nvSpPr>
          <p:spPr bwMode="auto">
            <a:xfrm flipH="1">
              <a:off x="7248613" y="3134548"/>
              <a:ext cx="202786" cy="177438"/>
            </a:xfrm>
            <a:custGeom>
              <a:avLst/>
              <a:gdLst>
                <a:gd name="T0" fmla="*/ 59 w 96"/>
                <a:gd name="T1" fmla="*/ 2 h 84"/>
                <a:gd name="T2" fmla="*/ 58 w 96"/>
                <a:gd name="T3" fmla="*/ 11 h 84"/>
                <a:gd name="T4" fmla="*/ 77 w 96"/>
                <a:gd name="T5" fmla="*/ 37 h 84"/>
                <a:gd name="T6" fmla="*/ 6 w 96"/>
                <a:gd name="T7" fmla="*/ 37 h 84"/>
                <a:gd name="T8" fmla="*/ 0 w 96"/>
                <a:gd name="T9" fmla="*/ 43 h 84"/>
                <a:gd name="T10" fmla="*/ 6 w 96"/>
                <a:gd name="T11" fmla="*/ 49 h 84"/>
                <a:gd name="T12" fmla="*/ 77 w 96"/>
                <a:gd name="T13" fmla="*/ 49 h 84"/>
                <a:gd name="T14" fmla="*/ 58 w 96"/>
                <a:gd name="T15" fmla="*/ 75 h 84"/>
                <a:gd name="T16" fmla="*/ 59 w 96"/>
                <a:gd name="T17" fmla="*/ 83 h 84"/>
                <a:gd name="T18" fmla="*/ 62 w 96"/>
                <a:gd name="T19" fmla="*/ 84 h 84"/>
                <a:gd name="T20" fmla="*/ 67 w 96"/>
                <a:gd name="T21" fmla="*/ 82 h 84"/>
                <a:gd name="T22" fmla="*/ 96 w 96"/>
                <a:gd name="T23" fmla="*/ 44 h 84"/>
                <a:gd name="T24" fmla="*/ 67 w 96"/>
                <a:gd name="T25" fmla="*/ 4 h 84"/>
                <a:gd name="T26" fmla="*/ 59 w 96"/>
                <a:gd name="T27" fmla="*/ 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84">
                  <a:moveTo>
                    <a:pt x="59" y="2"/>
                  </a:moveTo>
                  <a:cubicBezTo>
                    <a:pt x="56" y="4"/>
                    <a:pt x="56" y="8"/>
                    <a:pt x="58" y="11"/>
                  </a:cubicBezTo>
                  <a:cubicBezTo>
                    <a:pt x="77" y="37"/>
                    <a:pt x="77" y="37"/>
                    <a:pt x="77" y="37"/>
                  </a:cubicBezTo>
                  <a:cubicBezTo>
                    <a:pt x="6" y="37"/>
                    <a:pt x="6" y="37"/>
                    <a:pt x="6" y="37"/>
                  </a:cubicBezTo>
                  <a:cubicBezTo>
                    <a:pt x="3" y="37"/>
                    <a:pt x="0" y="40"/>
                    <a:pt x="0" y="43"/>
                  </a:cubicBezTo>
                  <a:cubicBezTo>
                    <a:pt x="0" y="46"/>
                    <a:pt x="3" y="49"/>
                    <a:pt x="6" y="49"/>
                  </a:cubicBezTo>
                  <a:cubicBezTo>
                    <a:pt x="77" y="49"/>
                    <a:pt x="77" y="49"/>
                    <a:pt x="77" y="49"/>
                  </a:cubicBezTo>
                  <a:cubicBezTo>
                    <a:pt x="58" y="75"/>
                    <a:pt x="58" y="75"/>
                    <a:pt x="58" y="75"/>
                  </a:cubicBezTo>
                  <a:cubicBezTo>
                    <a:pt x="56" y="77"/>
                    <a:pt x="56" y="81"/>
                    <a:pt x="59" y="83"/>
                  </a:cubicBezTo>
                  <a:cubicBezTo>
                    <a:pt x="60" y="84"/>
                    <a:pt x="61" y="84"/>
                    <a:pt x="62" y="84"/>
                  </a:cubicBezTo>
                  <a:cubicBezTo>
                    <a:pt x="64" y="84"/>
                    <a:pt x="66" y="83"/>
                    <a:pt x="67" y="82"/>
                  </a:cubicBezTo>
                  <a:cubicBezTo>
                    <a:pt x="96" y="44"/>
                    <a:pt x="96" y="44"/>
                    <a:pt x="96" y="44"/>
                  </a:cubicBezTo>
                  <a:cubicBezTo>
                    <a:pt x="67" y="4"/>
                    <a:pt x="67" y="4"/>
                    <a:pt x="67" y="4"/>
                  </a:cubicBezTo>
                  <a:cubicBezTo>
                    <a:pt x="65" y="1"/>
                    <a:pt x="62" y="0"/>
                    <a:pt x="59"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8" name="Freeform 31">
              <a:extLst>
                <a:ext uri="{FF2B5EF4-FFF2-40B4-BE49-F238E27FC236}">
                  <a16:creationId xmlns:a16="http://schemas.microsoft.com/office/drawing/2014/main" id="{444ED4F2-6466-41A9-9F5E-C510F09E31EC}"/>
                </a:ext>
              </a:extLst>
            </p:cNvPr>
            <p:cNvSpPr>
              <a:spLocks noEditPoints="1"/>
            </p:cNvSpPr>
            <p:nvPr/>
          </p:nvSpPr>
          <p:spPr bwMode="auto">
            <a:xfrm flipH="1">
              <a:off x="7181018" y="3064136"/>
              <a:ext cx="325303" cy="325303"/>
            </a:xfrm>
            <a:custGeom>
              <a:avLst/>
              <a:gdLst>
                <a:gd name="T0" fmla="*/ 77 w 154"/>
                <a:gd name="T1" fmla="*/ 0 h 154"/>
                <a:gd name="T2" fmla="*/ 0 w 154"/>
                <a:gd name="T3" fmla="*/ 77 h 154"/>
                <a:gd name="T4" fmla="*/ 77 w 154"/>
                <a:gd name="T5" fmla="*/ 154 h 154"/>
                <a:gd name="T6" fmla="*/ 154 w 154"/>
                <a:gd name="T7" fmla="*/ 77 h 154"/>
                <a:gd name="T8" fmla="*/ 77 w 154"/>
                <a:gd name="T9" fmla="*/ 0 h 154"/>
                <a:gd name="T10" fmla="*/ 77 w 154"/>
                <a:gd name="T11" fmla="*/ 142 h 154"/>
                <a:gd name="T12" fmla="*/ 12 w 154"/>
                <a:gd name="T13" fmla="*/ 77 h 154"/>
                <a:gd name="T14" fmla="*/ 77 w 154"/>
                <a:gd name="T15" fmla="*/ 12 h 154"/>
                <a:gd name="T16" fmla="*/ 142 w 154"/>
                <a:gd name="T17" fmla="*/ 77 h 154"/>
                <a:gd name="T18" fmla="*/ 77 w 154"/>
                <a:gd name="T19" fmla="*/ 142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 h="154">
                  <a:moveTo>
                    <a:pt x="77" y="0"/>
                  </a:moveTo>
                  <a:cubicBezTo>
                    <a:pt x="35" y="0"/>
                    <a:pt x="0" y="35"/>
                    <a:pt x="0" y="77"/>
                  </a:cubicBezTo>
                  <a:cubicBezTo>
                    <a:pt x="0" y="120"/>
                    <a:pt x="35" y="154"/>
                    <a:pt x="77" y="154"/>
                  </a:cubicBezTo>
                  <a:cubicBezTo>
                    <a:pt x="120" y="154"/>
                    <a:pt x="154" y="120"/>
                    <a:pt x="154" y="77"/>
                  </a:cubicBezTo>
                  <a:cubicBezTo>
                    <a:pt x="154" y="35"/>
                    <a:pt x="120" y="0"/>
                    <a:pt x="77" y="0"/>
                  </a:cubicBezTo>
                  <a:close/>
                  <a:moveTo>
                    <a:pt x="77" y="142"/>
                  </a:moveTo>
                  <a:cubicBezTo>
                    <a:pt x="41" y="142"/>
                    <a:pt x="12" y="113"/>
                    <a:pt x="12" y="77"/>
                  </a:cubicBezTo>
                  <a:cubicBezTo>
                    <a:pt x="12" y="42"/>
                    <a:pt x="41" y="12"/>
                    <a:pt x="77" y="12"/>
                  </a:cubicBezTo>
                  <a:cubicBezTo>
                    <a:pt x="113" y="12"/>
                    <a:pt x="142" y="42"/>
                    <a:pt x="142" y="77"/>
                  </a:cubicBezTo>
                  <a:cubicBezTo>
                    <a:pt x="142" y="113"/>
                    <a:pt x="113" y="142"/>
                    <a:pt x="77" y="14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9" name="Freeform 32">
              <a:extLst>
                <a:ext uri="{FF2B5EF4-FFF2-40B4-BE49-F238E27FC236}">
                  <a16:creationId xmlns:a16="http://schemas.microsoft.com/office/drawing/2014/main" id="{A2E18398-8AF7-4CCE-873C-7348C85F8223}"/>
                </a:ext>
              </a:extLst>
            </p:cNvPr>
            <p:cNvSpPr>
              <a:spLocks/>
            </p:cNvSpPr>
            <p:nvPr/>
          </p:nvSpPr>
          <p:spPr bwMode="auto">
            <a:xfrm flipH="1">
              <a:off x="8520994" y="634084"/>
              <a:ext cx="1005481" cy="470351"/>
            </a:xfrm>
            <a:custGeom>
              <a:avLst/>
              <a:gdLst>
                <a:gd name="T0" fmla="*/ 435 w 476"/>
                <a:gd name="T1" fmla="*/ 0 h 223"/>
                <a:gd name="T2" fmla="*/ 393 w 476"/>
                <a:gd name="T3" fmla="*/ 41 h 223"/>
                <a:gd name="T4" fmla="*/ 398 w 476"/>
                <a:gd name="T5" fmla="*/ 61 h 223"/>
                <a:gd name="T6" fmla="*/ 259 w 476"/>
                <a:gd name="T7" fmla="*/ 155 h 223"/>
                <a:gd name="T8" fmla="*/ 227 w 476"/>
                <a:gd name="T9" fmla="*/ 139 h 223"/>
                <a:gd name="T10" fmla="*/ 196 w 476"/>
                <a:gd name="T11" fmla="*/ 153 h 223"/>
                <a:gd name="T12" fmla="*/ 77 w 476"/>
                <a:gd name="T13" fmla="*/ 63 h 223"/>
                <a:gd name="T14" fmla="*/ 83 w 476"/>
                <a:gd name="T15" fmla="*/ 41 h 223"/>
                <a:gd name="T16" fmla="*/ 42 w 476"/>
                <a:gd name="T17" fmla="*/ 0 h 223"/>
                <a:gd name="T18" fmla="*/ 0 w 476"/>
                <a:gd name="T19" fmla="*/ 41 h 223"/>
                <a:gd name="T20" fmla="*/ 42 w 476"/>
                <a:gd name="T21" fmla="*/ 83 h 223"/>
                <a:gd name="T22" fmla="*/ 72 w 476"/>
                <a:gd name="T23" fmla="*/ 69 h 223"/>
                <a:gd name="T24" fmla="*/ 191 w 476"/>
                <a:gd name="T25" fmla="*/ 159 h 223"/>
                <a:gd name="T26" fmla="*/ 185 w 476"/>
                <a:gd name="T27" fmla="*/ 181 h 223"/>
                <a:gd name="T28" fmla="*/ 227 w 476"/>
                <a:gd name="T29" fmla="*/ 223 h 223"/>
                <a:gd name="T30" fmla="*/ 268 w 476"/>
                <a:gd name="T31" fmla="*/ 181 h 223"/>
                <a:gd name="T32" fmla="*/ 263 w 476"/>
                <a:gd name="T33" fmla="*/ 161 h 223"/>
                <a:gd name="T34" fmla="*/ 403 w 476"/>
                <a:gd name="T35" fmla="*/ 68 h 223"/>
                <a:gd name="T36" fmla="*/ 435 w 476"/>
                <a:gd name="T37" fmla="*/ 83 h 223"/>
                <a:gd name="T38" fmla="*/ 476 w 476"/>
                <a:gd name="T39" fmla="*/ 41 h 223"/>
                <a:gd name="T40" fmla="*/ 435 w 476"/>
                <a:gd name="T41" fmla="*/ 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76" h="223">
                  <a:moveTo>
                    <a:pt x="435" y="0"/>
                  </a:moveTo>
                  <a:cubicBezTo>
                    <a:pt x="412" y="0"/>
                    <a:pt x="393" y="18"/>
                    <a:pt x="393" y="41"/>
                  </a:cubicBezTo>
                  <a:cubicBezTo>
                    <a:pt x="393" y="48"/>
                    <a:pt x="395" y="55"/>
                    <a:pt x="398" y="61"/>
                  </a:cubicBezTo>
                  <a:cubicBezTo>
                    <a:pt x="259" y="155"/>
                    <a:pt x="259" y="155"/>
                    <a:pt x="259" y="155"/>
                  </a:cubicBezTo>
                  <a:cubicBezTo>
                    <a:pt x="251" y="145"/>
                    <a:pt x="240" y="139"/>
                    <a:pt x="227" y="139"/>
                  </a:cubicBezTo>
                  <a:cubicBezTo>
                    <a:pt x="215" y="139"/>
                    <a:pt x="204" y="145"/>
                    <a:pt x="196" y="153"/>
                  </a:cubicBezTo>
                  <a:cubicBezTo>
                    <a:pt x="77" y="63"/>
                    <a:pt x="77" y="63"/>
                    <a:pt x="77" y="63"/>
                  </a:cubicBezTo>
                  <a:cubicBezTo>
                    <a:pt x="81" y="57"/>
                    <a:pt x="83" y="49"/>
                    <a:pt x="83" y="41"/>
                  </a:cubicBezTo>
                  <a:cubicBezTo>
                    <a:pt x="83" y="18"/>
                    <a:pt x="65" y="0"/>
                    <a:pt x="42" y="0"/>
                  </a:cubicBezTo>
                  <a:cubicBezTo>
                    <a:pt x="19" y="0"/>
                    <a:pt x="0" y="18"/>
                    <a:pt x="0" y="41"/>
                  </a:cubicBezTo>
                  <a:cubicBezTo>
                    <a:pt x="0" y="64"/>
                    <a:pt x="19" y="83"/>
                    <a:pt x="42" y="83"/>
                  </a:cubicBezTo>
                  <a:cubicBezTo>
                    <a:pt x="54" y="83"/>
                    <a:pt x="65" y="78"/>
                    <a:pt x="72" y="69"/>
                  </a:cubicBezTo>
                  <a:cubicBezTo>
                    <a:pt x="191" y="159"/>
                    <a:pt x="191" y="159"/>
                    <a:pt x="191" y="159"/>
                  </a:cubicBezTo>
                  <a:cubicBezTo>
                    <a:pt x="188" y="166"/>
                    <a:pt x="185" y="173"/>
                    <a:pt x="185" y="181"/>
                  </a:cubicBezTo>
                  <a:cubicBezTo>
                    <a:pt x="185" y="204"/>
                    <a:pt x="204" y="223"/>
                    <a:pt x="227" y="223"/>
                  </a:cubicBezTo>
                  <a:cubicBezTo>
                    <a:pt x="250" y="223"/>
                    <a:pt x="268" y="204"/>
                    <a:pt x="268" y="181"/>
                  </a:cubicBezTo>
                  <a:cubicBezTo>
                    <a:pt x="268" y="174"/>
                    <a:pt x="267" y="167"/>
                    <a:pt x="263" y="161"/>
                  </a:cubicBezTo>
                  <a:cubicBezTo>
                    <a:pt x="403" y="68"/>
                    <a:pt x="403" y="68"/>
                    <a:pt x="403" y="68"/>
                  </a:cubicBezTo>
                  <a:cubicBezTo>
                    <a:pt x="410" y="77"/>
                    <a:pt x="422" y="83"/>
                    <a:pt x="435" y="83"/>
                  </a:cubicBezTo>
                  <a:cubicBezTo>
                    <a:pt x="458" y="83"/>
                    <a:pt x="476" y="64"/>
                    <a:pt x="476" y="41"/>
                  </a:cubicBezTo>
                  <a:cubicBezTo>
                    <a:pt x="476" y="18"/>
                    <a:pt x="458" y="0"/>
                    <a:pt x="435" y="0"/>
                  </a:cubicBezTo>
                  <a:close/>
                </a:path>
              </a:pathLst>
            </a:custGeom>
            <a:solidFill>
              <a:srgbClr val="98D5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0" name="Freeform 34">
              <a:extLst>
                <a:ext uri="{FF2B5EF4-FFF2-40B4-BE49-F238E27FC236}">
                  <a16:creationId xmlns:a16="http://schemas.microsoft.com/office/drawing/2014/main" id="{28AE95A0-9A6C-41CC-ADA6-62344CB2CF67}"/>
                </a:ext>
              </a:extLst>
            </p:cNvPr>
            <p:cNvSpPr>
              <a:spLocks/>
            </p:cNvSpPr>
            <p:nvPr/>
          </p:nvSpPr>
          <p:spPr bwMode="auto">
            <a:xfrm flipH="1">
              <a:off x="9254686" y="2833750"/>
              <a:ext cx="739325" cy="1140672"/>
            </a:xfrm>
            <a:custGeom>
              <a:avLst/>
              <a:gdLst>
                <a:gd name="T0" fmla="*/ 339 w 350"/>
                <a:gd name="T1" fmla="*/ 299 h 540"/>
                <a:gd name="T2" fmla="*/ 334 w 350"/>
                <a:gd name="T3" fmla="*/ 232 h 540"/>
                <a:gd name="T4" fmla="*/ 254 w 350"/>
                <a:gd name="T5" fmla="*/ 90 h 540"/>
                <a:gd name="T6" fmla="*/ 160 w 350"/>
                <a:gd name="T7" fmla="*/ 0 h 540"/>
                <a:gd name="T8" fmla="*/ 99 w 350"/>
                <a:gd name="T9" fmla="*/ 34 h 540"/>
                <a:gd name="T10" fmla="*/ 36 w 350"/>
                <a:gd name="T11" fmla="*/ 171 h 540"/>
                <a:gd name="T12" fmla="*/ 68 w 350"/>
                <a:gd name="T13" fmla="*/ 363 h 540"/>
                <a:gd name="T14" fmla="*/ 10 w 350"/>
                <a:gd name="T15" fmla="*/ 506 h 540"/>
                <a:gd name="T16" fmla="*/ 0 w 350"/>
                <a:gd name="T17" fmla="*/ 540 h 540"/>
                <a:gd name="T18" fmla="*/ 2 w 350"/>
                <a:gd name="T19" fmla="*/ 539 h 540"/>
                <a:gd name="T20" fmla="*/ 2 w 350"/>
                <a:gd name="T21" fmla="*/ 540 h 540"/>
                <a:gd name="T22" fmla="*/ 333 w 350"/>
                <a:gd name="T23" fmla="*/ 495 h 540"/>
                <a:gd name="T24" fmla="*/ 275 w 350"/>
                <a:gd name="T25" fmla="*/ 416 h 540"/>
                <a:gd name="T26" fmla="*/ 290 w 350"/>
                <a:gd name="T27" fmla="*/ 343 h 540"/>
                <a:gd name="T28" fmla="*/ 339 w 350"/>
                <a:gd name="T29" fmla="*/ 299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0" h="540">
                  <a:moveTo>
                    <a:pt x="339" y="299"/>
                  </a:moveTo>
                  <a:cubicBezTo>
                    <a:pt x="350" y="272"/>
                    <a:pt x="348" y="257"/>
                    <a:pt x="334" y="232"/>
                  </a:cubicBezTo>
                  <a:cubicBezTo>
                    <a:pt x="254" y="90"/>
                    <a:pt x="254" y="90"/>
                    <a:pt x="254" y="90"/>
                  </a:cubicBezTo>
                  <a:cubicBezTo>
                    <a:pt x="160" y="0"/>
                    <a:pt x="160" y="0"/>
                    <a:pt x="160" y="0"/>
                  </a:cubicBezTo>
                  <a:cubicBezTo>
                    <a:pt x="99" y="34"/>
                    <a:pt x="99" y="34"/>
                    <a:pt x="99" y="34"/>
                  </a:cubicBezTo>
                  <a:cubicBezTo>
                    <a:pt x="50" y="67"/>
                    <a:pt x="26" y="120"/>
                    <a:pt x="36" y="171"/>
                  </a:cubicBezTo>
                  <a:cubicBezTo>
                    <a:pt x="68" y="363"/>
                    <a:pt x="68" y="363"/>
                    <a:pt x="68" y="363"/>
                  </a:cubicBezTo>
                  <a:cubicBezTo>
                    <a:pt x="61" y="374"/>
                    <a:pt x="16" y="489"/>
                    <a:pt x="10" y="506"/>
                  </a:cubicBezTo>
                  <a:cubicBezTo>
                    <a:pt x="0" y="540"/>
                    <a:pt x="0" y="540"/>
                    <a:pt x="0" y="540"/>
                  </a:cubicBezTo>
                  <a:cubicBezTo>
                    <a:pt x="2" y="539"/>
                    <a:pt x="2" y="539"/>
                    <a:pt x="2" y="539"/>
                  </a:cubicBezTo>
                  <a:cubicBezTo>
                    <a:pt x="2" y="540"/>
                    <a:pt x="2" y="540"/>
                    <a:pt x="2" y="540"/>
                  </a:cubicBezTo>
                  <a:cubicBezTo>
                    <a:pt x="333" y="495"/>
                    <a:pt x="333" y="495"/>
                    <a:pt x="333" y="495"/>
                  </a:cubicBezTo>
                  <a:cubicBezTo>
                    <a:pt x="275" y="416"/>
                    <a:pt x="275" y="416"/>
                    <a:pt x="275" y="416"/>
                  </a:cubicBezTo>
                  <a:cubicBezTo>
                    <a:pt x="290" y="343"/>
                    <a:pt x="290" y="343"/>
                    <a:pt x="290" y="343"/>
                  </a:cubicBezTo>
                  <a:cubicBezTo>
                    <a:pt x="317" y="335"/>
                    <a:pt x="331" y="317"/>
                    <a:pt x="339" y="299"/>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1" name="Freeform 35">
              <a:extLst>
                <a:ext uri="{FF2B5EF4-FFF2-40B4-BE49-F238E27FC236}">
                  <a16:creationId xmlns:a16="http://schemas.microsoft.com/office/drawing/2014/main" id="{7450154E-7C0A-4580-B038-C93791E8B502}"/>
                </a:ext>
              </a:extLst>
            </p:cNvPr>
            <p:cNvSpPr>
              <a:spLocks/>
            </p:cNvSpPr>
            <p:nvPr/>
          </p:nvSpPr>
          <p:spPr bwMode="auto">
            <a:xfrm flipH="1">
              <a:off x="10758265" y="4346196"/>
              <a:ext cx="780163" cy="778755"/>
            </a:xfrm>
            <a:custGeom>
              <a:avLst/>
              <a:gdLst>
                <a:gd name="T0" fmla="*/ 294 w 369"/>
                <a:gd name="T1" fmla="*/ 16 h 369"/>
                <a:gd name="T2" fmla="*/ 294 w 369"/>
                <a:gd name="T3" fmla="*/ 75 h 369"/>
                <a:gd name="T4" fmla="*/ 311 w 369"/>
                <a:gd name="T5" fmla="*/ 85 h 369"/>
                <a:gd name="T6" fmla="*/ 279 w 369"/>
                <a:gd name="T7" fmla="*/ 250 h 369"/>
                <a:gd name="T8" fmla="*/ 246 w 369"/>
                <a:gd name="T9" fmla="*/ 262 h 369"/>
                <a:gd name="T10" fmla="*/ 234 w 369"/>
                <a:gd name="T11" fmla="*/ 293 h 369"/>
                <a:gd name="T12" fmla="*/ 86 w 369"/>
                <a:gd name="T13" fmla="*/ 314 h 369"/>
                <a:gd name="T14" fmla="*/ 75 w 369"/>
                <a:gd name="T15" fmla="*/ 294 h 369"/>
                <a:gd name="T16" fmla="*/ 16 w 369"/>
                <a:gd name="T17" fmla="*/ 294 h 369"/>
                <a:gd name="T18" fmla="*/ 16 w 369"/>
                <a:gd name="T19" fmla="*/ 353 h 369"/>
                <a:gd name="T20" fmla="*/ 75 w 369"/>
                <a:gd name="T21" fmla="*/ 353 h 369"/>
                <a:gd name="T22" fmla="*/ 87 w 369"/>
                <a:gd name="T23" fmla="*/ 321 h 369"/>
                <a:gd name="T24" fmla="*/ 235 w 369"/>
                <a:gd name="T25" fmla="*/ 301 h 369"/>
                <a:gd name="T26" fmla="*/ 246 w 369"/>
                <a:gd name="T27" fmla="*/ 320 h 369"/>
                <a:gd name="T28" fmla="*/ 305 w 369"/>
                <a:gd name="T29" fmla="*/ 320 h 369"/>
                <a:gd name="T30" fmla="*/ 305 w 369"/>
                <a:gd name="T31" fmla="*/ 262 h 369"/>
                <a:gd name="T32" fmla="*/ 287 w 369"/>
                <a:gd name="T33" fmla="*/ 251 h 369"/>
                <a:gd name="T34" fmla="*/ 319 w 369"/>
                <a:gd name="T35" fmla="*/ 87 h 369"/>
                <a:gd name="T36" fmla="*/ 353 w 369"/>
                <a:gd name="T37" fmla="*/ 75 h 369"/>
                <a:gd name="T38" fmla="*/ 353 w 369"/>
                <a:gd name="T39" fmla="*/ 16 h 369"/>
                <a:gd name="T40" fmla="*/ 294 w 369"/>
                <a:gd name="T41" fmla="*/ 16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69" h="369">
                  <a:moveTo>
                    <a:pt x="294" y="16"/>
                  </a:moveTo>
                  <a:cubicBezTo>
                    <a:pt x="278" y="32"/>
                    <a:pt x="278" y="58"/>
                    <a:pt x="294" y="75"/>
                  </a:cubicBezTo>
                  <a:cubicBezTo>
                    <a:pt x="299" y="80"/>
                    <a:pt x="305" y="83"/>
                    <a:pt x="311" y="85"/>
                  </a:cubicBezTo>
                  <a:cubicBezTo>
                    <a:pt x="279" y="250"/>
                    <a:pt x="279" y="250"/>
                    <a:pt x="279" y="250"/>
                  </a:cubicBezTo>
                  <a:cubicBezTo>
                    <a:pt x="267" y="249"/>
                    <a:pt x="255" y="253"/>
                    <a:pt x="246" y="262"/>
                  </a:cubicBezTo>
                  <a:cubicBezTo>
                    <a:pt x="237" y="270"/>
                    <a:pt x="233" y="282"/>
                    <a:pt x="234" y="293"/>
                  </a:cubicBezTo>
                  <a:cubicBezTo>
                    <a:pt x="86" y="314"/>
                    <a:pt x="86" y="314"/>
                    <a:pt x="86" y="314"/>
                  </a:cubicBezTo>
                  <a:cubicBezTo>
                    <a:pt x="84" y="306"/>
                    <a:pt x="80" y="299"/>
                    <a:pt x="75" y="294"/>
                  </a:cubicBezTo>
                  <a:cubicBezTo>
                    <a:pt x="59" y="278"/>
                    <a:pt x="32" y="278"/>
                    <a:pt x="16" y="294"/>
                  </a:cubicBezTo>
                  <a:cubicBezTo>
                    <a:pt x="0" y="310"/>
                    <a:pt x="0" y="336"/>
                    <a:pt x="16" y="353"/>
                  </a:cubicBezTo>
                  <a:cubicBezTo>
                    <a:pt x="32" y="369"/>
                    <a:pt x="59" y="369"/>
                    <a:pt x="75" y="353"/>
                  </a:cubicBezTo>
                  <a:cubicBezTo>
                    <a:pt x="83" y="344"/>
                    <a:pt x="87" y="333"/>
                    <a:pt x="87" y="321"/>
                  </a:cubicBezTo>
                  <a:cubicBezTo>
                    <a:pt x="235" y="301"/>
                    <a:pt x="235" y="301"/>
                    <a:pt x="235" y="301"/>
                  </a:cubicBezTo>
                  <a:cubicBezTo>
                    <a:pt x="236" y="308"/>
                    <a:pt x="240" y="315"/>
                    <a:pt x="246" y="320"/>
                  </a:cubicBezTo>
                  <a:cubicBezTo>
                    <a:pt x="262" y="337"/>
                    <a:pt x="288" y="337"/>
                    <a:pt x="305" y="320"/>
                  </a:cubicBezTo>
                  <a:cubicBezTo>
                    <a:pt x="321" y="304"/>
                    <a:pt x="321" y="278"/>
                    <a:pt x="305" y="262"/>
                  </a:cubicBezTo>
                  <a:cubicBezTo>
                    <a:pt x="299" y="257"/>
                    <a:pt x="293" y="253"/>
                    <a:pt x="287" y="251"/>
                  </a:cubicBezTo>
                  <a:cubicBezTo>
                    <a:pt x="319" y="87"/>
                    <a:pt x="319" y="87"/>
                    <a:pt x="319" y="87"/>
                  </a:cubicBezTo>
                  <a:cubicBezTo>
                    <a:pt x="331" y="88"/>
                    <a:pt x="344" y="84"/>
                    <a:pt x="353" y="75"/>
                  </a:cubicBezTo>
                  <a:cubicBezTo>
                    <a:pt x="369" y="58"/>
                    <a:pt x="369" y="32"/>
                    <a:pt x="353" y="16"/>
                  </a:cubicBezTo>
                  <a:cubicBezTo>
                    <a:pt x="337" y="0"/>
                    <a:pt x="310" y="0"/>
                    <a:pt x="294" y="16"/>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2" name="Freeform 36">
              <a:extLst>
                <a:ext uri="{FF2B5EF4-FFF2-40B4-BE49-F238E27FC236}">
                  <a16:creationId xmlns:a16="http://schemas.microsoft.com/office/drawing/2014/main" id="{034FF4D1-79D8-4EF9-8058-377D4AAA3BA9}"/>
                </a:ext>
              </a:extLst>
            </p:cNvPr>
            <p:cNvSpPr>
              <a:spLocks/>
            </p:cNvSpPr>
            <p:nvPr/>
          </p:nvSpPr>
          <p:spPr bwMode="auto">
            <a:xfrm flipH="1">
              <a:off x="9056125" y="5093971"/>
              <a:ext cx="257707" cy="394306"/>
            </a:xfrm>
            <a:custGeom>
              <a:avLst/>
              <a:gdLst>
                <a:gd name="T0" fmla="*/ 67 w 122"/>
                <a:gd name="T1" fmla="*/ 187 h 187"/>
                <a:gd name="T2" fmla="*/ 0 w 122"/>
                <a:gd name="T3" fmla="*/ 90 h 187"/>
                <a:gd name="T4" fmla="*/ 31 w 122"/>
                <a:gd name="T5" fmla="*/ 0 h 187"/>
                <a:gd name="T6" fmla="*/ 122 w 122"/>
                <a:gd name="T7" fmla="*/ 41 h 187"/>
                <a:gd name="T8" fmla="*/ 67 w 122"/>
                <a:gd name="T9" fmla="*/ 187 h 187"/>
              </a:gdLst>
              <a:ahLst/>
              <a:cxnLst>
                <a:cxn ang="0">
                  <a:pos x="T0" y="T1"/>
                </a:cxn>
                <a:cxn ang="0">
                  <a:pos x="T2" y="T3"/>
                </a:cxn>
                <a:cxn ang="0">
                  <a:pos x="T4" y="T5"/>
                </a:cxn>
                <a:cxn ang="0">
                  <a:pos x="T6" y="T7"/>
                </a:cxn>
                <a:cxn ang="0">
                  <a:pos x="T8" y="T9"/>
                </a:cxn>
              </a:cxnLst>
              <a:rect l="0" t="0" r="r" b="b"/>
              <a:pathLst>
                <a:path w="122" h="187">
                  <a:moveTo>
                    <a:pt x="67" y="187"/>
                  </a:moveTo>
                  <a:cubicBezTo>
                    <a:pt x="57" y="187"/>
                    <a:pt x="0" y="90"/>
                    <a:pt x="0" y="90"/>
                  </a:cubicBezTo>
                  <a:cubicBezTo>
                    <a:pt x="31" y="0"/>
                    <a:pt x="31" y="0"/>
                    <a:pt x="31" y="0"/>
                  </a:cubicBezTo>
                  <a:cubicBezTo>
                    <a:pt x="122" y="41"/>
                    <a:pt x="122" y="41"/>
                    <a:pt x="122" y="41"/>
                  </a:cubicBezTo>
                  <a:lnTo>
                    <a:pt x="67" y="187"/>
                  </a:lnTo>
                  <a:close/>
                </a:path>
              </a:pathLst>
            </a:custGeom>
            <a:solidFill>
              <a:srgbClr val="BD78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3" name="Freeform 37">
              <a:extLst>
                <a:ext uri="{FF2B5EF4-FFF2-40B4-BE49-F238E27FC236}">
                  <a16:creationId xmlns:a16="http://schemas.microsoft.com/office/drawing/2014/main" id="{E05AAAB9-57AC-4788-B314-1C1D0A3A594D}"/>
                </a:ext>
              </a:extLst>
            </p:cNvPr>
            <p:cNvSpPr>
              <a:spLocks/>
            </p:cNvSpPr>
            <p:nvPr/>
          </p:nvSpPr>
          <p:spPr bwMode="auto">
            <a:xfrm flipH="1">
              <a:off x="8101340" y="3818108"/>
              <a:ext cx="1943368" cy="1361765"/>
            </a:xfrm>
            <a:custGeom>
              <a:avLst/>
              <a:gdLst>
                <a:gd name="T0" fmla="*/ 24 w 920"/>
                <a:gd name="T1" fmla="*/ 74 h 645"/>
                <a:gd name="T2" fmla="*/ 357 w 920"/>
                <a:gd name="T3" fmla="*/ 29 h 645"/>
                <a:gd name="T4" fmla="*/ 568 w 920"/>
                <a:gd name="T5" fmla="*/ 3 h 645"/>
                <a:gd name="T6" fmla="*/ 659 w 920"/>
                <a:gd name="T7" fmla="*/ 52 h 645"/>
                <a:gd name="T8" fmla="*/ 920 w 920"/>
                <a:gd name="T9" fmla="*/ 451 h 645"/>
                <a:gd name="T10" fmla="*/ 827 w 920"/>
                <a:gd name="T11" fmla="*/ 513 h 645"/>
                <a:gd name="T12" fmla="*/ 788 w 920"/>
                <a:gd name="T13" fmla="*/ 503 h 645"/>
                <a:gd name="T14" fmla="*/ 652 w 920"/>
                <a:gd name="T15" fmla="*/ 325 h 645"/>
                <a:gd name="T16" fmla="*/ 468 w 920"/>
                <a:gd name="T17" fmla="*/ 645 h 645"/>
                <a:gd name="T18" fmla="*/ 343 w 920"/>
                <a:gd name="T19" fmla="*/ 634 h 645"/>
                <a:gd name="T20" fmla="*/ 334 w 920"/>
                <a:gd name="T21" fmla="*/ 612 h 645"/>
                <a:gd name="T22" fmla="*/ 473 w 920"/>
                <a:gd name="T23" fmla="*/ 257 h 645"/>
                <a:gd name="T24" fmla="*/ 155 w 920"/>
                <a:gd name="T25" fmla="*/ 257 h 645"/>
                <a:gd name="T26" fmla="*/ 24 w 920"/>
                <a:gd name="T27" fmla="*/ 74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0" h="645">
                  <a:moveTo>
                    <a:pt x="24" y="74"/>
                  </a:moveTo>
                  <a:cubicBezTo>
                    <a:pt x="357" y="29"/>
                    <a:pt x="357" y="29"/>
                    <a:pt x="357" y="29"/>
                  </a:cubicBezTo>
                  <a:cubicBezTo>
                    <a:pt x="568" y="3"/>
                    <a:pt x="568" y="3"/>
                    <a:pt x="568" y="3"/>
                  </a:cubicBezTo>
                  <a:cubicBezTo>
                    <a:pt x="603" y="0"/>
                    <a:pt x="643" y="20"/>
                    <a:pt x="659" y="52"/>
                  </a:cubicBezTo>
                  <a:cubicBezTo>
                    <a:pt x="920" y="451"/>
                    <a:pt x="920" y="451"/>
                    <a:pt x="920" y="451"/>
                  </a:cubicBezTo>
                  <a:cubicBezTo>
                    <a:pt x="827" y="513"/>
                    <a:pt x="827" y="513"/>
                    <a:pt x="827" y="513"/>
                  </a:cubicBezTo>
                  <a:cubicBezTo>
                    <a:pt x="814" y="520"/>
                    <a:pt x="797" y="516"/>
                    <a:pt x="788" y="503"/>
                  </a:cubicBezTo>
                  <a:cubicBezTo>
                    <a:pt x="652" y="325"/>
                    <a:pt x="652" y="325"/>
                    <a:pt x="652" y="325"/>
                  </a:cubicBezTo>
                  <a:cubicBezTo>
                    <a:pt x="468" y="645"/>
                    <a:pt x="468" y="645"/>
                    <a:pt x="468" y="645"/>
                  </a:cubicBezTo>
                  <a:cubicBezTo>
                    <a:pt x="343" y="634"/>
                    <a:pt x="343" y="634"/>
                    <a:pt x="343" y="634"/>
                  </a:cubicBezTo>
                  <a:cubicBezTo>
                    <a:pt x="334" y="631"/>
                    <a:pt x="330" y="621"/>
                    <a:pt x="334" y="612"/>
                  </a:cubicBezTo>
                  <a:cubicBezTo>
                    <a:pt x="473" y="257"/>
                    <a:pt x="473" y="257"/>
                    <a:pt x="473" y="257"/>
                  </a:cubicBezTo>
                  <a:cubicBezTo>
                    <a:pt x="155" y="257"/>
                    <a:pt x="155" y="257"/>
                    <a:pt x="155" y="257"/>
                  </a:cubicBezTo>
                  <a:cubicBezTo>
                    <a:pt x="72" y="259"/>
                    <a:pt x="0" y="203"/>
                    <a:pt x="24" y="7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4" name="Freeform 38">
              <a:extLst>
                <a:ext uri="{FF2B5EF4-FFF2-40B4-BE49-F238E27FC236}">
                  <a16:creationId xmlns:a16="http://schemas.microsoft.com/office/drawing/2014/main" id="{FCAF7968-15D1-4EB1-9FE7-C44B49AB683C}"/>
                </a:ext>
              </a:extLst>
            </p:cNvPr>
            <p:cNvSpPr>
              <a:spLocks/>
            </p:cNvSpPr>
            <p:nvPr/>
          </p:nvSpPr>
          <p:spPr bwMode="auto">
            <a:xfrm flipH="1">
              <a:off x="8844889" y="3781494"/>
              <a:ext cx="8449" cy="0"/>
            </a:xfrm>
            <a:custGeom>
              <a:avLst/>
              <a:gdLst>
                <a:gd name="T0" fmla="*/ 2 w 4"/>
                <a:gd name="T1" fmla="*/ 2 w 4"/>
              </a:gdLst>
              <a:ahLst/>
              <a:cxnLst>
                <a:cxn ang="0">
                  <a:pos x="T0" y="0"/>
                </a:cxn>
                <a:cxn ang="0">
                  <a:pos x="T1" y="0"/>
                </a:cxn>
              </a:cxnLst>
              <a:rect l="0" t="0" r="r" b="b"/>
              <a:pathLst>
                <a:path w="4">
                  <a:moveTo>
                    <a:pt x="2" y="0"/>
                  </a:moveTo>
                  <a:cubicBezTo>
                    <a:pt x="0" y="0"/>
                    <a:pt x="4" y="0"/>
                    <a:pt x="2" y="0"/>
                  </a:cubicBezTo>
                  <a:close/>
                </a:path>
              </a:pathLst>
            </a:custGeom>
            <a:solidFill>
              <a:srgbClr val="102A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5" name="Freeform 39">
              <a:extLst>
                <a:ext uri="{FF2B5EF4-FFF2-40B4-BE49-F238E27FC236}">
                  <a16:creationId xmlns:a16="http://schemas.microsoft.com/office/drawing/2014/main" id="{3284ED8F-D969-4E59-A90E-8DD17A6CA400}"/>
                </a:ext>
              </a:extLst>
            </p:cNvPr>
            <p:cNvSpPr>
              <a:spLocks/>
            </p:cNvSpPr>
            <p:nvPr/>
          </p:nvSpPr>
          <p:spPr bwMode="auto">
            <a:xfrm flipH="1">
              <a:off x="8819541" y="3699816"/>
              <a:ext cx="673137" cy="211236"/>
            </a:xfrm>
            <a:custGeom>
              <a:avLst/>
              <a:gdLst>
                <a:gd name="T0" fmla="*/ 241 w 319"/>
                <a:gd name="T1" fmla="*/ 14 h 100"/>
                <a:gd name="T2" fmla="*/ 262 w 319"/>
                <a:gd name="T3" fmla="*/ 20 h 100"/>
                <a:gd name="T4" fmla="*/ 319 w 319"/>
                <a:gd name="T5" fmla="*/ 58 h 100"/>
                <a:gd name="T6" fmla="*/ 0 w 319"/>
                <a:gd name="T7" fmla="*/ 100 h 100"/>
                <a:gd name="T8" fmla="*/ 12 w 319"/>
                <a:gd name="T9" fmla="*/ 0 h 100"/>
                <a:gd name="T10" fmla="*/ 241 w 319"/>
                <a:gd name="T11" fmla="*/ 14 h 100"/>
              </a:gdLst>
              <a:ahLst/>
              <a:cxnLst>
                <a:cxn ang="0">
                  <a:pos x="T0" y="T1"/>
                </a:cxn>
                <a:cxn ang="0">
                  <a:pos x="T2" y="T3"/>
                </a:cxn>
                <a:cxn ang="0">
                  <a:pos x="T4" y="T5"/>
                </a:cxn>
                <a:cxn ang="0">
                  <a:pos x="T6" y="T7"/>
                </a:cxn>
                <a:cxn ang="0">
                  <a:pos x="T8" y="T9"/>
                </a:cxn>
                <a:cxn ang="0">
                  <a:pos x="T10" y="T11"/>
                </a:cxn>
              </a:cxnLst>
              <a:rect l="0" t="0" r="r" b="b"/>
              <a:pathLst>
                <a:path w="319" h="100">
                  <a:moveTo>
                    <a:pt x="241" y="14"/>
                  </a:moveTo>
                  <a:cubicBezTo>
                    <a:pt x="249" y="14"/>
                    <a:pt x="256" y="16"/>
                    <a:pt x="262" y="20"/>
                  </a:cubicBezTo>
                  <a:cubicBezTo>
                    <a:pt x="319" y="58"/>
                    <a:pt x="319" y="58"/>
                    <a:pt x="319" y="58"/>
                  </a:cubicBezTo>
                  <a:cubicBezTo>
                    <a:pt x="0" y="100"/>
                    <a:pt x="0" y="100"/>
                    <a:pt x="0" y="100"/>
                  </a:cubicBezTo>
                  <a:cubicBezTo>
                    <a:pt x="12" y="0"/>
                    <a:pt x="12" y="0"/>
                    <a:pt x="12" y="0"/>
                  </a:cubicBezTo>
                  <a:lnTo>
                    <a:pt x="241" y="14"/>
                  </a:lnTo>
                  <a:close/>
                </a:path>
              </a:pathLst>
            </a:custGeom>
            <a:solidFill>
              <a:srgbClr val="BD78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6" name="Freeform 40">
              <a:extLst>
                <a:ext uri="{FF2B5EF4-FFF2-40B4-BE49-F238E27FC236}">
                  <a16:creationId xmlns:a16="http://schemas.microsoft.com/office/drawing/2014/main" id="{9C38A5EC-A56D-4D74-AA43-80CF0F043552}"/>
                </a:ext>
              </a:extLst>
            </p:cNvPr>
            <p:cNvSpPr>
              <a:spLocks/>
            </p:cNvSpPr>
            <p:nvPr/>
          </p:nvSpPr>
          <p:spPr bwMode="auto">
            <a:xfrm flipH="1">
              <a:off x="7890104" y="4770076"/>
              <a:ext cx="406981" cy="306996"/>
            </a:xfrm>
            <a:custGeom>
              <a:avLst/>
              <a:gdLst>
                <a:gd name="T0" fmla="*/ 93 w 193"/>
                <a:gd name="T1" fmla="*/ 0 h 145"/>
                <a:gd name="T2" fmla="*/ 0 w 193"/>
                <a:gd name="T3" fmla="*/ 62 h 145"/>
                <a:gd name="T4" fmla="*/ 69 w 193"/>
                <a:gd name="T5" fmla="*/ 141 h 145"/>
                <a:gd name="T6" fmla="*/ 193 w 193"/>
                <a:gd name="T7" fmla="*/ 145 h 145"/>
                <a:gd name="T8" fmla="*/ 93 w 193"/>
                <a:gd name="T9" fmla="*/ 0 h 145"/>
              </a:gdLst>
              <a:ahLst/>
              <a:cxnLst>
                <a:cxn ang="0">
                  <a:pos x="T0" y="T1"/>
                </a:cxn>
                <a:cxn ang="0">
                  <a:pos x="T2" y="T3"/>
                </a:cxn>
                <a:cxn ang="0">
                  <a:pos x="T4" y="T5"/>
                </a:cxn>
                <a:cxn ang="0">
                  <a:pos x="T6" y="T7"/>
                </a:cxn>
                <a:cxn ang="0">
                  <a:pos x="T8" y="T9"/>
                </a:cxn>
              </a:cxnLst>
              <a:rect l="0" t="0" r="r" b="b"/>
              <a:pathLst>
                <a:path w="193" h="145">
                  <a:moveTo>
                    <a:pt x="93" y="0"/>
                  </a:moveTo>
                  <a:cubicBezTo>
                    <a:pt x="0" y="62"/>
                    <a:pt x="0" y="62"/>
                    <a:pt x="0" y="62"/>
                  </a:cubicBezTo>
                  <a:cubicBezTo>
                    <a:pt x="69" y="141"/>
                    <a:pt x="69" y="141"/>
                    <a:pt x="69" y="141"/>
                  </a:cubicBezTo>
                  <a:cubicBezTo>
                    <a:pt x="71" y="143"/>
                    <a:pt x="193" y="145"/>
                    <a:pt x="193" y="145"/>
                  </a:cubicBezTo>
                  <a:lnTo>
                    <a:pt x="93" y="0"/>
                  </a:lnTo>
                  <a:close/>
                </a:path>
              </a:pathLst>
            </a:custGeom>
            <a:solidFill>
              <a:srgbClr val="BD78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7" name="Freeform 41">
              <a:extLst>
                <a:ext uri="{FF2B5EF4-FFF2-40B4-BE49-F238E27FC236}">
                  <a16:creationId xmlns:a16="http://schemas.microsoft.com/office/drawing/2014/main" id="{E99F508A-C3B5-40CC-BF3F-4826FF18A846}"/>
                </a:ext>
              </a:extLst>
            </p:cNvPr>
            <p:cNvSpPr>
              <a:spLocks/>
            </p:cNvSpPr>
            <p:nvPr/>
          </p:nvSpPr>
          <p:spPr bwMode="auto">
            <a:xfrm flipH="1">
              <a:off x="9163151" y="1786021"/>
              <a:ext cx="857617" cy="1009706"/>
            </a:xfrm>
            <a:custGeom>
              <a:avLst/>
              <a:gdLst>
                <a:gd name="T0" fmla="*/ 406 w 406"/>
                <a:gd name="T1" fmla="*/ 294 h 478"/>
                <a:gd name="T2" fmla="*/ 406 w 406"/>
                <a:gd name="T3" fmla="*/ 294 h 478"/>
                <a:gd name="T4" fmla="*/ 406 w 406"/>
                <a:gd name="T5" fmla="*/ 293 h 478"/>
                <a:gd name="T6" fmla="*/ 406 w 406"/>
                <a:gd name="T7" fmla="*/ 291 h 478"/>
                <a:gd name="T8" fmla="*/ 283 w 406"/>
                <a:gd name="T9" fmla="*/ 172 h 478"/>
                <a:gd name="T10" fmla="*/ 189 w 406"/>
                <a:gd name="T11" fmla="*/ 185 h 478"/>
                <a:gd name="T12" fmla="*/ 209 w 406"/>
                <a:gd name="T13" fmla="*/ 155 h 478"/>
                <a:gd name="T14" fmla="*/ 155 w 406"/>
                <a:gd name="T15" fmla="*/ 22 h 478"/>
                <a:gd name="T16" fmla="*/ 22 w 406"/>
                <a:gd name="T17" fmla="*/ 76 h 478"/>
                <a:gd name="T18" fmla="*/ 76 w 406"/>
                <a:gd name="T19" fmla="*/ 209 h 478"/>
                <a:gd name="T20" fmla="*/ 152 w 406"/>
                <a:gd name="T21" fmla="*/ 210 h 478"/>
                <a:gd name="T22" fmla="*/ 103 w 406"/>
                <a:gd name="T23" fmla="*/ 299 h 478"/>
                <a:gd name="T24" fmla="*/ 190 w 406"/>
                <a:gd name="T25" fmla="*/ 468 h 478"/>
                <a:gd name="T26" fmla="*/ 208 w 406"/>
                <a:gd name="T27" fmla="*/ 475 h 478"/>
                <a:gd name="T28" fmla="*/ 406 w 406"/>
                <a:gd name="T29" fmla="*/ 294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6" h="478">
                  <a:moveTo>
                    <a:pt x="406" y="294"/>
                  </a:moveTo>
                  <a:cubicBezTo>
                    <a:pt x="406" y="294"/>
                    <a:pt x="406" y="294"/>
                    <a:pt x="406" y="294"/>
                  </a:cubicBezTo>
                  <a:cubicBezTo>
                    <a:pt x="406" y="293"/>
                    <a:pt x="406" y="293"/>
                    <a:pt x="406" y="293"/>
                  </a:cubicBezTo>
                  <a:cubicBezTo>
                    <a:pt x="406" y="292"/>
                    <a:pt x="406" y="291"/>
                    <a:pt x="406" y="291"/>
                  </a:cubicBezTo>
                  <a:cubicBezTo>
                    <a:pt x="401" y="227"/>
                    <a:pt x="354" y="184"/>
                    <a:pt x="283" y="172"/>
                  </a:cubicBezTo>
                  <a:cubicBezTo>
                    <a:pt x="250" y="166"/>
                    <a:pt x="217" y="172"/>
                    <a:pt x="189" y="185"/>
                  </a:cubicBezTo>
                  <a:cubicBezTo>
                    <a:pt x="197" y="176"/>
                    <a:pt x="204" y="166"/>
                    <a:pt x="209" y="155"/>
                  </a:cubicBezTo>
                  <a:cubicBezTo>
                    <a:pt x="231" y="103"/>
                    <a:pt x="207" y="43"/>
                    <a:pt x="155" y="22"/>
                  </a:cubicBezTo>
                  <a:cubicBezTo>
                    <a:pt x="103" y="0"/>
                    <a:pt x="44" y="24"/>
                    <a:pt x="22" y="76"/>
                  </a:cubicBezTo>
                  <a:cubicBezTo>
                    <a:pt x="0" y="127"/>
                    <a:pt x="24" y="187"/>
                    <a:pt x="76" y="209"/>
                  </a:cubicBezTo>
                  <a:cubicBezTo>
                    <a:pt x="101" y="219"/>
                    <a:pt x="129" y="219"/>
                    <a:pt x="152" y="210"/>
                  </a:cubicBezTo>
                  <a:cubicBezTo>
                    <a:pt x="127" y="232"/>
                    <a:pt x="109" y="263"/>
                    <a:pt x="103" y="299"/>
                  </a:cubicBezTo>
                  <a:cubicBezTo>
                    <a:pt x="92" y="369"/>
                    <a:pt x="129" y="438"/>
                    <a:pt x="190" y="468"/>
                  </a:cubicBezTo>
                  <a:cubicBezTo>
                    <a:pt x="194" y="475"/>
                    <a:pt x="208" y="476"/>
                    <a:pt x="208" y="475"/>
                  </a:cubicBezTo>
                  <a:cubicBezTo>
                    <a:pt x="216" y="478"/>
                    <a:pt x="406" y="305"/>
                    <a:pt x="406" y="294"/>
                  </a:cubicBezTo>
                  <a:close/>
                </a:path>
              </a:pathLst>
            </a:custGeom>
            <a:solidFill>
              <a:srgbClr val="2A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8" name="Rectangle 42">
              <a:extLst>
                <a:ext uri="{FF2B5EF4-FFF2-40B4-BE49-F238E27FC236}">
                  <a16:creationId xmlns:a16="http://schemas.microsoft.com/office/drawing/2014/main" id="{9B8877D7-3729-46FF-8ECF-566B2716B0A2}"/>
                </a:ext>
              </a:extLst>
            </p:cNvPr>
            <p:cNvSpPr>
              <a:spLocks noChangeArrowheads="1"/>
            </p:cNvSpPr>
            <p:nvPr/>
          </p:nvSpPr>
          <p:spPr bwMode="auto">
            <a:xfrm flipH="1">
              <a:off x="9884168" y="2973165"/>
              <a:ext cx="1408" cy="1408"/>
            </a:xfrm>
            <a:prstGeom prst="rect">
              <a:avLst/>
            </a:prstGeom>
            <a:solidFill>
              <a:srgbClr val="448A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9" name="Freeform 43">
              <a:extLst>
                <a:ext uri="{FF2B5EF4-FFF2-40B4-BE49-F238E27FC236}">
                  <a16:creationId xmlns:a16="http://schemas.microsoft.com/office/drawing/2014/main" id="{706848EE-8F05-4994-B26D-20865F452B75}"/>
                </a:ext>
              </a:extLst>
            </p:cNvPr>
            <p:cNvSpPr>
              <a:spLocks/>
            </p:cNvSpPr>
            <p:nvPr/>
          </p:nvSpPr>
          <p:spPr bwMode="auto">
            <a:xfrm flipH="1">
              <a:off x="9150477" y="2407054"/>
              <a:ext cx="633707" cy="790021"/>
            </a:xfrm>
            <a:custGeom>
              <a:avLst/>
              <a:gdLst>
                <a:gd name="T0" fmla="*/ 297 w 300"/>
                <a:gd name="T1" fmla="*/ 122 h 374"/>
                <a:gd name="T2" fmla="*/ 291 w 300"/>
                <a:gd name="T3" fmla="*/ 108 h 374"/>
                <a:gd name="T4" fmla="*/ 295 w 300"/>
                <a:gd name="T5" fmla="*/ 14 h 374"/>
                <a:gd name="T6" fmla="*/ 294 w 300"/>
                <a:gd name="T7" fmla="*/ 0 h 374"/>
                <a:gd name="T8" fmla="*/ 211 w 300"/>
                <a:gd name="T9" fmla="*/ 51 h 374"/>
                <a:gd name="T10" fmla="*/ 137 w 300"/>
                <a:gd name="T11" fmla="*/ 67 h 374"/>
                <a:gd name="T12" fmla="*/ 135 w 300"/>
                <a:gd name="T13" fmla="*/ 67 h 374"/>
                <a:gd name="T14" fmla="*/ 101 w 300"/>
                <a:gd name="T15" fmla="*/ 88 h 374"/>
                <a:gd name="T16" fmla="*/ 111 w 300"/>
                <a:gd name="T17" fmla="*/ 113 h 374"/>
                <a:gd name="T18" fmla="*/ 63 w 300"/>
                <a:gd name="T19" fmla="*/ 201 h 374"/>
                <a:gd name="T20" fmla="*/ 0 w 300"/>
                <a:gd name="T21" fmla="*/ 236 h 374"/>
                <a:gd name="T22" fmla="*/ 202 w 300"/>
                <a:gd name="T23" fmla="*/ 374 h 374"/>
                <a:gd name="T24" fmla="*/ 161 w 300"/>
                <a:gd name="T25" fmla="*/ 287 h 374"/>
                <a:gd name="T26" fmla="*/ 202 w 300"/>
                <a:gd name="T27" fmla="*/ 209 h 374"/>
                <a:gd name="T28" fmla="*/ 284 w 300"/>
                <a:gd name="T29" fmla="*/ 138 h 374"/>
                <a:gd name="T30" fmla="*/ 296 w 300"/>
                <a:gd name="T31" fmla="*/ 134 h 374"/>
                <a:gd name="T32" fmla="*/ 297 w 300"/>
                <a:gd name="T33" fmla="*/ 122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0" h="374">
                  <a:moveTo>
                    <a:pt x="297" y="122"/>
                  </a:moveTo>
                  <a:cubicBezTo>
                    <a:pt x="291" y="108"/>
                    <a:pt x="291" y="108"/>
                    <a:pt x="291" y="108"/>
                  </a:cubicBezTo>
                  <a:cubicBezTo>
                    <a:pt x="291" y="108"/>
                    <a:pt x="295" y="18"/>
                    <a:pt x="295" y="14"/>
                  </a:cubicBezTo>
                  <a:cubicBezTo>
                    <a:pt x="295" y="8"/>
                    <a:pt x="295" y="5"/>
                    <a:pt x="294" y="0"/>
                  </a:cubicBezTo>
                  <a:cubicBezTo>
                    <a:pt x="294" y="0"/>
                    <a:pt x="245" y="29"/>
                    <a:pt x="211" y="51"/>
                  </a:cubicBezTo>
                  <a:cubicBezTo>
                    <a:pt x="189" y="64"/>
                    <a:pt x="163" y="70"/>
                    <a:pt x="137" y="67"/>
                  </a:cubicBezTo>
                  <a:cubicBezTo>
                    <a:pt x="136" y="67"/>
                    <a:pt x="135" y="67"/>
                    <a:pt x="135" y="67"/>
                  </a:cubicBezTo>
                  <a:cubicBezTo>
                    <a:pt x="119" y="64"/>
                    <a:pt x="104" y="74"/>
                    <a:pt x="101" y="88"/>
                  </a:cubicBezTo>
                  <a:cubicBezTo>
                    <a:pt x="100" y="97"/>
                    <a:pt x="104" y="107"/>
                    <a:pt x="111" y="113"/>
                  </a:cubicBezTo>
                  <a:cubicBezTo>
                    <a:pt x="63" y="201"/>
                    <a:pt x="63" y="201"/>
                    <a:pt x="63" y="201"/>
                  </a:cubicBezTo>
                  <a:cubicBezTo>
                    <a:pt x="0" y="236"/>
                    <a:pt x="0" y="236"/>
                    <a:pt x="0" y="236"/>
                  </a:cubicBezTo>
                  <a:cubicBezTo>
                    <a:pt x="202" y="374"/>
                    <a:pt x="202" y="374"/>
                    <a:pt x="202" y="374"/>
                  </a:cubicBezTo>
                  <a:cubicBezTo>
                    <a:pt x="161" y="287"/>
                    <a:pt x="161" y="287"/>
                    <a:pt x="161" y="287"/>
                  </a:cubicBezTo>
                  <a:cubicBezTo>
                    <a:pt x="202" y="209"/>
                    <a:pt x="202" y="209"/>
                    <a:pt x="202" y="209"/>
                  </a:cubicBezTo>
                  <a:cubicBezTo>
                    <a:pt x="274" y="206"/>
                    <a:pt x="284" y="138"/>
                    <a:pt x="284" y="138"/>
                  </a:cubicBezTo>
                  <a:cubicBezTo>
                    <a:pt x="284" y="138"/>
                    <a:pt x="295" y="135"/>
                    <a:pt x="296" y="134"/>
                  </a:cubicBezTo>
                  <a:cubicBezTo>
                    <a:pt x="300" y="131"/>
                    <a:pt x="298" y="127"/>
                    <a:pt x="297" y="122"/>
                  </a:cubicBezTo>
                  <a:close/>
                </a:path>
              </a:pathLst>
            </a:custGeom>
            <a:solidFill>
              <a:srgbClr val="BD78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0" name="Freeform 44">
              <a:extLst>
                <a:ext uri="{FF2B5EF4-FFF2-40B4-BE49-F238E27FC236}">
                  <a16:creationId xmlns:a16="http://schemas.microsoft.com/office/drawing/2014/main" id="{DD0F33D6-73B3-4585-B04D-121015B26129}"/>
                </a:ext>
              </a:extLst>
            </p:cNvPr>
            <p:cNvSpPr>
              <a:spLocks/>
            </p:cNvSpPr>
            <p:nvPr/>
          </p:nvSpPr>
          <p:spPr bwMode="auto">
            <a:xfrm flipH="1">
              <a:off x="9374386" y="2125407"/>
              <a:ext cx="243625" cy="612583"/>
            </a:xfrm>
            <a:custGeom>
              <a:avLst/>
              <a:gdLst>
                <a:gd name="T0" fmla="*/ 80 w 115"/>
                <a:gd name="T1" fmla="*/ 177 h 290"/>
                <a:gd name="T2" fmla="*/ 96 w 115"/>
                <a:gd name="T3" fmla="*/ 19 h 290"/>
                <a:gd name="T4" fmla="*/ 82 w 115"/>
                <a:gd name="T5" fmla="*/ 1 h 290"/>
                <a:gd name="T6" fmla="*/ 77 w 115"/>
                <a:gd name="T7" fmla="*/ 1 h 290"/>
                <a:gd name="T8" fmla="*/ 60 w 115"/>
                <a:gd name="T9" fmla="*/ 15 h 290"/>
                <a:gd name="T10" fmla="*/ 44 w 115"/>
                <a:gd name="T11" fmla="*/ 174 h 290"/>
                <a:gd name="T12" fmla="*/ 0 w 115"/>
                <a:gd name="T13" fmla="*/ 230 h 290"/>
                <a:gd name="T14" fmla="*/ 44 w 115"/>
                <a:gd name="T15" fmla="*/ 283 h 290"/>
                <a:gd name="T16" fmla="*/ 112 w 115"/>
                <a:gd name="T17" fmla="*/ 234 h 290"/>
                <a:gd name="T18" fmla="*/ 80 w 115"/>
                <a:gd name="T19" fmla="*/ 177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5" h="290">
                  <a:moveTo>
                    <a:pt x="80" y="177"/>
                  </a:moveTo>
                  <a:cubicBezTo>
                    <a:pt x="96" y="19"/>
                    <a:pt x="96" y="19"/>
                    <a:pt x="96" y="19"/>
                  </a:cubicBezTo>
                  <a:cubicBezTo>
                    <a:pt x="97" y="10"/>
                    <a:pt x="90" y="2"/>
                    <a:pt x="82" y="1"/>
                  </a:cubicBezTo>
                  <a:cubicBezTo>
                    <a:pt x="77" y="1"/>
                    <a:pt x="77" y="1"/>
                    <a:pt x="77" y="1"/>
                  </a:cubicBezTo>
                  <a:cubicBezTo>
                    <a:pt x="68" y="0"/>
                    <a:pt x="60" y="6"/>
                    <a:pt x="60" y="15"/>
                  </a:cubicBezTo>
                  <a:cubicBezTo>
                    <a:pt x="44" y="174"/>
                    <a:pt x="44" y="174"/>
                    <a:pt x="44" y="174"/>
                  </a:cubicBezTo>
                  <a:cubicBezTo>
                    <a:pt x="19" y="180"/>
                    <a:pt x="0" y="202"/>
                    <a:pt x="0" y="230"/>
                  </a:cubicBezTo>
                  <a:cubicBezTo>
                    <a:pt x="1" y="255"/>
                    <a:pt x="20" y="277"/>
                    <a:pt x="44" y="283"/>
                  </a:cubicBezTo>
                  <a:cubicBezTo>
                    <a:pt x="78" y="290"/>
                    <a:pt x="109" y="267"/>
                    <a:pt x="112" y="234"/>
                  </a:cubicBezTo>
                  <a:cubicBezTo>
                    <a:pt x="115" y="209"/>
                    <a:pt x="101" y="187"/>
                    <a:pt x="80" y="17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1" name="Freeform 45">
              <a:extLst>
                <a:ext uri="{FF2B5EF4-FFF2-40B4-BE49-F238E27FC236}">
                  <a16:creationId xmlns:a16="http://schemas.microsoft.com/office/drawing/2014/main" id="{29B6E756-A38A-447E-A32B-456DEE98DE66}"/>
                </a:ext>
              </a:extLst>
            </p:cNvPr>
            <p:cNvSpPr>
              <a:spLocks/>
            </p:cNvSpPr>
            <p:nvPr/>
          </p:nvSpPr>
          <p:spPr bwMode="auto">
            <a:xfrm flipH="1">
              <a:off x="8757578" y="5488277"/>
              <a:ext cx="608359" cy="42247"/>
            </a:xfrm>
            <a:custGeom>
              <a:avLst/>
              <a:gdLst>
                <a:gd name="T0" fmla="*/ 0 w 288"/>
                <a:gd name="T1" fmla="*/ 0 h 20"/>
                <a:gd name="T2" fmla="*/ 0 w 288"/>
                <a:gd name="T3" fmla="*/ 12 h 20"/>
                <a:gd name="T4" fmla="*/ 8 w 288"/>
                <a:gd name="T5" fmla="*/ 20 h 20"/>
                <a:gd name="T6" fmla="*/ 280 w 288"/>
                <a:gd name="T7" fmla="*/ 20 h 20"/>
                <a:gd name="T8" fmla="*/ 288 w 288"/>
                <a:gd name="T9" fmla="*/ 7 h 20"/>
                <a:gd name="T10" fmla="*/ 288 w 288"/>
                <a:gd name="T11" fmla="*/ 0 h 20"/>
                <a:gd name="T12" fmla="*/ 0 w 288"/>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88" h="20">
                  <a:moveTo>
                    <a:pt x="0" y="0"/>
                  </a:moveTo>
                  <a:cubicBezTo>
                    <a:pt x="0" y="12"/>
                    <a:pt x="0" y="12"/>
                    <a:pt x="0" y="12"/>
                  </a:cubicBezTo>
                  <a:cubicBezTo>
                    <a:pt x="1" y="16"/>
                    <a:pt x="4" y="20"/>
                    <a:pt x="8" y="20"/>
                  </a:cubicBezTo>
                  <a:cubicBezTo>
                    <a:pt x="280" y="20"/>
                    <a:pt x="280" y="20"/>
                    <a:pt x="280" y="20"/>
                  </a:cubicBezTo>
                  <a:cubicBezTo>
                    <a:pt x="283" y="19"/>
                    <a:pt x="288" y="16"/>
                    <a:pt x="288" y="7"/>
                  </a:cubicBezTo>
                  <a:cubicBezTo>
                    <a:pt x="288" y="0"/>
                    <a:pt x="288" y="0"/>
                    <a:pt x="288" y="0"/>
                  </a:cubicBezTo>
                  <a:lnTo>
                    <a:pt x="0" y="0"/>
                  </a:lnTo>
                  <a:close/>
                </a:path>
              </a:pathLst>
            </a:custGeom>
            <a:solidFill>
              <a:srgbClr val="EEEC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2" name="Freeform 46">
              <a:extLst>
                <a:ext uri="{FF2B5EF4-FFF2-40B4-BE49-F238E27FC236}">
                  <a16:creationId xmlns:a16="http://schemas.microsoft.com/office/drawing/2014/main" id="{DB60E8F7-2C3E-439D-85CA-9C6ACBCE6DBB}"/>
                </a:ext>
              </a:extLst>
            </p:cNvPr>
            <p:cNvSpPr>
              <a:spLocks/>
            </p:cNvSpPr>
            <p:nvPr/>
          </p:nvSpPr>
          <p:spPr bwMode="auto">
            <a:xfrm flipH="1">
              <a:off x="8757578" y="5230570"/>
              <a:ext cx="608359" cy="257707"/>
            </a:xfrm>
            <a:custGeom>
              <a:avLst/>
              <a:gdLst>
                <a:gd name="T0" fmla="*/ 288 w 288"/>
                <a:gd name="T1" fmla="*/ 117 h 122"/>
                <a:gd name="T2" fmla="*/ 259 w 288"/>
                <a:gd name="T3" fmla="*/ 93 h 122"/>
                <a:gd name="T4" fmla="*/ 217 w 288"/>
                <a:gd name="T5" fmla="*/ 78 h 122"/>
                <a:gd name="T6" fmla="*/ 161 w 288"/>
                <a:gd name="T7" fmla="*/ 34 h 122"/>
                <a:gd name="T8" fmla="*/ 162 w 288"/>
                <a:gd name="T9" fmla="*/ 34 h 122"/>
                <a:gd name="T10" fmla="*/ 156 w 288"/>
                <a:gd name="T11" fmla="*/ 17 h 122"/>
                <a:gd name="T12" fmla="*/ 132 w 288"/>
                <a:gd name="T13" fmla="*/ 0 h 122"/>
                <a:gd name="T14" fmla="*/ 111 w 288"/>
                <a:gd name="T15" fmla="*/ 0 h 122"/>
                <a:gd name="T16" fmla="*/ 85 w 288"/>
                <a:gd name="T17" fmla="*/ 25 h 122"/>
                <a:gd name="T18" fmla="*/ 24 w 288"/>
                <a:gd name="T19" fmla="*/ 25 h 122"/>
                <a:gd name="T20" fmla="*/ 15 w 288"/>
                <a:gd name="T21" fmla="*/ 31 h 122"/>
                <a:gd name="T22" fmla="*/ 4 w 288"/>
                <a:gd name="T23" fmla="*/ 61 h 122"/>
                <a:gd name="T24" fmla="*/ 0 w 288"/>
                <a:gd name="T25" fmla="*/ 89 h 122"/>
                <a:gd name="T26" fmla="*/ 0 w 288"/>
                <a:gd name="T27" fmla="*/ 122 h 122"/>
                <a:gd name="T28" fmla="*/ 288 w 288"/>
                <a:gd name="T29" fmla="*/ 122 h 122"/>
                <a:gd name="T30" fmla="*/ 288 w 288"/>
                <a:gd name="T31" fmla="*/ 117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8" h="122">
                  <a:moveTo>
                    <a:pt x="288" y="117"/>
                  </a:moveTo>
                  <a:cubicBezTo>
                    <a:pt x="284" y="104"/>
                    <a:pt x="274" y="98"/>
                    <a:pt x="259" y="93"/>
                  </a:cubicBezTo>
                  <a:cubicBezTo>
                    <a:pt x="259" y="93"/>
                    <a:pt x="227" y="86"/>
                    <a:pt x="217" y="78"/>
                  </a:cubicBezTo>
                  <a:cubicBezTo>
                    <a:pt x="161" y="34"/>
                    <a:pt x="161" y="34"/>
                    <a:pt x="161" y="34"/>
                  </a:cubicBezTo>
                  <a:cubicBezTo>
                    <a:pt x="162" y="34"/>
                    <a:pt x="162" y="34"/>
                    <a:pt x="162" y="34"/>
                  </a:cubicBezTo>
                  <a:cubicBezTo>
                    <a:pt x="156" y="17"/>
                    <a:pt x="156" y="17"/>
                    <a:pt x="156" y="17"/>
                  </a:cubicBezTo>
                  <a:cubicBezTo>
                    <a:pt x="153" y="7"/>
                    <a:pt x="143" y="0"/>
                    <a:pt x="132" y="0"/>
                  </a:cubicBezTo>
                  <a:cubicBezTo>
                    <a:pt x="111" y="0"/>
                    <a:pt x="111" y="0"/>
                    <a:pt x="111" y="0"/>
                  </a:cubicBezTo>
                  <a:cubicBezTo>
                    <a:pt x="96" y="0"/>
                    <a:pt x="86" y="12"/>
                    <a:pt x="85" y="25"/>
                  </a:cubicBezTo>
                  <a:cubicBezTo>
                    <a:pt x="24" y="25"/>
                    <a:pt x="24" y="25"/>
                    <a:pt x="24" y="25"/>
                  </a:cubicBezTo>
                  <a:cubicBezTo>
                    <a:pt x="20" y="25"/>
                    <a:pt x="16" y="27"/>
                    <a:pt x="15" y="31"/>
                  </a:cubicBezTo>
                  <a:cubicBezTo>
                    <a:pt x="4" y="61"/>
                    <a:pt x="4" y="61"/>
                    <a:pt x="4" y="61"/>
                  </a:cubicBezTo>
                  <a:cubicBezTo>
                    <a:pt x="1" y="70"/>
                    <a:pt x="0" y="79"/>
                    <a:pt x="0" y="89"/>
                  </a:cubicBezTo>
                  <a:cubicBezTo>
                    <a:pt x="0" y="122"/>
                    <a:pt x="0" y="122"/>
                    <a:pt x="0" y="122"/>
                  </a:cubicBezTo>
                  <a:cubicBezTo>
                    <a:pt x="288" y="122"/>
                    <a:pt x="288" y="122"/>
                    <a:pt x="288" y="122"/>
                  </a:cubicBezTo>
                  <a:lnTo>
                    <a:pt x="288" y="117"/>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3" name="Freeform 47">
              <a:extLst>
                <a:ext uri="{FF2B5EF4-FFF2-40B4-BE49-F238E27FC236}">
                  <a16:creationId xmlns:a16="http://schemas.microsoft.com/office/drawing/2014/main" id="{3CB17172-2238-441D-944D-0F1DDB0733FE}"/>
                </a:ext>
              </a:extLst>
            </p:cNvPr>
            <p:cNvSpPr>
              <a:spLocks/>
            </p:cNvSpPr>
            <p:nvPr/>
          </p:nvSpPr>
          <p:spPr bwMode="auto">
            <a:xfrm flipH="1">
              <a:off x="7540861" y="4922166"/>
              <a:ext cx="528089" cy="363325"/>
            </a:xfrm>
            <a:custGeom>
              <a:avLst/>
              <a:gdLst>
                <a:gd name="T0" fmla="*/ 18 w 250"/>
                <a:gd name="T1" fmla="*/ 170 h 172"/>
                <a:gd name="T2" fmla="*/ 245 w 250"/>
                <a:gd name="T3" fmla="*/ 21 h 172"/>
                <a:gd name="T4" fmla="*/ 245 w 250"/>
                <a:gd name="T5" fmla="*/ 6 h 172"/>
                <a:gd name="T6" fmla="*/ 241 w 250"/>
                <a:gd name="T7" fmla="*/ 0 h 172"/>
                <a:gd name="T8" fmla="*/ 0 w 250"/>
                <a:gd name="T9" fmla="*/ 158 h 172"/>
                <a:gd name="T10" fmla="*/ 7 w 250"/>
                <a:gd name="T11" fmla="*/ 168 h 172"/>
                <a:gd name="T12" fmla="*/ 18 w 250"/>
                <a:gd name="T13" fmla="*/ 170 h 172"/>
              </a:gdLst>
              <a:ahLst/>
              <a:cxnLst>
                <a:cxn ang="0">
                  <a:pos x="T0" y="T1"/>
                </a:cxn>
                <a:cxn ang="0">
                  <a:pos x="T2" y="T3"/>
                </a:cxn>
                <a:cxn ang="0">
                  <a:pos x="T4" y="T5"/>
                </a:cxn>
                <a:cxn ang="0">
                  <a:pos x="T6" y="T7"/>
                </a:cxn>
                <a:cxn ang="0">
                  <a:pos x="T8" y="T9"/>
                </a:cxn>
                <a:cxn ang="0">
                  <a:pos x="T10" y="T11"/>
                </a:cxn>
                <a:cxn ang="0">
                  <a:pos x="T12" y="T13"/>
                </a:cxn>
              </a:cxnLst>
              <a:rect l="0" t="0" r="r" b="b"/>
              <a:pathLst>
                <a:path w="250" h="172">
                  <a:moveTo>
                    <a:pt x="18" y="170"/>
                  </a:moveTo>
                  <a:cubicBezTo>
                    <a:pt x="245" y="21"/>
                    <a:pt x="245" y="21"/>
                    <a:pt x="245" y="21"/>
                  </a:cubicBezTo>
                  <a:cubicBezTo>
                    <a:pt x="247" y="19"/>
                    <a:pt x="250" y="14"/>
                    <a:pt x="245" y="6"/>
                  </a:cubicBezTo>
                  <a:cubicBezTo>
                    <a:pt x="241" y="0"/>
                    <a:pt x="241" y="0"/>
                    <a:pt x="241" y="0"/>
                  </a:cubicBezTo>
                  <a:cubicBezTo>
                    <a:pt x="0" y="158"/>
                    <a:pt x="0" y="158"/>
                    <a:pt x="0" y="158"/>
                  </a:cubicBezTo>
                  <a:cubicBezTo>
                    <a:pt x="7" y="168"/>
                    <a:pt x="7" y="168"/>
                    <a:pt x="7" y="168"/>
                  </a:cubicBezTo>
                  <a:cubicBezTo>
                    <a:pt x="9" y="172"/>
                    <a:pt x="14" y="172"/>
                    <a:pt x="18" y="170"/>
                  </a:cubicBezTo>
                  <a:close/>
                </a:path>
              </a:pathLst>
            </a:custGeom>
            <a:solidFill>
              <a:srgbClr val="EEEC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4" name="Freeform 48">
              <a:extLst>
                <a:ext uri="{FF2B5EF4-FFF2-40B4-BE49-F238E27FC236}">
                  <a16:creationId xmlns:a16="http://schemas.microsoft.com/office/drawing/2014/main" id="{18DF3312-652A-46FF-BABE-F146AB9367A3}"/>
                </a:ext>
              </a:extLst>
            </p:cNvPr>
            <p:cNvSpPr>
              <a:spLocks/>
            </p:cNvSpPr>
            <p:nvPr/>
          </p:nvSpPr>
          <p:spPr bwMode="auto">
            <a:xfrm flipH="1">
              <a:off x="7560577" y="4875694"/>
              <a:ext cx="591460" cy="380224"/>
            </a:xfrm>
            <a:custGeom>
              <a:avLst/>
              <a:gdLst>
                <a:gd name="T0" fmla="*/ 277 w 280"/>
                <a:gd name="T1" fmla="*/ 18 h 180"/>
                <a:gd name="T2" fmla="*/ 240 w 280"/>
                <a:gd name="T3" fmla="*/ 14 h 180"/>
                <a:gd name="T4" fmla="*/ 196 w 280"/>
                <a:gd name="T5" fmla="*/ 25 h 180"/>
                <a:gd name="T6" fmla="*/ 125 w 280"/>
                <a:gd name="T7" fmla="*/ 19 h 180"/>
                <a:gd name="T8" fmla="*/ 126 w 280"/>
                <a:gd name="T9" fmla="*/ 18 h 180"/>
                <a:gd name="T10" fmla="*/ 112 w 280"/>
                <a:gd name="T11" fmla="*/ 7 h 180"/>
                <a:gd name="T12" fmla="*/ 82 w 280"/>
                <a:gd name="T13" fmla="*/ 6 h 180"/>
                <a:gd name="T14" fmla="*/ 65 w 280"/>
                <a:gd name="T15" fmla="*/ 17 h 180"/>
                <a:gd name="T16" fmla="*/ 57 w 280"/>
                <a:gd name="T17" fmla="*/ 53 h 180"/>
                <a:gd name="T18" fmla="*/ 0 w 280"/>
                <a:gd name="T19" fmla="*/ 91 h 180"/>
                <a:gd name="T20" fmla="*/ 9 w 280"/>
                <a:gd name="T21" fmla="*/ 127 h 180"/>
                <a:gd name="T22" fmla="*/ 21 w 280"/>
                <a:gd name="T23" fmla="*/ 153 h 180"/>
                <a:gd name="T24" fmla="*/ 39 w 280"/>
                <a:gd name="T25" fmla="*/ 180 h 180"/>
                <a:gd name="T26" fmla="*/ 280 w 280"/>
                <a:gd name="T27" fmla="*/ 22 h 180"/>
                <a:gd name="T28" fmla="*/ 277 w 280"/>
                <a:gd name="T29" fmla="*/ 1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0" h="180">
                  <a:moveTo>
                    <a:pt x="277" y="18"/>
                  </a:moveTo>
                  <a:cubicBezTo>
                    <a:pt x="267" y="9"/>
                    <a:pt x="255" y="10"/>
                    <a:pt x="240" y="14"/>
                  </a:cubicBezTo>
                  <a:cubicBezTo>
                    <a:pt x="240" y="14"/>
                    <a:pt x="209" y="25"/>
                    <a:pt x="196" y="25"/>
                  </a:cubicBezTo>
                  <a:cubicBezTo>
                    <a:pt x="125" y="19"/>
                    <a:pt x="125" y="19"/>
                    <a:pt x="125" y="19"/>
                  </a:cubicBezTo>
                  <a:cubicBezTo>
                    <a:pt x="126" y="18"/>
                    <a:pt x="126" y="18"/>
                    <a:pt x="126" y="18"/>
                  </a:cubicBezTo>
                  <a:cubicBezTo>
                    <a:pt x="112" y="7"/>
                    <a:pt x="112" y="7"/>
                    <a:pt x="112" y="7"/>
                  </a:cubicBezTo>
                  <a:cubicBezTo>
                    <a:pt x="104" y="0"/>
                    <a:pt x="92" y="0"/>
                    <a:pt x="82" y="6"/>
                  </a:cubicBezTo>
                  <a:cubicBezTo>
                    <a:pt x="65" y="17"/>
                    <a:pt x="65" y="17"/>
                    <a:pt x="65" y="17"/>
                  </a:cubicBezTo>
                  <a:cubicBezTo>
                    <a:pt x="53" y="25"/>
                    <a:pt x="50" y="41"/>
                    <a:pt x="57" y="53"/>
                  </a:cubicBezTo>
                  <a:cubicBezTo>
                    <a:pt x="0" y="91"/>
                    <a:pt x="0" y="91"/>
                    <a:pt x="0" y="91"/>
                  </a:cubicBezTo>
                  <a:cubicBezTo>
                    <a:pt x="9" y="127"/>
                    <a:pt x="9" y="127"/>
                    <a:pt x="9" y="127"/>
                  </a:cubicBezTo>
                  <a:cubicBezTo>
                    <a:pt x="11" y="136"/>
                    <a:pt x="15" y="145"/>
                    <a:pt x="21" y="153"/>
                  </a:cubicBezTo>
                  <a:cubicBezTo>
                    <a:pt x="39" y="180"/>
                    <a:pt x="39" y="180"/>
                    <a:pt x="39" y="180"/>
                  </a:cubicBezTo>
                  <a:cubicBezTo>
                    <a:pt x="280" y="22"/>
                    <a:pt x="280" y="22"/>
                    <a:pt x="280" y="22"/>
                  </a:cubicBezTo>
                  <a:lnTo>
                    <a:pt x="277" y="18"/>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5" name="Rectangle 49">
              <a:extLst>
                <a:ext uri="{FF2B5EF4-FFF2-40B4-BE49-F238E27FC236}">
                  <a16:creationId xmlns:a16="http://schemas.microsoft.com/office/drawing/2014/main" id="{59126438-CFD7-489C-A609-1044A9DAF650}"/>
                </a:ext>
              </a:extLst>
            </p:cNvPr>
            <p:cNvSpPr>
              <a:spLocks noChangeArrowheads="1"/>
            </p:cNvSpPr>
            <p:nvPr/>
          </p:nvSpPr>
          <p:spPr bwMode="auto">
            <a:xfrm flipH="1">
              <a:off x="7773220" y="5526300"/>
              <a:ext cx="1656087" cy="142232"/>
            </a:xfrm>
            <a:prstGeom prst="rect">
              <a:avLst/>
            </a:prstGeom>
            <a:solidFill>
              <a:srgbClr val="2A3E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6" name="Freeform 50">
              <a:extLst>
                <a:ext uri="{FF2B5EF4-FFF2-40B4-BE49-F238E27FC236}">
                  <a16:creationId xmlns:a16="http://schemas.microsoft.com/office/drawing/2014/main" id="{CB381E9D-628C-48AF-B0FE-59DC8312DE10}"/>
                </a:ext>
              </a:extLst>
            </p:cNvPr>
            <p:cNvSpPr>
              <a:spLocks/>
            </p:cNvSpPr>
            <p:nvPr/>
          </p:nvSpPr>
          <p:spPr bwMode="auto">
            <a:xfrm flipH="1">
              <a:off x="8802642" y="2943592"/>
              <a:ext cx="221093" cy="225318"/>
            </a:xfrm>
            <a:custGeom>
              <a:avLst/>
              <a:gdLst>
                <a:gd name="T0" fmla="*/ 105 w 105"/>
                <a:gd name="T1" fmla="*/ 53 h 107"/>
                <a:gd name="T2" fmla="*/ 52 w 105"/>
                <a:gd name="T3" fmla="*/ 0 h 107"/>
                <a:gd name="T4" fmla="*/ 0 w 105"/>
                <a:gd name="T5" fmla="*/ 53 h 107"/>
                <a:gd name="T6" fmla="*/ 22 w 105"/>
                <a:gd name="T7" fmla="*/ 95 h 107"/>
                <a:gd name="T8" fmla="*/ 23 w 105"/>
                <a:gd name="T9" fmla="*/ 107 h 107"/>
                <a:gd name="T10" fmla="*/ 81 w 105"/>
                <a:gd name="T11" fmla="*/ 107 h 107"/>
                <a:gd name="T12" fmla="*/ 83 w 105"/>
                <a:gd name="T13" fmla="*/ 95 h 107"/>
                <a:gd name="T14" fmla="*/ 105 w 105"/>
                <a:gd name="T15" fmla="*/ 53 h 1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107">
                  <a:moveTo>
                    <a:pt x="105" y="53"/>
                  </a:moveTo>
                  <a:cubicBezTo>
                    <a:pt x="105" y="24"/>
                    <a:pt x="81" y="0"/>
                    <a:pt x="52" y="0"/>
                  </a:cubicBezTo>
                  <a:cubicBezTo>
                    <a:pt x="23" y="0"/>
                    <a:pt x="0" y="24"/>
                    <a:pt x="0" y="53"/>
                  </a:cubicBezTo>
                  <a:cubicBezTo>
                    <a:pt x="0" y="70"/>
                    <a:pt x="9" y="86"/>
                    <a:pt x="22" y="95"/>
                  </a:cubicBezTo>
                  <a:cubicBezTo>
                    <a:pt x="23" y="107"/>
                    <a:pt x="23" y="107"/>
                    <a:pt x="23" y="107"/>
                  </a:cubicBezTo>
                  <a:cubicBezTo>
                    <a:pt x="81" y="107"/>
                    <a:pt x="81" y="107"/>
                    <a:pt x="81" y="107"/>
                  </a:cubicBezTo>
                  <a:cubicBezTo>
                    <a:pt x="83" y="95"/>
                    <a:pt x="83" y="95"/>
                    <a:pt x="83" y="95"/>
                  </a:cubicBezTo>
                  <a:cubicBezTo>
                    <a:pt x="96" y="86"/>
                    <a:pt x="105" y="70"/>
                    <a:pt x="105" y="5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7" name="Freeform 51">
              <a:extLst>
                <a:ext uri="{FF2B5EF4-FFF2-40B4-BE49-F238E27FC236}">
                  <a16:creationId xmlns:a16="http://schemas.microsoft.com/office/drawing/2014/main" id="{3B9EABE5-9E1D-4B52-9EA3-A1DDD9B2D0FE}"/>
                </a:ext>
              </a:extLst>
            </p:cNvPr>
            <p:cNvSpPr>
              <a:spLocks/>
            </p:cNvSpPr>
            <p:nvPr/>
          </p:nvSpPr>
          <p:spPr bwMode="auto">
            <a:xfrm flipH="1">
              <a:off x="8853338" y="3168910"/>
              <a:ext cx="122517" cy="125333"/>
            </a:xfrm>
            <a:custGeom>
              <a:avLst/>
              <a:gdLst>
                <a:gd name="T0" fmla="*/ 0 w 58"/>
                <a:gd name="T1" fmla="*/ 0 h 59"/>
                <a:gd name="T2" fmla="*/ 3 w 58"/>
                <a:gd name="T3" fmla="*/ 39 h 59"/>
                <a:gd name="T4" fmla="*/ 19 w 58"/>
                <a:gd name="T5" fmla="*/ 55 h 59"/>
                <a:gd name="T6" fmla="*/ 20 w 58"/>
                <a:gd name="T7" fmla="*/ 55 h 59"/>
                <a:gd name="T8" fmla="*/ 29 w 58"/>
                <a:gd name="T9" fmla="*/ 59 h 59"/>
                <a:gd name="T10" fmla="*/ 38 w 58"/>
                <a:gd name="T11" fmla="*/ 55 h 59"/>
                <a:gd name="T12" fmla="*/ 40 w 58"/>
                <a:gd name="T13" fmla="*/ 55 h 59"/>
                <a:gd name="T14" fmla="*/ 56 w 58"/>
                <a:gd name="T15" fmla="*/ 39 h 59"/>
                <a:gd name="T16" fmla="*/ 58 w 58"/>
                <a:gd name="T17" fmla="*/ 0 h 59"/>
                <a:gd name="T18" fmla="*/ 0 w 58"/>
                <a:gd name="T19"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59">
                  <a:moveTo>
                    <a:pt x="0" y="0"/>
                  </a:moveTo>
                  <a:cubicBezTo>
                    <a:pt x="3" y="39"/>
                    <a:pt x="3" y="39"/>
                    <a:pt x="3" y="39"/>
                  </a:cubicBezTo>
                  <a:cubicBezTo>
                    <a:pt x="3" y="48"/>
                    <a:pt x="10" y="55"/>
                    <a:pt x="19" y="55"/>
                  </a:cubicBezTo>
                  <a:cubicBezTo>
                    <a:pt x="20" y="55"/>
                    <a:pt x="20" y="55"/>
                    <a:pt x="20" y="55"/>
                  </a:cubicBezTo>
                  <a:cubicBezTo>
                    <a:pt x="23" y="58"/>
                    <a:pt x="26" y="59"/>
                    <a:pt x="29" y="59"/>
                  </a:cubicBezTo>
                  <a:cubicBezTo>
                    <a:pt x="33" y="59"/>
                    <a:pt x="36" y="58"/>
                    <a:pt x="38" y="55"/>
                  </a:cubicBezTo>
                  <a:cubicBezTo>
                    <a:pt x="40" y="55"/>
                    <a:pt x="40" y="55"/>
                    <a:pt x="40" y="55"/>
                  </a:cubicBezTo>
                  <a:cubicBezTo>
                    <a:pt x="49" y="55"/>
                    <a:pt x="56" y="48"/>
                    <a:pt x="56" y="39"/>
                  </a:cubicBezTo>
                  <a:cubicBezTo>
                    <a:pt x="58" y="0"/>
                    <a:pt x="58" y="0"/>
                    <a:pt x="58" y="0"/>
                  </a:cubicBezTo>
                  <a:lnTo>
                    <a:pt x="0" y="0"/>
                  </a:ln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8" name="Freeform 52">
              <a:extLst>
                <a:ext uri="{FF2B5EF4-FFF2-40B4-BE49-F238E27FC236}">
                  <a16:creationId xmlns:a16="http://schemas.microsoft.com/office/drawing/2014/main" id="{6BE56AE6-6FA8-4D49-BD09-36FD3F5377C2}"/>
                </a:ext>
              </a:extLst>
            </p:cNvPr>
            <p:cNvSpPr>
              <a:spLocks/>
            </p:cNvSpPr>
            <p:nvPr/>
          </p:nvSpPr>
          <p:spPr bwMode="auto">
            <a:xfrm flipH="1">
              <a:off x="7414923" y="1895148"/>
              <a:ext cx="840718" cy="342202"/>
            </a:xfrm>
            <a:custGeom>
              <a:avLst/>
              <a:gdLst>
                <a:gd name="T0" fmla="*/ 100 w 398"/>
                <a:gd name="T1" fmla="*/ 162 h 162"/>
                <a:gd name="T2" fmla="*/ 298 w 398"/>
                <a:gd name="T3" fmla="*/ 162 h 162"/>
                <a:gd name="T4" fmla="*/ 398 w 398"/>
                <a:gd name="T5" fmla="*/ 0 h 162"/>
                <a:gd name="T6" fmla="*/ 0 w 398"/>
                <a:gd name="T7" fmla="*/ 0 h 162"/>
                <a:gd name="T8" fmla="*/ 100 w 398"/>
                <a:gd name="T9" fmla="*/ 162 h 162"/>
              </a:gdLst>
              <a:ahLst/>
              <a:cxnLst>
                <a:cxn ang="0">
                  <a:pos x="T0" y="T1"/>
                </a:cxn>
                <a:cxn ang="0">
                  <a:pos x="T2" y="T3"/>
                </a:cxn>
                <a:cxn ang="0">
                  <a:pos x="T4" y="T5"/>
                </a:cxn>
                <a:cxn ang="0">
                  <a:pos x="T6" y="T7"/>
                </a:cxn>
                <a:cxn ang="0">
                  <a:pos x="T8" y="T9"/>
                </a:cxn>
              </a:cxnLst>
              <a:rect l="0" t="0" r="r" b="b"/>
              <a:pathLst>
                <a:path w="398" h="162">
                  <a:moveTo>
                    <a:pt x="100" y="162"/>
                  </a:moveTo>
                  <a:cubicBezTo>
                    <a:pt x="298" y="162"/>
                    <a:pt x="298" y="162"/>
                    <a:pt x="298" y="162"/>
                  </a:cubicBezTo>
                  <a:cubicBezTo>
                    <a:pt x="355" y="130"/>
                    <a:pt x="394" y="70"/>
                    <a:pt x="398" y="0"/>
                  </a:cubicBezTo>
                  <a:cubicBezTo>
                    <a:pt x="0" y="0"/>
                    <a:pt x="0" y="0"/>
                    <a:pt x="0" y="0"/>
                  </a:cubicBezTo>
                  <a:cubicBezTo>
                    <a:pt x="4" y="70"/>
                    <a:pt x="43" y="130"/>
                    <a:pt x="100" y="162"/>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9" name="Freeform 53">
              <a:extLst>
                <a:ext uri="{FF2B5EF4-FFF2-40B4-BE49-F238E27FC236}">
                  <a16:creationId xmlns:a16="http://schemas.microsoft.com/office/drawing/2014/main" id="{0FBD1A17-0499-40A1-857D-73AE76244CF8}"/>
                </a:ext>
              </a:extLst>
            </p:cNvPr>
            <p:cNvSpPr>
              <a:spLocks/>
            </p:cNvSpPr>
            <p:nvPr/>
          </p:nvSpPr>
          <p:spPr bwMode="auto">
            <a:xfrm flipH="1">
              <a:off x="9078656" y="2723907"/>
              <a:ext cx="518231" cy="1340642"/>
            </a:xfrm>
            <a:custGeom>
              <a:avLst/>
              <a:gdLst>
                <a:gd name="T0" fmla="*/ 46 w 245"/>
                <a:gd name="T1" fmla="*/ 635 h 635"/>
                <a:gd name="T2" fmla="*/ 14 w 245"/>
                <a:gd name="T3" fmla="*/ 621 h 635"/>
                <a:gd name="T4" fmla="*/ 2 w 245"/>
                <a:gd name="T5" fmla="*/ 583 h 635"/>
                <a:gd name="T6" fmla="*/ 38 w 245"/>
                <a:gd name="T7" fmla="*/ 0 h 635"/>
                <a:gd name="T8" fmla="*/ 48 w 245"/>
                <a:gd name="T9" fmla="*/ 1 h 635"/>
                <a:gd name="T10" fmla="*/ 12 w 245"/>
                <a:gd name="T11" fmla="*/ 584 h 635"/>
                <a:gd name="T12" fmla="*/ 21 w 245"/>
                <a:gd name="T13" fmla="*/ 614 h 635"/>
                <a:gd name="T14" fmla="*/ 51 w 245"/>
                <a:gd name="T15" fmla="*/ 625 h 635"/>
                <a:gd name="T16" fmla="*/ 197 w 245"/>
                <a:gd name="T17" fmla="*/ 608 h 635"/>
                <a:gd name="T18" fmla="*/ 224 w 245"/>
                <a:gd name="T19" fmla="*/ 584 h 635"/>
                <a:gd name="T20" fmla="*/ 235 w 245"/>
                <a:gd name="T21" fmla="*/ 533 h 635"/>
                <a:gd name="T22" fmla="*/ 245 w 245"/>
                <a:gd name="T23" fmla="*/ 535 h 635"/>
                <a:gd name="T24" fmla="*/ 233 w 245"/>
                <a:gd name="T25" fmla="*/ 586 h 635"/>
                <a:gd name="T26" fmla="*/ 199 w 245"/>
                <a:gd name="T27" fmla="*/ 618 h 635"/>
                <a:gd name="T28" fmla="*/ 53 w 245"/>
                <a:gd name="T29" fmla="*/ 635 h 635"/>
                <a:gd name="T30" fmla="*/ 46 w 245"/>
                <a:gd name="T31" fmla="*/ 635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5" h="635">
                  <a:moveTo>
                    <a:pt x="46" y="635"/>
                  </a:moveTo>
                  <a:cubicBezTo>
                    <a:pt x="34" y="635"/>
                    <a:pt x="23" y="630"/>
                    <a:pt x="14" y="621"/>
                  </a:cubicBezTo>
                  <a:cubicBezTo>
                    <a:pt x="4" y="611"/>
                    <a:pt x="0" y="597"/>
                    <a:pt x="2" y="583"/>
                  </a:cubicBezTo>
                  <a:cubicBezTo>
                    <a:pt x="38" y="0"/>
                    <a:pt x="38" y="0"/>
                    <a:pt x="38" y="0"/>
                  </a:cubicBezTo>
                  <a:cubicBezTo>
                    <a:pt x="48" y="1"/>
                    <a:pt x="48" y="1"/>
                    <a:pt x="48" y="1"/>
                  </a:cubicBezTo>
                  <a:cubicBezTo>
                    <a:pt x="12" y="584"/>
                    <a:pt x="12" y="584"/>
                    <a:pt x="12" y="584"/>
                  </a:cubicBezTo>
                  <a:cubicBezTo>
                    <a:pt x="10" y="595"/>
                    <a:pt x="13" y="606"/>
                    <a:pt x="21" y="614"/>
                  </a:cubicBezTo>
                  <a:cubicBezTo>
                    <a:pt x="29" y="623"/>
                    <a:pt x="40" y="626"/>
                    <a:pt x="51" y="625"/>
                  </a:cubicBezTo>
                  <a:cubicBezTo>
                    <a:pt x="197" y="608"/>
                    <a:pt x="197" y="608"/>
                    <a:pt x="197" y="608"/>
                  </a:cubicBezTo>
                  <a:cubicBezTo>
                    <a:pt x="210" y="606"/>
                    <a:pt x="221" y="597"/>
                    <a:pt x="224" y="584"/>
                  </a:cubicBezTo>
                  <a:cubicBezTo>
                    <a:pt x="235" y="533"/>
                    <a:pt x="235" y="533"/>
                    <a:pt x="235" y="533"/>
                  </a:cubicBezTo>
                  <a:cubicBezTo>
                    <a:pt x="245" y="535"/>
                    <a:pt x="245" y="535"/>
                    <a:pt x="245" y="535"/>
                  </a:cubicBezTo>
                  <a:cubicBezTo>
                    <a:pt x="233" y="586"/>
                    <a:pt x="233" y="586"/>
                    <a:pt x="233" y="586"/>
                  </a:cubicBezTo>
                  <a:cubicBezTo>
                    <a:pt x="229" y="603"/>
                    <a:pt x="216" y="616"/>
                    <a:pt x="199" y="618"/>
                  </a:cubicBezTo>
                  <a:cubicBezTo>
                    <a:pt x="53" y="635"/>
                    <a:pt x="53" y="635"/>
                    <a:pt x="53" y="635"/>
                  </a:cubicBezTo>
                  <a:cubicBezTo>
                    <a:pt x="51" y="635"/>
                    <a:pt x="48" y="635"/>
                    <a:pt x="46" y="635"/>
                  </a:cubicBezTo>
                  <a:close/>
                </a:path>
              </a:pathLst>
            </a:custGeom>
            <a:solidFill>
              <a:srgbClr val="EEECE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70" name="Freeform 54">
              <a:extLst>
                <a:ext uri="{FF2B5EF4-FFF2-40B4-BE49-F238E27FC236}">
                  <a16:creationId xmlns:a16="http://schemas.microsoft.com/office/drawing/2014/main" id="{4096DF20-5548-449F-8C03-1F8771FEDBDC}"/>
                </a:ext>
              </a:extLst>
            </p:cNvPr>
            <p:cNvSpPr>
              <a:spLocks/>
            </p:cNvSpPr>
            <p:nvPr/>
          </p:nvSpPr>
          <p:spPr bwMode="auto">
            <a:xfrm flipH="1">
              <a:off x="9467330" y="3674468"/>
              <a:ext cx="383041" cy="276015"/>
            </a:xfrm>
            <a:custGeom>
              <a:avLst/>
              <a:gdLst>
                <a:gd name="T0" fmla="*/ 272 w 272"/>
                <a:gd name="T1" fmla="*/ 18 h 196"/>
                <a:gd name="T2" fmla="*/ 44 w 272"/>
                <a:gd name="T3" fmla="*/ 0 h 196"/>
                <a:gd name="T4" fmla="*/ 0 w 272"/>
                <a:gd name="T5" fmla="*/ 196 h 196"/>
                <a:gd name="T6" fmla="*/ 254 w 272"/>
                <a:gd name="T7" fmla="*/ 168 h 196"/>
                <a:gd name="T8" fmla="*/ 272 w 272"/>
                <a:gd name="T9" fmla="*/ 18 h 196"/>
              </a:gdLst>
              <a:ahLst/>
              <a:cxnLst>
                <a:cxn ang="0">
                  <a:pos x="T0" y="T1"/>
                </a:cxn>
                <a:cxn ang="0">
                  <a:pos x="T2" y="T3"/>
                </a:cxn>
                <a:cxn ang="0">
                  <a:pos x="T4" y="T5"/>
                </a:cxn>
                <a:cxn ang="0">
                  <a:pos x="T6" y="T7"/>
                </a:cxn>
                <a:cxn ang="0">
                  <a:pos x="T8" y="T9"/>
                </a:cxn>
              </a:cxnLst>
              <a:rect l="0" t="0" r="r" b="b"/>
              <a:pathLst>
                <a:path w="272" h="196">
                  <a:moveTo>
                    <a:pt x="272" y="18"/>
                  </a:moveTo>
                  <a:lnTo>
                    <a:pt x="44" y="0"/>
                  </a:lnTo>
                  <a:lnTo>
                    <a:pt x="0" y="196"/>
                  </a:lnTo>
                  <a:lnTo>
                    <a:pt x="254" y="168"/>
                  </a:lnTo>
                  <a:lnTo>
                    <a:pt x="272"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71" name="Freeform 55">
              <a:extLst>
                <a:ext uri="{FF2B5EF4-FFF2-40B4-BE49-F238E27FC236}">
                  <a16:creationId xmlns:a16="http://schemas.microsoft.com/office/drawing/2014/main" id="{52DA09E3-D935-4473-AF3E-8A86EF27C978}"/>
                </a:ext>
              </a:extLst>
            </p:cNvPr>
            <p:cNvSpPr>
              <a:spLocks/>
            </p:cNvSpPr>
            <p:nvPr/>
          </p:nvSpPr>
          <p:spPr bwMode="auto">
            <a:xfrm flipH="1">
              <a:off x="8385804" y="3049210"/>
              <a:ext cx="823819" cy="823819"/>
            </a:xfrm>
            <a:custGeom>
              <a:avLst/>
              <a:gdLst>
                <a:gd name="T0" fmla="*/ 367 w 390"/>
                <a:gd name="T1" fmla="*/ 1 h 390"/>
                <a:gd name="T2" fmla="*/ 360 w 390"/>
                <a:gd name="T3" fmla="*/ 0 h 390"/>
                <a:gd name="T4" fmla="*/ 312 w 390"/>
                <a:gd name="T5" fmla="*/ 317 h 390"/>
                <a:gd name="T6" fmla="*/ 29 w 390"/>
                <a:gd name="T7" fmla="*/ 355 h 390"/>
                <a:gd name="T8" fmla="*/ 2 w 390"/>
                <a:gd name="T9" fmla="*/ 390 h 390"/>
                <a:gd name="T10" fmla="*/ 323 w 390"/>
                <a:gd name="T11" fmla="*/ 347 h 390"/>
                <a:gd name="T12" fmla="*/ 342 w 390"/>
                <a:gd name="T13" fmla="*/ 328 h 390"/>
                <a:gd name="T14" fmla="*/ 388 w 390"/>
                <a:gd name="T15" fmla="*/ 28 h 390"/>
                <a:gd name="T16" fmla="*/ 367 w 390"/>
                <a:gd name="T17" fmla="*/ 1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0" h="390">
                  <a:moveTo>
                    <a:pt x="367" y="1"/>
                  </a:moveTo>
                  <a:cubicBezTo>
                    <a:pt x="360" y="0"/>
                    <a:pt x="360" y="0"/>
                    <a:pt x="360" y="0"/>
                  </a:cubicBezTo>
                  <a:cubicBezTo>
                    <a:pt x="360" y="0"/>
                    <a:pt x="312" y="317"/>
                    <a:pt x="312" y="317"/>
                  </a:cubicBezTo>
                  <a:cubicBezTo>
                    <a:pt x="29" y="355"/>
                    <a:pt x="29" y="355"/>
                    <a:pt x="29" y="355"/>
                  </a:cubicBezTo>
                  <a:cubicBezTo>
                    <a:pt x="12" y="358"/>
                    <a:pt x="0" y="373"/>
                    <a:pt x="2" y="390"/>
                  </a:cubicBezTo>
                  <a:cubicBezTo>
                    <a:pt x="323" y="347"/>
                    <a:pt x="323" y="347"/>
                    <a:pt x="323" y="347"/>
                  </a:cubicBezTo>
                  <a:cubicBezTo>
                    <a:pt x="333" y="346"/>
                    <a:pt x="341" y="338"/>
                    <a:pt x="342" y="328"/>
                  </a:cubicBezTo>
                  <a:cubicBezTo>
                    <a:pt x="388" y="28"/>
                    <a:pt x="388" y="28"/>
                    <a:pt x="388" y="28"/>
                  </a:cubicBezTo>
                  <a:cubicBezTo>
                    <a:pt x="390" y="15"/>
                    <a:pt x="380" y="3"/>
                    <a:pt x="367" y="1"/>
                  </a:cubicBezTo>
                  <a:close/>
                </a:path>
              </a:pathLst>
            </a:custGeom>
            <a:solidFill>
              <a:srgbClr val="2A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72" name="Freeform 56">
              <a:extLst>
                <a:ext uri="{FF2B5EF4-FFF2-40B4-BE49-F238E27FC236}">
                  <a16:creationId xmlns:a16="http://schemas.microsoft.com/office/drawing/2014/main" id="{985E8F0D-4058-496C-A61A-A9F1EC92B46D}"/>
                </a:ext>
              </a:extLst>
            </p:cNvPr>
            <p:cNvSpPr>
              <a:spLocks/>
            </p:cNvSpPr>
            <p:nvPr/>
          </p:nvSpPr>
          <p:spPr bwMode="auto">
            <a:xfrm flipH="1">
              <a:off x="7689529" y="1003734"/>
              <a:ext cx="373183" cy="891414"/>
            </a:xfrm>
            <a:custGeom>
              <a:avLst/>
              <a:gdLst>
                <a:gd name="T0" fmla="*/ 177 w 177"/>
                <a:gd name="T1" fmla="*/ 88 h 422"/>
                <a:gd name="T2" fmla="*/ 88 w 177"/>
                <a:gd name="T3" fmla="*/ 0 h 422"/>
                <a:gd name="T4" fmla="*/ 0 w 177"/>
                <a:gd name="T5" fmla="*/ 88 h 422"/>
                <a:gd name="T6" fmla="*/ 83 w 177"/>
                <a:gd name="T7" fmla="*/ 177 h 422"/>
                <a:gd name="T8" fmla="*/ 83 w 177"/>
                <a:gd name="T9" fmla="*/ 422 h 422"/>
                <a:gd name="T10" fmla="*/ 94 w 177"/>
                <a:gd name="T11" fmla="*/ 422 h 422"/>
                <a:gd name="T12" fmla="*/ 94 w 177"/>
                <a:gd name="T13" fmla="*/ 177 h 422"/>
                <a:gd name="T14" fmla="*/ 177 w 177"/>
                <a:gd name="T15" fmla="*/ 88 h 4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7" h="422">
                  <a:moveTo>
                    <a:pt x="177" y="88"/>
                  </a:moveTo>
                  <a:cubicBezTo>
                    <a:pt x="177" y="40"/>
                    <a:pt x="137" y="0"/>
                    <a:pt x="88" y="0"/>
                  </a:cubicBezTo>
                  <a:cubicBezTo>
                    <a:pt x="40" y="0"/>
                    <a:pt x="0" y="40"/>
                    <a:pt x="0" y="88"/>
                  </a:cubicBezTo>
                  <a:cubicBezTo>
                    <a:pt x="0" y="135"/>
                    <a:pt x="37" y="174"/>
                    <a:pt x="83" y="177"/>
                  </a:cubicBezTo>
                  <a:cubicBezTo>
                    <a:pt x="83" y="422"/>
                    <a:pt x="83" y="422"/>
                    <a:pt x="83" y="422"/>
                  </a:cubicBezTo>
                  <a:cubicBezTo>
                    <a:pt x="94" y="422"/>
                    <a:pt x="94" y="422"/>
                    <a:pt x="94" y="422"/>
                  </a:cubicBezTo>
                  <a:cubicBezTo>
                    <a:pt x="94" y="177"/>
                    <a:pt x="94" y="177"/>
                    <a:pt x="94" y="177"/>
                  </a:cubicBezTo>
                  <a:cubicBezTo>
                    <a:pt x="140" y="174"/>
                    <a:pt x="177" y="135"/>
                    <a:pt x="177" y="88"/>
                  </a:cubicBez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73" name="Freeform 57">
              <a:extLst>
                <a:ext uri="{FF2B5EF4-FFF2-40B4-BE49-F238E27FC236}">
                  <a16:creationId xmlns:a16="http://schemas.microsoft.com/office/drawing/2014/main" id="{9CA3304A-7349-4E65-A1EB-267EEFBD90C3}"/>
                </a:ext>
              </a:extLst>
            </p:cNvPr>
            <p:cNvSpPr>
              <a:spLocks/>
            </p:cNvSpPr>
            <p:nvPr/>
          </p:nvSpPr>
          <p:spPr bwMode="auto">
            <a:xfrm flipH="1">
              <a:off x="7310713" y="1153007"/>
              <a:ext cx="515415" cy="944927"/>
            </a:xfrm>
            <a:custGeom>
              <a:avLst/>
              <a:gdLst>
                <a:gd name="T0" fmla="*/ 206 w 244"/>
                <a:gd name="T1" fmla="*/ 44 h 447"/>
                <a:gd name="T2" fmla="*/ 102 w 244"/>
                <a:gd name="T3" fmla="*/ 24 h 447"/>
                <a:gd name="T4" fmla="*/ 114 w 244"/>
                <a:gd name="T5" fmla="*/ 129 h 447"/>
                <a:gd name="T6" fmla="*/ 117 w 244"/>
                <a:gd name="T7" fmla="*/ 131 h 447"/>
                <a:gd name="T8" fmla="*/ 86 w 244"/>
                <a:gd name="T9" fmla="*/ 174 h 447"/>
                <a:gd name="T10" fmla="*/ 61 w 244"/>
                <a:gd name="T11" fmla="*/ 250 h 447"/>
                <a:gd name="T12" fmla="*/ 61 w 244"/>
                <a:gd name="T13" fmla="*/ 277 h 447"/>
                <a:gd name="T14" fmla="*/ 0 w 244"/>
                <a:gd name="T15" fmla="*/ 360 h 447"/>
                <a:gd name="T16" fmla="*/ 86 w 244"/>
                <a:gd name="T17" fmla="*/ 447 h 447"/>
                <a:gd name="T18" fmla="*/ 173 w 244"/>
                <a:gd name="T19" fmla="*/ 360 h 447"/>
                <a:gd name="T20" fmla="*/ 86 w 244"/>
                <a:gd name="T21" fmla="*/ 274 h 447"/>
                <a:gd name="T22" fmla="*/ 71 w 244"/>
                <a:gd name="T23" fmla="*/ 275 h 447"/>
                <a:gd name="T24" fmla="*/ 71 w 244"/>
                <a:gd name="T25" fmla="*/ 254 h 447"/>
                <a:gd name="T26" fmla="*/ 95 w 244"/>
                <a:gd name="T27" fmla="*/ 178 h 447"/>
                <a:gd name="T28" fmla="*/ 124 w 244"/>
                <a:gd name="T29" fmla="*/ 138 h 447"/>
                <a:gd name="T30" fmla="*/ 218 w 244"/>
                <a:gd name="T31" fmla="*/ 149 h 447"/>
                <a:gd name="T32" fmla="*/ 206 w 244"/>
                <a:gd name="T33" fmla="*/ 4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4" h="447">
                  <a:moveTo>
                    <a:pt x="206" y="44"/>
                  </a:moveTo>
                  <a:cubicBezTo>
                    <a:pt x="174" y="9"/>
                    <a:pt x="127" y="0"/>
                    <a:pt x="102" y="24"/>
                  </a:cubicBezTo>
                  <a:cubicBezTo>
                    <a:pt x="77" y="47"/>
                    <a:pt x="82" y="94"/>
                    <a:pt x="114" y="129"/>
                  </a:cubicBezTo>
                  <a:cubicBezTo>
                    <a:pt x="115" y="130"/>
                    <a:pt x="116" y="131"/>
                    <a:pt x="117" y="131"/>
                  </a:cubicBezTo>
                  <a:cubicBezTo>
                    <a:pt x="86" y="174"/>
                    <a:pt x="86" y="174"/>
                    <a:pt x="86" y="174"/>
                  </a:cubicBezTo>
                  <a:cubicBezTo>
                    <a:pt x="70" y="196"/>
                    <a:pt x="61" y="223"/>
                    <a:pt x="61" y="250"/>
                  </a:cubicBezTo>
                  <a:cubicBezTo>
                    <a:pt x="61" y="277"/>
                    <a:pt x="61" y="277"/>
                    <a:pt x="61" y="277"/>
                  </a:cubicBezTo>
                  <a:cubicBezTo>
                    <a:pt x="26" y="288"/>
                    <a:pt x="0" y="321"/>
                    <a:pt x="0" y="360"/>
                  </a:cubicBezTo>
                  <a:cubicBezTo>
                    <a:pt x="0" y="408"/>
                    <a:pt x="38" y="447"/>
                    <a:pt x="86" y="447"/>
                  </a:cubicBezTo>
                  <a:cubicBezTo>
                    <a:pt x="134" y="447"/>
                    <a:pt x="173" y="408"/>
                    <a:pt x="173" y="360"/>
                  </a:cubicBezTo>
                  <a:cubicBezTo>
                    <a:pt x="173" y="313"/>
                    <a:pt x="134" y="274"/>
                    <a:pt x="86" y="274"/>
                  </a:cubicBezTo>
                  <a:cubicBezTo>
                    <a:pt x="81" y="274"/>
                    <a:pt x="76" y="274"/>
                    <a:pt x="71" y="275"/>
                  </a:cubicBezTo>
                  <a:cubicBezTo>
                    <a:pt x="71" y="254"/>
                    <a:pt x="71" y="254"/>
                    <a:pt x="71" y="254"/>
                  </a:cubicBezTo>
                  <a:cubicBezTo>
                    <a:pt x="71" y="227"/>
                    <a:pt x="79" y="200"/>
                    <a:pt x="95" y="178"/>
                  </a:cubicBezTo>
                  <a:cubicBezTo>
                    <a:pt x="124" y="138"/>
                    <a:pt x="124" y="138"/>
                    <a:pt x="124" y="138"/>
                  </a:cubicBezTo>
                  <a:cubicBezTo>
                    <a:pt x="155" y="165"/>
                    <a:pt x="195" y="170"/>
                    <a:pt x="218" y="149"/>
                  </a:cubicBezTo>
                  <a:cubicBezTo>
                    <a:pt x="244" y="125"/>
                    <a:pt x="238" y="78"/>
                    <a:pt x="206" y="44"/>
                  </a:cubicBez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74" name="Freeform 58">
              <a:extLst>
                <a:ext uri="{FF2B5EF4-FFF2-40B4-BE49-F238E27FC236}">
                  <a16:creationId xmlns:a16="http://schemas.microsoft.com/office/drawing/2014/main" id="{F28C11E4-FE23-4DE0-BDB3-619FA1AE2965}"/>
                </a:ext>
              </a:extLst>
            </p:cNvPr>
            <p:cNvSpPr>
              <a:spLocks/>
            </p:cNvSpPr>
            <p:nvPr/>
          </p:nvSpPr>
          <p:spPr bwMode="auto">
            <a:xfrm flipH="1">
              <a:off x="7921888" y="1414939"/>
              <a:ext cx="359101" cy="653422"/>
            </a:xfrm>
            <a:custGeom>
              <a:avLst/>
              <a:gdLst>
                <a:gd name="T0" fmla="*/ 146 w 170"/>
                <a:gd name="T1" fmla="*/ 203 h 309"/>
                <a:gd name="T2" fmla="*/ 146 w 170"/>
                <a:gd name="T3" fmla="*/ 174 h 309"/>
                <a:gd name="T4" fmla="*/ 132 w 170"/>
                <a:gd name="T5" fmla="*/ 132 h 309"/>
                <a:gd name="T6" fmla="*/ 99 w 170"/>
                <a:gd name="T7" fmla="*/ 91 h 309"/>
                <a:gd name="T8" fmla="*/ 133 w 170"/>
                <a:gd name="T9" fmla="*/ 12 h 309"/>
                <a:gd name="T10" fmla="*/ 51 w 170"/>
                <a:gd name="T11" fmla="*/ 50 h 309"/>
                <a:gd name="T12" fmla="*/ 13 w 170"/>
                <a:gd name="T13" fmla="*/ 133 h 309"/>
                <a:gd name="T14" fmla="*/ 92 w 170"/>
                <a:gd name="T15" fmla="*/ 98 h 309"/>
                <a:gd name="T16" fmla="*/ 123 w 170"/>
                <a:gd name="T17" fmla="*/ 137 h 309"/>
                <a:gd name="T18" fmla="*/ 138 w 170"/>
                <a:gd name="T19" fmla="*/ 179 h 309"/>
                <a:gd name="T20" fmla="*/ 138 w 170"/>
                <a:gd name="T21" fmla="*/ 198 h 309"/>
                <a:gd name="T22" fmla="*/ 112 w 170"/>
                <a:gd name="T23" fmla="*/ 192 h 309"/>
                <a:gd name="T24" fmla="*/ 53 w 170"/>
                <a:gd name="T25" fmla="*/ 250 h 309"/>
                <a:gd name="T26" fmla="*/ 112 w 170"/>
                <a:gd name="T27" fmla="*/ 309 h 309"/>
                <a:gd name="T28" fmla="*/ 170 w 170"/>
                <a:gd name="T29" fmla="*/ 250 h 309"/>
                <a:gd name="T30" fmla="*/ 146 w 170"/>
                <a:gd name="T31" fmla="*/ 203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0" h="309">
                  <a:moveTo>
                    <a:pt x="146" y="203"/>
                  </a:moveTo>
                  <a:cubicBezTo>
                    <a:pt x="146" y="174"/>
                    <a:pt x="146" y="174"/>
                    <a:pt x="146" y="174"/>
                  </a:cubicBezTo>
                  <a:cubicBezTo>
                    <a:pt x="146" y="159"/>
                    <a:pt x="141" y="144"/>
                    <a:pt x="132" y="132"/>
                  </a:cubicBezTo>
                  <a:cubicBezTo>
                    <a:pt x="99" y="91"/>
                    <a:pt x="99" y="91"/>
                    <a:pt x="99" y="91"/>
                  </a:cubicBezTo>
                  <a:cubicBezTo>
                    <a:pt x="130" y="58"/>
                    <a:pt x="145" y="24"/>
                    <a:pt x="133" y="12"/>
                  </a:cubicBezTo>
                  <a:cubicBezTo>
                    <a:pt x="121" y="0"/>
                    <a:pt x="84" y="17"/>
                    <a:pt x="51" y="50"/>
                  </a:cubicBezTo>
                  <a:cubicBezTo>
                    <a:pt x="18" y="83"/>
                    <a:pt x="0" y="120"/>
                    <a:pt x="13" y="133"/>
                  </a:cubicBezTo>
                  <a:cubicBezTo>
                    <a:pt x="24" y="144"/>
                    <a:pt x="59" y="129"/>
                    <a:pt x="92" y="98"/>
                  </a:cubicBezTo>
                  <a:cubicBezTo>
                    <a:pt x="123" y="137"/>
                    <a:pt x="123" y="137"/>
                    <a:pt x="123" y="137"/>
                  </a:cubicBezTo>
                  <a:cubicBezTo>
                    <a:pt x="132" y="149"/>
                    <a:pt x="138" y="164"/>
                    <a:pt x="138" y="179"/>
                  </a:cubicBezTo>
                  <a:cubicBezTo>
                    <a:pt x="138" y="198"/>
                    <a:pt x="138" y="198"/>
                    <a:pt x="138" y="198"/>
                  </a:cubicBezTo>
                  <a:cubicBezTo>
                    <a:pt x="130" y="194"/>
                    <a:pt x="121" y="192"/>
                    <a:pt x="112" y="192"/>
                  </a:cubicBezTo>
                  <a:cubicBezTo>
                    <a:pt x="79" y="192"/>
                    <a:pt x="53" y="218"/>
                    <a:pt x="53" y="250"/>
                  </a:cubicBezTo>
                  <a:cubicBezTo>
                    <a:pt x="53" y="283"/>
                    <a:pt x="79" y="309"/>
                    <a:pt x="112" y="309"/>
                  </a:cubicBezTo>
                  <a:cubicBezTo>
                    <a:pt x="144" y="309"/>
                    <a:pt x="170" y="283"/>
                    <a:pt x="170" y="250"/>
                  </a:cubicBezTo>
                  <a:cubicBezTo>
                    <a:pt x="170" y="231"/>
                    <a:pt x="161" y="214"/>
                    <a:pt x="146" y="203"/>
                  </a:cubicBez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grpSp>
    </p:spTree>
    <p:extLst>
      <p:ext uri="{BB962C8B-B14F-4D97-AF65-F5344CB8AC3E}">
        <p14:creationId xmlns:p14="http://schemas.microsoft.com/office/powerpoint/2010/main" val="277846976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1_Section_Slide_illustration10">
    <p:bg bwMode="gray">
      <p:bgPr>
        <a:solidFill>
          <a:schemeClr val="accent2"/>
        </a:solidFill>
        <a:effectLst/>
      </p:bgPr>
    </p:bg>
    <p:spTree>
      <p:nvGrpSpPr>
        <p:cNvPr id="1" name=""/>
        <p:cNvGrpSpPr/>
        <p:nvPr/>
      </p:nvGrpSpPr>
      <p:grpSpPr>
        <a:xfrm>
          <a:off x="0" y="0"/>
          <a:ext cx="0" cy="0"/>
          <a:chOff x="0" y="0"/>
          <a:chExt cx="0" cy="0"/>
        </a:xfrm>
      </p:grpSpPr>
      <p:pic>
        <p:nvPicPr>
          <p:cNvPr id="20" name="Picture 10">
            <a:extLst>
              <a:ext uri="{FF2B5EF4-FFF2-40B4-BE49-F238E27FC236}">
                <a16:creationId xmlns:a16="http://schemas.microsoft.com/office/drawing/2014/main" id="{B0A9020F-97ED-41A2-8BD1-9040AAC6D5A1}"/>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12191999" cy="6147570"/>
          </a:xfrm>
          <a:prstGeom prst="rect">
            <a:avLst/>
          </a:prstGeom>
        </p:spPr>
      </p:pic>
      <p:sp>
        <p:nvSpPr>
          <p:cNvPr id="2" name="Rectangle 1">
            <a:extLst>
              <a:ext uri="{FF2B5EF4-FFF2-40B4-BE49-F238E27FC236}">
                <a16:creationId xmlns:a16="http://schemas.microsoft.com/office/drawing/2014/main" id="{4F9E7D58-3CC0-410B-878D-2264930ED5ED}"/>
              </a:ext>
            </a:extLst>
          </p:cNvPr>
          <p:cNvSpPr/>
          <p:nvPr userDrawn="1"/>
        </p:nvSpPr>
        <p:spPr>
          <a:xfrm>
            <a:off x="0" y="6068364"/>
            <a:ext cx="12191999" cy="789637"/>
          </a:xfrm>
          <a:prstGeom prst="rect">
            <a:avLst/>
          </a:prstGeom>
          <a:solidFill>
            <a:srgbClr val="85BC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1" name="Title 1">
            <a:extLst>
              <a:ext uri="{FF2B5EF4-FFF2-40B4-BE49-F238E27FC236}">
                <a16:creationId xmlns:a16="http://schemas.microsoft.com/office/drawing/2014/main" id="{AE95C8ED-EB43-4DB9-A793-CE62C243CAB3}"/>
              </a:ext>
            </a:extLst>
          </p:cNvPr>
          <p:cNvSpPr>
            <a:spLocks noGrp="1"/>
          </p:cNvSpPr>
          <p:nvPr>
            <p:ph type="ctrTitle" hasCustomPrompt="1"/>
          </p:nvPr>
        </p:nvSpPr>
        <p:spPr bwMode="gray">
          <a:xfrm>
            <a:off x="420142" y="2005012"/>
            <a:ext cx="5244378" cy="1336386"/>
          </a:xfrm>
        </p:spPr>
        <p:txBody>
          <a:bodyPr/>
          <a:lstStyle>
            <a:lvl1pPr algn="l" defTabSz="457017" rtl="0" eaLnBrk="1" latinLnBrk="0" hangingPunct="1">
              <a:lnSpc>
                <a:spcPct val="90000"/>
              </a:lnSpc>
              <a:spcBef>
                <a:spcPts val="0"/>
              </a:spcBef>
              <a:buNone/>
              <a:defRPr lang="en-US" sz="3600" b="1" kern="1200" normalizeH="0" baseline="0" dirty="0">
                <a:solidFill>
                  <a:srgbClr val="F7F7F7"/>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22" name="Text Placeholder 2">
            <a:extLst>
              <a:ext uri="{FF2B5EF4-FFF2-40B4-BE49-F238E27FC236}">
                <a16:creationId xmlns:a16="http://schemas.microsoft.com/office/drawing/2014/main" id="{50B54C1C-F19D-4F7F-AD84-E9F81F37F7EA}"/>
              </a:ext>
            </a:extLst>
          </p:cNvPr>
          <p:cNvSpPr>
            <a:spLocks noGrp="1"/>
          </p:cNvSpPr>
          <p:nvPr>
            <p:ph type="body" sz="quarter" idx="10" hasCustomPrompt="1"/>
          </p:nvPr>
        </p:nvSpPr>
        <p:spPr>
          <a:xfrm>
            <a:off x="434452" y="3434010"/>
            <a:ext cx="5230068" cy="789637"/>
          </a:xfrm>
        </p:spPr>
        <p:txBody>
          <a:bodyPr/>
          <a:lstStyle>
            <a:lvl1pPr marL="0" indent="0">
              <a:lnSpc>
                <a:spcPct val="90000"/>
              </a:lnSpc>
              <a:spcBef>
                <a:spcPts val="600"/>
              </a:spcBef>
              <a:buFont typeface="Arial" panose="020B0604020202020204" pitchFamily="34" charset="0"/>
              <a:buNone/>
              <a:defRPr sz="2000" b="0">
                <a:solidFill>
                  <a:srgbClr val="F7F7F7"/>
                </a:solidFill>
                <a:latin typeface="+mj-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pPr lvl="0"/>
            <a:r>
              <a:rPr lang="en-US"/>
              <a:t>Click to edit subtitle master text styles</a:t>
            </a:r>
          </a:p>
        </p:txBody>
      </p:sp>
      <p:sp>
        <p:nvSpPr>
          <p:cNvPr id="23" name="Footer Placeholder 4">
            <a:extLst>
              <a:ext uri="{FF2B5EF4-FFF2-40B4-BE49-F238E27FC236}">
                <a16:creationId xmlns:a16="http://schemas.microsoft.com/office/drawing/2014/main" id="{D965DA33-C01C-4781-92CF-622BD4D0C3CC}"/>
              </a:ext>
            </a:extLst>
          </p:cNvPr>
          <p:cNvSpPr txBox="1">
            <a:spLocks/>
          </p:cNvSpPr>
          <p:nvPr userDrawn="1"/>
        </p:nvSpPr>
        <p:spPr bwMode="gray">
          <a:xfrm>
            <a:off x="5863411" y="6365328"/>
            <a:ext cx="497842"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BDCBF2-BE2D-4B82-87DE-56AD2FCE3670}" type="slidenum">
              <a:rPr lang="en-US" sz="600" smtClean="0">
                <a:solidFill>
                  <a:schemeClr val="tx1"/>
                </a:solidFill>
                <a:latin typeface="+mn-lt"/>
                <a:ea typeface="Avenir Book" charset="0"/>
                <a:cs typeface="Arial" panose="020B0604020202020204" pitchFamily="34" charset="0"/>
              </a:rPr>
              <a:pPr algn="ctr"/>
              <a:t>‹#›</a:t>
            </a:fld>
            <a:endParaRPr lang="en-US" sz="600">
              <a:solidFill>
                <a:schemeClr val="tx1"/>
              </a:solidFill>
              <a:latin typeface="+mn-lt"/>
              <a:ea typeface="Avenir Book" charset="0"/>
              <a:cs typeface="Arial" panose="020B0604020202020204" pitchFamily="34" charset="0"/>
            </a:endParaRPr>
          </a:p>
        </p:txBody>
      </p:sp>
      <p:grpSp>
        <p:nvGrpSpPr>
          <p:cNvPr id="12" name="Graphic 28">
            <a:extLst>
              <a:ext uri="{FF2B5EF4-FFF2-40B4-BE49-F238E27FC236}">
                <a16:creationId xmlns:a16="http://schemas.microsoft.com/office/drawing/2014/main" id="{DC7AFBDB-9035-4DB5-9969-E2EA58F91401}"/>
              </a:ext>
            </a:extLst>
          </p:cNvPr>
          <p:cNvGrpSpPr>
            <a:grpSpLocks noChangeAspect="1"/>
          </p:cNvGrpSpPr>
          <p:nvPr userDrawn="1"/>
        </p:nvGrpSpPr>
        <p:grpSpPr bwMode="gray">
          <a:xfrm>
            <a:off x="384148" y="6197601"/>
            <a:ext cx="874890" cy="464232"/>
            <a:chOff x="3834550" y="2440725"/>
            <a:chExt cx="5419725" cy="2876550"/>
          </a:xfrm>
        </p:grpSpPr>
        <p:sp>
          <p:nvSpPr>
            <p:cNvPr id="13" name="Freeform: Shape 98">
              <a:extLst>
                <a:ext uri="{FF2B5EF4-FFF2-40B4-BE49-F238E27FC236}">
                  <a16:creationId xmlns:a16="http://schemas.microsoft.com/office/drawing/2014/main" id="{D732A15D-6EBC-4F7C-81BA-5BF5FF9F0DD2}"/>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solidFill>
              <a:schemeClr val="tx1"/>
            </a:solidFill>
            <a:ln w="9525" cap="flat">
              <a:noFill/>
              <a:prstDash val="solid"/>
              <a:miter/>
            </a:ln>
          </p:spPr>
          <p:txBody>
            <a:bodyPr rtlCol="0" anchor="ctr"/>
            <a:lstStyle/>
            <a:p>
              <a:endParaRPr lang="en-US" sz="1800"/>
            </a:p>
          </p:txBody>
        </p:sp>
        <p:sp>
          <p:nvSpPr>
            <p:cNvPr id="14" name="Freeform: Shape 99">
              <a:extLst>
                <a:ext uri="{FF2B5EF4-FFF2-40B4-BE49-F238E27FC236}">
                  <a16:creationId xmlns:a16="http://schemas.microsoft.com/office/drawing/2014/main" id="{79D536FC-4EEC-46DA-8245-1B8A7CB0A7BD}"/>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sz="1800"/>
            </a:p>
          </p:txBody>
        </p:sp>
        <p:sp>
          <p:nvSpPr>
            <p:cNvPr id="15" name="Freeform: Shape 100">
              <a:extLst>
                <a:ext uri="{FF2B5EF4-FFF2-40B4-BE49-F238E27FC236}">
                  <a16:creationId xmlns:a16="http://schemas.microsoft.com/office/drawing/2014/main" id="{8271E35E-25E5-4BBC-86C6-5FADCD9F6FEA}"/>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solidFill>
              <a:schemeClr val="tx1"/>
            </a:solidFill>
            <a:ln w="9525" cap="flat">
              <a:noFill/>
              <a:prstDash val="solid"/>
              <a:miter/>
            </a:ln>
          </p:spPr>
          <p:txBody>
            <a:bodyPr rtlCol="0" anchor="ctr"/>
            <a:lstStyle/>
            <a:p>
              <a:endParaRPr lang="en-US" sz="1800"/>
            </a:p>
          </p:txBody>
        </p:sp>
        <p:sp>
          <p:nvSpPr>
            <p:cNvPr id="16" name="Freeform: Shape 101">
              <a:extLst>
                <a:ext uri="{FF2B5EF4-FFF2-40B4-BE49-F238E27FC236}">
                  <a16:creationId xmlns:a16="http://schemas.microsoft.com/office/drawing/2014/main" id="{52BF3C1C-6D1A-4CEB-B3EA-EFAAE0BA116D}"/>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solidFill>
              <a:srgbClr val="293E40"/>
            </a:solidFill>
            <a:ln w="9525" cap="flat">
              <a:noFill/>
              <a:prstDash val="solid"/>
              <a:miter/>
            </a:ln>
          </p:spPr>
          <p:txBody>
            <a:bodyPr rtlCol="0" anchor="ctr"/>
            <a:lstStyle/>
            <a:p>
              <a:endParaRPr lang="en-US" sz="1800"/>
            </a:p>
          </p:txBody>
        </p:sp>
        <p:sp>
          <p:nvSpPr>
            <p:cNvPr id="17" name="Freeform: Shape 102">
              <a:extLst>
                <a:ext uri="{FF2B5EF4-FFF2-40B4-BE49-F238E27FC236}">
                  <a16:creationId xmlns:a16="http://schemas.microsoft.com/office/drawing/2014/main" id="{21B7056B-E761-4747-A2C7-945DBFA5C856}"/>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solidFill>
              <a:srgbClr val="293E40"/>
            </a:solidFill>
            <a:ln w="9525" cap="flat">
              <a:noFill/>
              <a:prstDash val="solid"/>
              <a:miter/>
            </a:ln>
          </p:spPr>
          <p:txBody>
            <a:bodyPr rtlCol="0" anchor="ctr"/>
            <a:lstStyle/>
            <a:p>
              <a:endParaRPr lang="en-US" sz="1800"/>
            </a:p>
          </p:txBody>
        </p:sp>
      </p:grpSp>
      <p:sp>
        <p:nvSpPr>
          <p:cNvPr id="19" name="Footer Placeholder 4">
            <a:extLst>
              <a:ext uri="{FF2B5EF4-FFF2-40B4-BE49-F238E27FC236}">
                <a16:creationId xmlns:a16="http://schemas.microsoft.com/office/drawing/2014/main" id="{9777F31A-265B-4AB4-8122-3E17414B2C31}"/>
              </a:ext>
            </a:extLst>
          </p:cNvPr>
          <p:cNvSpPr txBox="1">
            <a:spLocks/>
          </p:cNvSpPr>
          <p:nvPr userDrawn="1"/>
        </p:nvSpPr>
        <p:spPr bwMode="gray">
          <a:xfrm>
            <a:off x="8065127" y="6364009"/>
            <a:ext cx="3704038"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algn="r" defTabSz="457017" rtl="0" eaLnBrk="1" latinLnBrk="0" hangingPunct="1">
              <a:tabLst>
                <a:tab pos="3599010" algn="l"/>
              </a:tabLst>
            </a:pPr>
            <a:r>
              <a:rPr lang="en-US" sz="600" kern="1200">
                <a:solidFill>
                  <a:schemeClr val="tx1"/>
                </a:solidFill>
                <a:latin typeface="+mn-lt"/>
                <a:ea typeface="+mn-ea"/>
                <a:cs typeface="Arial" panose="020B0604020202020204" pitchFamily="34" charset="0"/>
              </a:rPr>
              <a:t>© 2021 ServiceNow, Inc. All Rights Reserved.</a:t>
            </a:r>
          </a:p>
        </p:txBody>
      </p:sp>
    </p:spTree>
    <p:extLst>
      <p:ext uri="{BB962C8B-B14F-4D97-AF65-F5344CB8AC3E}">
        <p14:creationId xmlns:p14="http://schemas.microsoft.com/office/powerpoint/2010/main" val="317054664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Section_Slide_illustration11">
    <p:bg bwMode="gray">
      <p:bgPr>
        <a:solidFill>
          <a:srgbClr val="67A1AF"/>
        </a:solidFill>
        <a:effectLst/>
      </p:bgPr>
    </p:bg>
    <p:spTree>
      <p:nvGrpSpPr>
        <p:cNvPr id="1" name=""/>
        <p:cNvGrpSpPr/>
        <p:nvPr/>
      </p:nvGrpSpPr>
      <p:grpSpPr>
        <a:xfrm>
          <a:off x="0" y="0"/>
          <a:ext cx="0" cy="0"/>
          <a:chOff x="0" y="0"/>
          <a:chExt cx="0" cy="0"/>
        </a:xfrm>
      </p:grpSpPr>
      <p:pic>
        <p:nvPicPr>
          <p:cNvPr id="19" name="Picture 11">
            <a:extLst>
              <a:ext uri="{FF2B5EF4-FFF2-40B4-BE49-F238E27FC236}">
                <a16:creationId xmlns:a16="http://schemas.microsoft.com/office/drawing/2014/main" id="{85D9E758-7D32-4275-B63F-AAEC4FCFFD41}"/>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244539" y="171450"/>
            <a:ext cx="11702920" cy="6401839"/>
          </a:xfrm>
          <a:prstGeom prst="rect">
            <a:avLst/>
          </a:prstGeom>
        </p:spPr>
      </p:pic>
      <p:sp>
        <p:nvSpPr>
          <p:cNvPr id="20" name="Title 1">
            <a:extLst>
              <a:ext uri="{FF2B5EF4-FFF2-40B4-BE49-F238E27FC236}">
                <a16:creationId xmlns:a16="http://schemas.microsoft.com/office/drawing/2014/main" id="{BB1245D4-71F6-4D39-8C37-CE9A48183F07}"/>
              </a:ext>
            </a:extLst>
          </p:cNvPr>
          <p:cNvSpPr>
            <a:spLocks noGrp="1"/>
          </p:cNvSpPr>
          <p:nvPr>
            <p:ph type="ctrTitle" hasCustomPrompt="1"/>
          </p:nvPr>
        </p:nvSpPr>
        <p:spPr bwMode="gray">
          <a:xfrm>
            <a:off x="420142" y="2005012"/>
            <a:ext cx="5244378" cy="1336386"/>
          </a:xfrm>
        </p:spPr>
        <p:txBody>
          <a:bodyPr/>
          <a:lstStyle>
            <a:lvl1pPr algn="l" defTabSz="457017" rtl="0" eaLnBrk="1" latinLnBrk="0" hangingPunct="1">
              <a:lnSpc>
                <a:spcPct val="90000"/>
              </a:lnSpc>
              <a:spcBef>
                <a:spcPts val="0"/>
              </a:spcBef>
              <a:buNone/>
              <a:defRPr lang="en-US" sz="3600" b="1" kern="1200" normalizeH="0" baseline="0" dirty="0">
                <a:solidFill>
                  <a:srgbClr val="F7F7F7"/>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21" name="Text Placeholder 2">
            <a:extLst>
              <a:ext uri="{FF2B5EF4-FFF2-40B4-BE49-F238E27FC236}">
                <a16:creationId xmlns:a16="http://schemas.microsoft.com/office/drawing/2014/main" id="{2ECD062F-E21A-4BA1-B3EF-61BC2354FD2F}"/>
              </a:ext>
            </a:extLst>
          </p:cNvPr>
          <p:cNvSpPr>
            <a:spLocks noGrp="1"/>
          </p:cNvSpPr>
          <p:nvPr>
            <p:ph type="body" sz="quarter" idx="10" hasCustomPrompt="1"/>
          </p:nvPr>
        </p:nvSpPr>
        <p:spPr>
          <a:xfrm>
            <a:off x="434452" y="3434010"/>
            <a:ext cx="5230068" cy="789637"/>
          </a:xfrm>
        </p:spPr>
        <p:txBody>
          <a:bodyPr/>
          <a:lstStyle>
            <a:lvl1pPr marL="0" indent="0">
              <a:lnSpc>
                <a:spcPct val="90000"/>
              </a:lnSpc>
              <a:spcBef>
                <a:spcPts val="600"/>
              </a:spcBef>
              <a:buFont typeface="Arial" panose="020B0604020202020204" pitchFamily="34" charset="0"/>
              <a:buNone/>
              <a:defRPr sz="2000" b="0">
                <a:solidFill>
                  <a:srgbClr val="F7F7F7"/>
                </a:solidFill>
                <a:latin typeface="+mj-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pPr lvl="0"/>
            <a:r>
              <a:rPr lang="en-US"/>
              <a:t>Click to edit subtitle master text styles</a:t>
            </a:r>
          </a:p>
        </p:txBody>
      </p:sp>
      <p:sp>
        <p:nvSpPr>
          <p:cNvPr id="22" name="Footer Placeholder 4">
            <a:extLst>
              <a:ext uri="{FF2B5EF4-FFF2-40B4-BE49-F238E27FC236}">
                <a16:creationId xmlns:a16="http://schemas.microsoft.com/office/drawing/2014/main" id="{41CE7841-38D1-4958-8BB3-5B55DD979EB7}"/>
              </a:ext>
            </a:extLst>
          </p:cNvPr>
          <p:cNvSpPr txBox="1">
            <a:spLocks/>
          </p:cNvSpPr>
          <p:nvPr userDrawn="1"/>
        </p:nvSpPr>
        <p:spPr bwMode="gray">
          <a:xfrm>
            <a:off x="5863411" y="6365328"/>
            <a:ext cx="497842"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BDCBF2-BE2D-4B82-87DE-56AD2FCE3670}" type="slidenum">
              <a:rPr lang="en-US" sz="600" smtClean="0">
                <a:solidFill>
                  <a:schemeClr val="tx1"/>
                </a:solidFill>
                <a:latin typeface="+mn-lt"/>
                <a:ea typeface="Avenir Book" charset="0"/>
                <a:cs typeface="Arial" panose="020B0604020202020204" pitchFamily="34" charset="0"/>
              </a:rPr>
              <a:pPr algn="ctr"/>
              <a:t>‹#›</a:t>
            </a:fld>
            <a:endParaRPr lang="en-US" sz="600">
              <a:solidFill>
                <a:schemeClr val="tx1"/>
              </a:solidFill>
              <a:latin typeface="+mn-lt"/>
              <a:ea typeface="Avenir Book" charset="0"/>
              <a:cs typeface="Arial" panose="020B0604020202020204" pitchFamily="34" charset="0"/>
            </a:endParaRPr>
          </a:p>
        </p:txBody>
      </p:sp>
      <p:sp>
        <p:nvSpPr>
          <p:cNvPr id="11" name="Rectangle 10">
            <a:extLst>
              <a:ext uri="{FF2B5EF4-FFF2-40B4-BE49-F238E27FC236}">
                <a16:creationId xmlns:a16="http://schemas.microsoft.com/office/drawing/2014/main" id="{9495E09A-0B96-2049-8BC8-ED5A94A5EA22}"/>
              </a:ext>
            </a:extLst>
          </p:cNvPr>
          <p:cNvSpPr/>
          <p:nvPr userDrawn="1"/>
        </p:nvSpPr>
        <p:spPr bwMode="gray">
          <a:xfrm>
            <a:off x="489078" y="6296026"/>
            <a:ext cx="657396" cy="2698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grpSp>
        <p:nvGrpSpPr>
          <p:cNvPr id="12" name="Graphic 28">
            <a:extLst>
              <a:ext uri="{FF2B5EF4-FFF2-40B4-BE49-F238E27FC236}">
                <a16:creationId xmlns:a16="http://schemas.microsoft.com/office/drawing/2014/main" id="{DC7AFBDB-9035-4DB5-9969-E2EA58F91401}"/>
              </a:ext>
            </a:extLst>
          </p:cNvPr>
          <p:cNvGrpSpPr>
            <a:grpSpLocks noChangeAspect="1"/>
          </p:cNvGrpSpPr>
          <p:nvPr userDrawn="1"/>
        </p:nvGrpSpPr>
        <p:grpSpPr bwMode="gray">
          <a:xfrm>
            <a:off x="384148" y="6197601"/>
            <a:ext cx="874890" cy="464232"/>
            <a:chOff x="3834550" y="2440725"/>
            <a:chExt cx="5419725" cy="2876550"/>
          </a:xfrm>
        </p:grpSpPr>
        <p:sp>
          <p:nvSpPr>
            <p:cNvPr id="13" name="Freeform: Shape 98">
              <a:extLst>
                <a:ext uri="{FF2B5EF4-FFF2-40B4-BE49-F238E27FC236}">
                  <a16:creationId xmlns:a16="http://schemas.microsoft.com/office/drawing/2014/main" id="{D732A15D-6EBC-4F7C-81BA-5BF5FF9F0DD2}"/>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solidFill>
              <a:schemeClr val="tx1"/>
            </a:solidFill>
            <a:ln w="9525" cap="flat">
              <a:noFill/>
              <a:prstDash val="solid"/>
              <a:miter/>
            </a:ln>
          </p:spPr>
          <p:txBody>
            <a:bodyPr rtlCol="0" anchor="ctr"/>
            <a:lstStyle/>
            <a:p>
              <a:endParaRPr lang="en-US" sz="1800"/>
            </a:p>
          </p:txBody>
        </p:sp>
        <p:sp>
          <p:nvSpPr>
            <p:cNvPr id="14" name="Freeform: Shape 99">
              <a:extLst>
                <a:ext uri="{FF2B5EF4-FFF2-40B4-BE49-F238E27FC236}">
                  <a16:creationId xmlns:a16="http://schemas.microsoft.com/office/drawing/2014/main" id="{79D536FC-4EEC-46DA-8245-1B8A7CB0A7BD}"/>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sz="1800"/>
            </a:p>
          </p:txBody>
        </p:sp>
        <p:sp>
          <p:nvSpPr>
            <p:cNvPr id="15" name="Freeform: Shape 100">
              <a:extLst>
                <a:ext uri="{FF2B5EF4-FFF2-40B4-BE49-F238E27FC236}">
                  <a16:creationId xmlns:a16="http://schemas.microsoft.com/office/drawing/2014/main" id="{8271E35E-25E5-4BBC-86C6-5FADCD9F6FEA}"/>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solidFill>
              <a:schemeClr val="tx1"/>
            </a:solidFill>
            <a:ln w="9525" cap="flat">
              <a:noFill/>
              <a:prstDash val="solid"/>
              <a:miter/>
            </a:ln>
          </p:spPr>
          <p:txBody>
            <a:bodyPr rtlCol="0" anchor="ctr"/>
            <a:lstStyle/>
            <a:p>
              <a:endParaRPr lang="en-US" sz="1800"/>
            </a:p>
          </p:txBody>
        </p:sp>
        <p:sp>
          <p:nvSpPr>
            <p:cNvPr id="16" name="Freeform: Shape 101">
              <a:extLst>
                <a:ext uri="{FF2B5EF4-FFF2-40B4-BE49-F238E27FC236}">
                  <a16:creationId xmlns:a16="http://schemas.microsoft.com/office/drawing/2014/main" id="{52BF3C1C-6D1A-4CEB-B3EA-EFAAE0BA116D}"/>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solidFill>
              <a:srgbClr val="293E40"/>
            </a:solidFill>
            <a:ln w="9525" cap="flat">
              <a:noFill/>
              <a:prstDash val="solid"/>
              <a:miter/>
            </a:ln>
          </p:spPr>
          <p:txBody>
            <a:bodyPr rtlCol="0" anchor="ctr"/>
            <a:lstStyle/>
            <a:p>
              <a:endParaRPr lang="en-US" sz="1800"/>
            </a:p>
          </p:txBody>
        </p:sp>
        <p:sp>
          <p:nvSpPr>
            <p:cNvPr id="17" name="Freeform: Shape 102">
              <a:extLst>
                <a:ext uri="{FF2B5EF4-FFF2-40B4-BE49-F238E27FC236}">
                  <a16:creationId xmlns:a16="http://schemas.microsoft.com/office/drawing/2014/main" id="{21B7056B-E761-4747-A2C7-945DBFA5C856}"/>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solidFill>
              <a:srgbClr val="293E40"/>
            </a:solidFill>
            <a:ln w="9525" cap="flat">
              <a:noFill/>
              <a:prstDash val="solid"/>
              <a:miter/>
            </a:ln>
          </p:spPr>
          <p:txBody>
            <a:bodyPr rtlCol="0" anchor="ctr"/>
            <a:lstStyle/>
            <a:p>
              <a:endParaRPr lang="en-US" sz="1800"/>
            </a:p>
          </p:txBody>
        </p:sp>
      </p:grpSp>
      <p:sp>
        <p:nvSpPr>
          <p:cNvPr id="23" name="Footer Placeholder 4">
            <a:extLst>
              <a:ext uri="{FF2B5EF4-FFF2-40B4-BE49-F238E27FC236}">
                <a16:creationId xmlns:a16="http://schemas.microsoft.com/office/drawing/2014/main" id="{E29909FD-C379-466D-8857-FBD4917E3FD1}"/>
              </a:ext>
            </a:extLst>
          </p:cNvPr>
          <p:cNvSpPr txBox="1">
            <a:spLocks/>
          </p:cNvSpPr>
          <p:nvPr userDrawn="1"/>
        </p:nvSpPr>
        <p:spPr bwMode="gray">
          <a:xfrm>
            <a:off x="8065127" y="6364009"/>
            <a:ext cx="3704038"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algn="r" defTabSz="457017" rtl="0" eaLnBrk="1" latinLnBrk="0" hangingPunct="1">
              <a:tabLst>
                <a:tab pos="3599010" algn="l"/>
              </a:tabLst>
            </a:pPr>
            <a:r>
              <a:rPr lang="en-US" sz="600" kern="1200">
                <a:solidFill>
                  <a:schemeClr val="tx1"/>
                </a:solidFill>
                <a:latin typeface="+mn-lt"/>
                <a:ea typeface="+mn-ea"/>
                <a:cs typeface="Arial" panose="020B0604020202020204" pitchFamily="34" charset="0"/>
              </a:rPr>
              <a:t>© 2021 ServiceNow, Inc. All Rights Reserved.</a:t>
            </a:r>
          </a:p>
        </p:txBody>
      </p:sp>
    </p:spTree>
    <p:extLst>
      <p:ext uri="{BB962C8B-B14F-4D97-AF65-F5344CB8AC3E}">
        <p14:creationId xmlns:p14="http://schemas.microsoft.com/office/powerpoint/2010/main" val="266390475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1_Section_Slide_illustration11">
    <p:bg bwMode="gray">
      <p:bgPr>
        <a:solidFill>
          <a:srgbClr val="FFFFFF"/>
        </a:solidFill>
        <a:effectLst/>
      </p:bgPr>
    </p:bg>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22BE4573-817C-4F88-A930-F764622E6D84}"/>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242315" y="-5034"/>
            <a:ext cx="11707369" cy="6583680"/>
          </a:xfrm>
          <a:prstGeom prst="rect">
            <a:avLst/>
          </a:prstGeom>
        </p:spPr>
      </p:pic>
      <p:sp>
        <p:nvSpPr>
          <p:cNvPr id="20" name="Title 1">
            <a:extLst>
              <a:ext uri="{FF2B5EF4-FFF2-40B4-BE49-F238E27FC236}">
                <a16:creationId xmlns:a16="http://schemas.microsoft.com/office/drawing/2014/main" id="{BB1245D4-71F6-4D39-8C37-CE9A48183F07}"/>
              </a:ext>
            </a:extLst>
          </p:cNvPr>
          <p:cNvSpPr>
            <a:spLocks noGrp="1"/>
          </p:cNvSpPr>
          <p:nvPr>
            <p:ph type="ctrTitle" hasCustomPrompt="1"/>
          </p:nvPr>
        </p:nvSpPr>
        <p:spPr bwMode="gray">
          <a:xfrm>
            <a:off x="420142" y="2005012"/>
            <a:ext cx="5244378" cy="1336386"/>
          </a:xfrm>
        </p:spPr>
        <p:txBody>
          <a:bodyPr/>
          <a:lstStyle>
            <a:lvl1pPr algn="l" defTabSz="457017" rtl="0" eaLnBrk="1" latinLnBrk="0" hangingPunct="1">
              <a:lnSpc>
                <a:spcPct val="90000"/>
              </a:lnSpc>
              <a:spcBef>
                <a:spcPts val="0"/>
              </a:spcBef>
              <a:buNone/>
              <a:defRPr lang="en-US" sz="3600" b="1" kern="1200" normalizeH="0" baseline="0" dirty="0">
                <a:solidFill>
                  <a:schemeClr val="tx1"/>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21" name="Text Placeholder 2">
            <a:extLst>
              <a:ext uri="{FF2B5EF4-FFF2-40B4-BE49-F238E27FC236}">
                <a16:creationId xmlns:a16="http://schemas.microsoft.com/office/drawing/2014/main" id="{2ECD062F-E21A-4BA1-B3EF-61BC2354FD2F}"/>
              </a:ext>
            </a:extLst>
          </p:cNvPr>
          <p:cNvSpPr>
            <a:spLocks noGrp="1"/>
          </p:cNvSpPr>
          <p:nvPr>
            <p:ph type="body" sz="quarter" idx="10" hasCustomPrompt="1"/>
          </p:nvPr>
        </p:nvSpPr>
        <p:spPr>
          <a:xfrm>
            <a:off x="434452" y="3434010"/>
            <a:ext cx="5230068" cy="789637"/>
          </a:xfrm>
        </p:spPr>
        <p:txBody>
          <a:bodyPr/>
          <a:lstStyle>
            <a:lvl1pPr marL="0" indent="0">
              <a:lnSpc>
                <a:spcPct val="90000"/>
              </a:lnSpc>
              <a:spcBef>
                <a:spcPts val="600"/>
              </a:spcBef>
              <a:buFont typeface="Arial" panose="020B0604020202020204" pitchFamily="34" charset="0"/>
              <a:buNone/>
              <a:defRPr sz="2000" b="0">
                <a:solidFill>
                  <a:schemeClr val="tx1"/>
                </a:solidFill>
                <a:latin typeface="+mj-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pPr lvl="0"/>
            <a:r>
              <a:rPr lang="en-US"/>
              <a:t>Click to edit subtitle master text styles</a:t>
            </a:r>
          </a:p>
        </p:txBody>
      </p:sp>
      <p:sp>
        <p:nvSpPr>
          <p:cNvPr id="22" name="Footer Placeholder 4">
            <a:extLst>
              <a:ext uri="{FF2B5EF4-FFF2-40B4-BE49-F238E27FC236}">
                <a16:creationId xmlns:a16="http://schemas.microsoft.com/office/drawing/2014/main" id="{41CE7841-38D1-4958-8BB3-5B55DD979EB7}"/>
              </a:ext>
            </a:extLst>
          </p:cNvPr>
          <p:cNvSpPr txBox="1">
            <a:spLocks/>
          </p:cNvSpPr>
          <p:nvPr userDrawn="1"/>
        </p:nvSpPr>
        <p:spPr bwMode="gray">
          <a:xfrm>
            <a:off x="5863411" y="6365328"/>
            <a:ext cx="497842"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BDCBF2-BE2D-4B82-87DE-56AD2FCE3670}" type="slidenum">
              <a:rPr lang="en-US" sz="600" smtClean="0">
                <a:solidFill>
                  <a:schemeClr val="tx1"/>
                </a:solidFill>
                <a:latin typeface="+mn-lt"/>
                <a:ea typeface="Avenir Book" charset="0"/>
                <a:cs typeface="Arial" panose="020B0604020202020204" pitchFamily="34" charset="0"/>
              </a:rPr>
              <a:pPr algn="ctr"/>
              <a:t>‹#›</a:t>
            </a:fld>
            <a:endParaRPr lang="en-US" sz="600">
              <a:solidFill>
                <a:schemeClr val="tx1"/>
              </a:solidFill>
              <a:latin typeface="+mn-lt"/>
              <a:ea typeface="Avenir Book" charset="0"/>
              <a:cs typeface="Arial" panose="020B0604020202020204" pitchFamily="34" charset="0"/>
            </a:endParaRPr>
          </a:p>
        </p:txBody>
      </p:sp>
      <p:grpSp>
        <p:nvGrpSpPr>
          <p:cNvPr id="23" name="Graphic 28">
            <a:extLst>
              <a:ext uri="{FF2B5EF4-FFF2-40B4-BE49-F238E27FC236}">
                <a16:creationId xmlns:a16="http://schemas.microsoft.com/office/drawing/2014/main" id="{5E791420-B8B6-4D70-A30D-5F32EED788E6}"/>
              </a:ext>
            </a:extLst>
          </p:cNvPr>
          <p:cNvGrpSpPr/>
          <p:nvPr userDrawn="1"/>
        </p:nvGrpSpPr>
        <p:grpSpPr>
          <a:xfrm>
            <a:off x="387035" y="6197600"/>
            <a:ext cx="875052" cy="464318"/>
            <a:chOff x="3834550" y="2440725"/>
            <a:chExt cx="5419725" cy="2876550"/>
          </a:xfrm>
        </p:grpSpPr>
        <p:sp>
          <p:nvSpPr>
            <p:cNvPr id="24" name="Freeform: Shape 98">
              <a:extLst>
                <a:ext uri="{FF2B5EF4-FFF2-40B4-BE49-F238E27FC236}">
                  <a16:creationId xmlns:a16="http://schemas.microsoft.com/office/drawing/2014/main" id="{43151341-E21E-410E-AC97-A36071A7273D}"/>
                </a:ext>
              </a:extLst>
            </p:cNvPr>
            <p:cNvSpPr/>
            <p:nvPr/>
          </p:nvSpPr>
          <p:spPr>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solidFill>
              <a:schemeClr val="tx1"/>
            </a:solidFill>
            <a:ln w="9525" cap="flat">
              <a:noFill/>
              <a:prstDash val="solid"/>
              <a:miter/>
            </a:ln>
          </p:spPr>
          <p:txBody>
            <a:bodyPr rtlCol="0" anchor="ctr"/>
            <a:lstStyle/>
            <a:p>
              <a:endParaRPr lang="en-US" sz="1800"/>
            </a:p>
          </p:txBody>
        </p:sp>
        <p:sp>
          <p:nvSpPr>
            <p:cNvPr id="25" name="Freeform: Shape 99">
              <a:extLst>
                <a:ext uri="{FF2B5EF4-FFF2-40B4-BE49-F238E27FC236}">
                  <a16:creationId xmlns:a16="http://schemas.microsoft.com/office/drawing/2014/main" id="{E9032B82-CC06-4D4A-882F-ADBF2F279659}"/>
                </a:ext>
              </a:extLst>
            </p:cNvPr>
            <p:cNvSpPr/>
            <p:nvPr/>
          </p:nvSpPr>
          <p:spPr>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rgbClr val="81B5A0"/>
            </a:solidFill>
            <a:ln w="9525" cap="flat">
              <a:noFill/>
              <a:prstDash val="solid"/>
              <a:miter/>
            </a:ln>
          </p:spPr>
          <p:txBody>
            <a:bodyPr rtlCol="0" anchor="ctr"/>
            <a:lstStyle/>
            <a:p>
              <a:endParaRPr lang="en-US" sz="1800"/>
            </a:p>
          </p:txBody>
        </p:sp>
        <p:sp>
          <p:nvSpPr>
            <p:cNvPr id="26" name="Freeform: Shape 100">
              <a:extLst>
                <a:ext uri="{FF2B5EF4-FFF2-40B4-BE49-F238E27FC236}">
                  <a16:creationId xmlns:a16="http://schemas.microsoft.com/office/drawing/2014/main" id="{056BB80D-7B8E-41E3-8930-81634F3CE3E0}"/>
                </a:ext>
              </a:extLst>
            </p:cNvPr>
            <p:cNvSpPr/>
            <p:nvPr/>
          </p:nvSpPr>
          <p:spPr>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solidFill>
              <a:schemeClr val="tx1"/>
            </a:solidFill>
            <a:ln w="9525" cap="flat">
              <a:noFill/>
              <a:prstDash val="solid"/>
              <a:miter/>
            </a:ln>
          </p:spPr>
          <p:txBody>
            <a:bodyPr rtlCol="0" anchor="ctr"/>
            <a:lstStyle/>
            <a:p>
              <a:endParaRPr lang="en-US" sz="1800"/>
            </a:p>
          </p:txBody>
        </p:sp>
        <p:sp>
          <p:nvSpPr>
            <p:cNvPr id="27" name="Freeform: Shape 101">
              <a:extLst>
                <a:ext uri="{FF2B5EF4-FFF2-40B4-BE49-F238E27FC236}">
                  <a16:creationId xmlns:a16="http://schemas.microsoft.com/office/drawing/2014/main" id="{E704E582-6CEC-4262-BA8F-3E0375205FD9}"/>
                </a:ext>
              </a:extLst>
            </p:cNvPr>
            <p:cNvSpPr/>
            <p:nvPr/>
          </p:nvSpPr>
          <p:spPr>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solidFill>
              <a:srgbClr val="293E40"/>
            </a:solidFill>
            <a:ln w="9525" cap="flat">
              <a:noFill/>
              <a:prstDash val="solid"/>
              <a:miter/>
            </a:ln>
          </p:spPr>
          <p:txBody>
            <a:bodyPr rtlCol="0" anchor="ctr"/>
            <a:lstStyle/>
            <a:p>
              <a:endParaRPr lang="en-US" sz="1800"/>
            </a:p>
          </p:txBody>
        </p:sp>
        <p:sp>
          <p:nvSpPr>
            <p:cNvPr id="28" name="Freeform: Shape 102">
              <a:extLst>
                <a:ext uri="{FF2B5EF4-FFF2-40B4-BE49-F238E27FC236}">
                  <a16:creationId xmlns:a16="http://schemas.microsoft.com/office/drawing/2014/main" id="{3BF040A7-8200-4E37-BF59-851B61B87ED1}"/>
                </a:ext>
              </a:extLst>
            </p:cNvPr>
            <p:cNvSpPr/>
            <p:nvPr/>
          </p:nvSpPr>
          <p:spPr>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solidFill>
              <a:srgbClr val="293E40"/>
            </a:solidFill>
            <a:ln w="9525" cap="flat">
              <a:noFill/>
              <a:prstDash val="solid"/>
              <a:miter/>
            </a:ln>
          </p:spPr>
          <p:txBody>
            <a:bodyPr rtlCol="0" anchor="ctr"/>
            <a:lstStyle/>
            <a:p>
              <a:endParaRPr lang="en-US" sz="1800"/>
            </a:p>
          </p:txBody>
        </p:sp>
      </p:grpSp>
      <p:sp>
        <p:nvSpPr>
          <p:cNvPr id="13" name="Footer Placeholder 4">
            <a:extLst>
              <a:ext uri="{FF2B5EF4-FFF2-40B4-BE49-F238E27FC236}">
                <a16:creationId xmlns:a16="http://schemas.microsoft.com/office/drawing/2014/main" id="{C461BF92-52C6-413A-95B8-385C3EC10243}"/>
              </a:ext>
            </a:extLst>
          </p:cNvPr>
          <p:cNvSpPr txBox="1">
            <a:spLocks/>
          </p:cNvSpPr>
          <p:nvPr userDrawn="1"/>
        </p:nvSpPr>
        <p:spPr bwMode="gray">
          <a:xfrm>
            <a:off x="8065127" y="6364009"/>
            <a:ext cx="3704038"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algn="r" defTabSz="457017" rtl="0" eaLnBrk="1" latinLnBrk="0" hangingPunct="1">
              <a:tabLst>
                <a:tab pos="3599010" algn="l"/>
              </a:tabLst>
            </a:pPr>
            <a:r>
              <a:rPr lang="en-US" sz="600" kern="1200">
                <a:solidFill>
                  <a:schemeClr val="tx1"/>
                </a:solidFill>
                <a:latin typeface="+mn-lt"/>
                <a:ea typeface="+mn-ea"/>
                <a:cs typeface="Arial" panose="020B0604020202020204" pitchFamily="34" charset="0"/>
              </a:rPr>
              <a:t>© 2021 ServiceNow, Inc. All Rights Reserved.</a:t>
            </a:r>
          </a:p>
        </p:txBody>
      </p:sp>
    </p:spTree>
    <p:extLst>
      <p:ext uri="{BB962C8B-B14F-4D97-AF65-F5344CB8AC3E}">
        <p14:creationId xmlns:p14="http://schemas.microsoft.com/office/powerpoint/2010/main" val="345121888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2_Section_Slide_illustration11">
    <p:bg bwMode="gray">
      <p:bgPr>
        <a:solidFill>
          <a:srgbClr val="FFFFFF"/>
        </a:solidFill>
        <a:effectLst/>
      </p:bgPr>
    </p:bg>
    <p:spTree>
      <p:nvGrpSpPr>
        <p:cNvPr id="1" name=""/>
        <p:cNvGrpSpPr/>
        <p:nvPr/>
      </p:nvGrpSpPr>
      <p:grpSpPr>
        <a:xfrm>
          <a:off x="0" y="0"/>
          <a:ext cx="0" cy="0"/>
          <a:chOff x="0" y="0"/>
          <a:chExt cx="0" cy="0"/>
        </a:xfrm>
      </p:grpSpPr>
      <p:pic>
        <p:nvPicPr>
          <p:cNvPr id="12" name="Picture 1">
            <a:extLst>
              <a:ext uri="{FF2B5EF4-FFF2-40B4-BE49-F238E27FC236}">
                <a16:creationId xmlns:a16="http://schemas.microsoft.com/office/drawing/2014/main" id="{3370C268-54C6-4878-B6A9-3EEEEFBD8376}"/>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786171" y="166782"/>
            <a:ext cx="11405829" cy="6420797"/>
          </a:xfrm>
          <a:prstGeom prst="rect">
            <a:avLst/>
          </a:prstGeom>
        </p:spPr>
      </p:pic>
      <p:sp>
        <p:nvSpPr>
          <p:cNvPr id="20" name="Title 1">
            <a:extLst>
              <a:ext uri="{FF2B5EF4-FFF2-40B4-BE49-F238E27FC236}">
                <a16:creationId xmlns:a16="http://schemas.microsoft.com/office/drawing/2014/main" id="{BB1245D4-71F6-4D39-8C37-CE9A48183F07}"/>
              </a:ext>
            </a:extLst>
          </p:cNvPr>
          <p:cNvSpPr>
            <a:spLocks noGrp="1"/>
          </p:cNvSpPr>
          <p:nvPr>
            <p:ph type="ctrTitle" hasCustomPrompt="1"/>
          </p:nvPr>
        </p:nvSpPr>
        <p:spPr bwMode="gray">
          <a:xfrm>
            <a:off x="420142" y="2005012"/>
            <a:ext cx="5244378" cy="1336386"/>
          </a:xfrm>
        </p:spPr>
        <p:txBody>
          <a:bodyPr/>
          <a:lstStyle>
            <a:lvl1pPr algn="l" defTabSz="457017" rtl="0" eaLnBrk="1" latinLnBrk="0" hangingPunct="1">
              <a:lnSpc>
                <a:spcPct val="90000"/>
              </a:lnSpc>
              <a:spcBef>
                <a:spcPts val="0"/>
              </a:spcBef>
              <a:buNone/>
              <a:defRPr lang="en-US" sz="3600" b="1" kern="1200" normalizeH="0" baseline="0" dirty="0">
                <a:solidFill>
                  <a:schemeClr val="tx1"/>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21" name="Text Placeholder 2">
            <a:extLst>
              <a:ext uri="{FF2B5EF4-FFF2-40B4-BE49-F238E27FC236}">
                <a16:creationId xmlns:a16="http://schemas.microsoft.com/office/drawing/2014/main" id="{2ECD062F-E21A-4BA1-B3EF-61BC2354FD2F}"/>
              </a:ext>
            </a:extLst>
          </p:cNvPr>
          <p:cNvSpPr>
            <a:spLocks noGrp="1"/>
          </p:cNvSpPr>
          <p:nvPr>
            <p:ph type="body" sz="quarter" idx="10" hasCustomPrompt="1"/>
          </p:nvPr>
        </p:nvSpPr>
        <p:spPr>
          <a:xfrm>
            <a:off x="434452" y="3434010"/>
            <a:ext cx="5230068" cy="789637"/>
          </a:xfrm>
        </p:spPr>
        <p:txBody>
          <a:bodyPr/>
          <a:lstStyle>
            <a:lvl1pPr marL="0" indent="0">
              <a:lnSpc>
                <a:spcPct val="90000"/>
              </a:lnSpc>
              <a:spcBef>
                <a:spcPts val="600"/>
              </a:spcBef>
              <a:buFont typeface="Arial" panose="020B0604020202020204" pitchFamily="34" charset="0"/>
              <a:buNone/>
              <a:defRPr sz="2000" b="0">
                <a:solidFill>
                  <a:schemeClr val="tx1"/>
                </a:solidFill>
                <a:latin typeface="+mj-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pPr lvl="0"/>
            <a:r>
              <a:rPr lang="en-US"/>
              <a:t>Click to edit subtitle master text styles</a:t>
            </a:r>
          </a:p>
        </p:txBody>
      </p:sp>
      <p:sp>
        <p:nvSpPr>
          <p:cNvPr id="22" name="Footer Placeholder 4">
            <a:extLst>
              <a:ext uri="{FF2B5EF4-FFF2-40B4-BE49-F238E27FC236}">
                <a16:creationId xmlns:a16="http://schemas.microsoft.com/office/drawing/2014/main" id="{41CE7841-38D1-4958-8BB3-5B55DD979EB7}"/>
              </a:ext>
            </a:extLst>
          </p:cNvPr>
          <p:cNvSpPr txBox="1">
            <a:spLocks/>
          </p:cNvSpPr>
          <p:nvPr userDrawn="1"/>
        </p:nvSpPr>
        <p:spPr bwMode="gray">
          <a:xfrm>
            <a:off x="5863411" y="6365328"/>
            <a:ext cx="497842"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BDCBF2-BE2D-4B82-87DE-56AD2FCE3670}" type="slidenum">
              <a:rPr lang="en-US" sz="600" smtClean="0">
                <a:solidFill>
                  <a:schemeClr val="tx1"/>
                </a:solidFill>
                <a:latin typeface="+mn-lt"/>
                <a:ea typeface="Avenir Book" charset="0"/>
                <a:cs typeface="Arial" panose="020B0604020202020204" pitchFamily="34" charset="0"/>
              </a:rPr>
              <a:pPr algn="ctr"/>
              <a:t>‹#›</a:t>
            </a:fld>
            <a:endParaRPr lang="en-US" sz="600">
              <a:solidFill>
                <a:schemeClr val="tx1"/>
              </a:solidFill>
              <a:latin typeface="+mn-lt"/>
              <a:ea typeface="Avenir Book" charset="0"/>
              <a:cs typeface="Arial" panose="020B0604020202020204" pitchFamily="34" charset="0"/>
            </a:endParaRPr>
          </a:p>
        </p:txBody>
      </p:sp>
      <p:grpSp>
        <p:nvGrpSpPr>
          <p:cNvPr id="23" name="Graphic 28">
            <a:extLst>
              <a:ext uri="{FF2B5EF4-FFF2-40B4-BE49-F238E27FC236}">
                <a16:creationId xmlns:a16="http://schemas.microsoft.com/office/drawing/2014/main" id="{5E791420-B8B6-4D70-A30D-5F32EED788E6}"/>
              </a:ext>
            </a:extLst>
          </p:cNvPr>
          <p:cNvGrpSpPr/>
          <p:nvPr userDrawn="1"/>
        </p:nvGrpSpPr>
        <p:grpSpPr>
          <a:xfrm>
            <a:off x="387035" y="6197600"/>
            <a:ext cx="875052" cy="464318"/>
            <a:chOff x="3834550" y="2440725"/>
            <a:chExt cx="5419725" cy="2876550"/>
          </a:xfrm>
        </p:grpSpPr>
        <p:sp>
          <p:nvSpPr>
            <p:cNvPr id="24" name="Freeform: Shape 98">
              <a:extLst>
                <a:ext uri="{FF2B5EF4-FFF2-40B4-BE49-F238E27FC236}">
                  <a16:creationId xmlns:a16="http://schemas.microsoft.com/office/drawing/2014/main" id="{43151341-E21E-410E-AC97-A36071A7273D}"/>
                </a:ext>
              </a:extLst>
            </p:cNvPr>
            <p:cNvSpPr/>
            <p:nvPr/>
          </p:nvSpPr>
          <p:spPr>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solidFill>
              <a:schemeClr val="tx1"/>
            </a:solidFill>
            <a:ln w="9525" cap="flat">
              <a:noFill/>
              <a:prstDash val="solid"/>
              <a:miter/>
            </a:ln>
          </p:spPr>
          <p:txBody>
            <a:bodyPr rtlCol="0" anchor="ctr"/>
            <a:lstStyle/>
            <a:p>
              <a:endParaRPr lang="en-US" sz="1800"/>
            </a:p>
          </p:txBody>
        </p:sp>
        <p:sp>
          <p:nvSpPr>
            <p:cNvPr id="25" name="Freeform: Shape 99">
              <a:extLst>
                <a:ext uri="{FF2B5EF4-FFF2-40B4-BE49-F238E27FC236}">
                  <a16:creationId xmlns:a16="http://schemas.microsoft.com/office/drawing/2014/main" id="{E9032B82-CC06-4D4A-882F-ADBF2F279659}"/>
                </a:ext>
              </a:extLst>
            </p:cNvPr>
            <p:cNvSpPr/>
            <p:nvPr/>
          </p:nvSpPr>
          <p:spPr>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rgbClr val="81B5A0"/>
            </a:solidFill>
            <a:ln w="9525" cap="flat">
              <a:noFill/>
              <a:prstDash val="solid"/>
              <a:miter/>
            </a:ln>
          </p:spPr>
          <p:txBody>
            <a:bodyPr rtlCol="0" anchor="ctr"/>
            <a:lstStyle/>
            <a:p>
              <a:endParaRPr lang="en-US" sz="1800"/>
            </a:p>
          </p:txBody>
        </p:sp>
        <p:sp>
          <p:nvSpPr>
            <p:cNvPr id="26" name="Freeform: Shape 100">
              <a:extLst>
                <a:ext uri="{FF2B5EF4-FFF2-40B4-BE49-F238E27FC236}">
                  <a16:creationId xmlns:a16="http://schemas.microsoft.com/office/drawing/2014/main" id="{056BB80D-7B8E-41E3-8930-81634F3CE3E0}"/>
                </a:ext>
              </a:extLst>
            </p:cNvPr>
            <p:cNvSpPr/>
            <p:nvPr/>
          </p:nvSpPr>
          <p:spPr>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solidFill>
              <a:schemeClr val="tx1"/>
            </a:solidFill>
            <a:ln w="9525" cap="flat">
              <a:noFill/>
              <a:prstDash val="solid"/>
              <a:miter/>
            </a:ln>
          </p:spPr>
          <p:txBody>
            <a:bodyPr rtlCol="0" anchor="ctr"/>
            <a:lstStyle/>
            <a:p>
              <a:endParaRPr lang="en-US" sz="1800"/>
            </a:p>
          </p:txBody>
        </p:sp>
        <p:sp>
          <p:nvSpPr>
            <p:cNvPr id="27" name="Freeform: Shape 101">
              <a:extLst>
                <a:ext uri="{FF2B5EF4-FFF2-40B4-BE49-F238E27FC236}">
                  <a16:creationId xmlns:a16="http://schemas.microsoft.com/office/drawing/2014/main" id="{E704E582-6CEC-4262-BA8F-3E0375205FD9}"/>
                </a:ext>
              </a:extLst>
            </p:cNvPr>
            <p:cNvSpPr/>
            <p:nvPr/>
          </p:nvSpPr>
          <p:spPr>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solidFill>
              <a:srgbClr val="293E40"/>
            </a:solidFill>
            <a:ln w="9525" cap="flat">
              <a:noFill/>
              <a:prstDash val="solid"/>
              <a:miter/>
            </a:ln>
          </p:spPr>
          <p:txBody>
            <a:bodyPr rtlCol="0" anchor="ctr"/>
            <a:lstStyle/>
            <a:p>
              <a:endParaRPr lang="en-US" sz="1800"/>
            </a:p>
          </p:txBody>
        </p:sp>
        <p:sp>
          <p:nvSpPr>
            <p:cNvPr id="28" name="Freeform: Shape 102">
              <a:extLst>
                <a:ext uri="{FF2B5EF4-FFF2-40B4-BE49-F238E27FC236}">
                  <a16:creationId xmlns:a16="http://schemas.microsoft.com/office/drawing/2014/main" id="{3BF040A7-8200-4E37-BF59-851B61B87ED1}"/>
                </a:ext>
              </a:extLst>
            </p:cNvPr>
            <p:cNvSpPr/>
            <p:nvPr/>
          </p:nvSpPr>
          <p:spPr>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solidFill>
              <a:srgbClr val="293E40"/>
            </a:solidFill>
            <a:ln w="9525" cap="flat">
              <a:noFill/>
              <a:prstDash val="solid"/>
              <a:miter/>
            </a:ln>
          </p:spPr>
          <p:txBody>
            <a:bodyPr rtlCol="0" anchor="ctr"/>
            <a:lstStyle/>
            <a:p>
              <a:endParaRPr lang="en-US" sz="1800"/>
            </a:p>
          </p:txBody>
        </p:sp>
      </p:grpSp>
      <p:sp>
        <p:nvSpPr>
          <p:cNvPr id="14" name="Footer Placeholder 4">
            <a:extLst>
              <a:ext uri="{FF2B5EF4-FFF2-40B4-BE49-F238E27FC236}">
                <a16:creationId xmlns:a16="http://schemas.microsoft.com/office/drawing/2014/main" id="{46A6311C-49F3-4C9F-9B53-F21F6E7FC8E8}"/>
              </a:ext>
            </a:extLst>
          </p:cNvPr>
          <p:cNvSpPr txBox="1">
            <a:spLocks/>
          </p:cNvSpPr>
          <p:nvPr userDrawn="1"/>
        </p:nvSpPr>
        <p:spPr bwMode="gray">
          <a:xfrm>
            <a:off x="8065127" y="6364009"/>
            <a:ext cx="3704038"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algn="r" defTabSz="457017" rtl="0" eaLnBrk="1" latinLnBrk="0" hangingPunct="1">
              <a:tabLst>
                <a:tab pos="3599010" algn="l"/>
              </a:tabLst>
            </a:pPr>
            <a:r>
              <a:rPr lang="en-US" sz="600" kern="1200">
                <a:solidFill>
                  <a:schemeClr val="tx1"/>
                </a:solidFill>
                <a:latin typeface="+mn-lt"/>
                <a:ea typeface="+mn-ea"/>
                <a:cs typeface="Arial" panose="020B0604020202020204" pitchFamily="34" charset="0"/>
              </a:rPr>
              <a:t>© 2021 ServiceNow, Inc. All Rights Reserved.</a:t>
            </a:r>
          </a:p>
        </p:txBody>
      </p:sp>
    </p:spTree>
    <p:extLst>
      <p:ext uri="{BB962C8B-B14F-4D97-AF65-F5344CB8AC3E}">
        <p14:creationId xmlns:p14="http://schemas.microsoft.com/office/powerpoint/2010/main" val="312706461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172" y="1660341"/>
            <a:ext cx="11192822" cy="4508684"/>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6">
            <a:extLst>
              <a:ext uri="{FF2B5EF4-FFF2-40B4-BE49-F238E27FC236}">
                <a16:creationId xmlns:a16="http://schemas.microsoft.com/office/drawing/2014/main" id="{7EE672E2-6239-43C0-9FBC-FEE5A7AE9055}"/>
              </a:ext>
            </a:extLst>
          </p:cNvPr>
          <p:cNvSpPr>
            <a:spLocks noGrp="1"/>
          </p:cNvSpPr>
          <p:nvPr>
            <p:ph type="body" sz="quarter" idx="13"/>
          </p:nvPr>
        </p:nvSpPr>
        <p:spPr>
          <a:xfrm>
            <a:off x="456684" y="838452"/>
            <a:ext cx="11193478" cy="365760"/>
          </a:xfrm>
        </p:spPr>
        <p:txBody>
          <a:bodyPr vert="horz" lIns="91440" tIns="45720" rIns="91440" bIns="45720" rtlCol="0">
            <a:noAutofit/>
          </a:bodyPr>
          <a:lstStyle>
            <a:lvl1pPr marL="0" indent="0">
              <a:buNone/>
              <a:defRPr lang="en-US" sz="2000" dirty="0"/>
            </a:lvl1pPr>
          </a:lstStyle>
          <a:p>
            <a:pPr marL="228600" lvl="0" indent="-228600"/>
            <a:r>
              <a:rPr lang="en-US"/>
              <a:t>Click to edit Master text styles</a:t>
            </a:r>
          </a:p>
        </p:txBody>
      </p:sp>
    </p:spTree>
    <p:extLst>
      <p:ext uri="{BB962C8B-B14F-4D97-AF65-F5344CB8AC3E}">
        <p14:creationId xmlns:p14="http://schemas.microsoft.com/office/powerpoint/2010/main" val="334921527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3_Section_Slide_illustration11">
    <p:bg bwMode="gray">
      <p:bgPr>
        <a:solidFill>
          <a:srgbClr val="FFFFFF"/>
        </a:solidFill>
        <a:effectLst/>
      </p:bgPr>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AE8A144-2E0F-4C16-991C-423A2FC7B81B}"/>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986287" y="270423"/>
            <a:ext cx="11205713" cy="6301573"/>
          </a:xfrm>
          <a:prstGeom prst="rect">
            <a:avLst/>
          </a:prstGeom>
        </p:spPr>
      </p:pic>
      <p:sp>
        <p:nvSpPr>
          <p:cNvPr id="20" name="Title 1">
            <a:extLst>
              <a:ext uri="{FF2B5EF4-FFF2-40B4-BE49-F238E27FC236}">
                <a16:creationId xmlns:a16="http://schemas.microsoft.com/office/drawing/2014/main" id="{BB1245D4-71F6-4D39-8C37-CE9A48183F07}"/>
              </a:ext>
            </a:extLst>
          </p:cNvPr>
          <p:cNvSpPr>
            <a:spLocks noGrp="1"/>
          </p:cNvSpPr>
          <p:nvPr>
            <p:ph type="ctrTitle" hasCustomPrompt="1"/>
          </p:nvPr>
        </p:nvSpPr>
        <p:spPr bwMode="gray">
          <a:xfrm>
            <a:off x="420142" y="2005012"/>
            <a:ext cx="5244378" cy="1336386"/>
          </a:xfrm>
        </p:spPr>
        <p:txBody>
          <a:bodyPr/>
          <a:lstStyle>
            <a:lvl1pPr algn="l" defTabSz="457017" rtl="0" eaLnBrk="1" latinLnBrk="0" hangingPunct="1">
              <a:lnSpc>
                <a:spcPct val="90000"/>
              </a:lnSpc>
              <a:spcBef>
                <a:spcPts val="0"/>
              </a:spcBef>
              <a:buNone/>
              <a:defRPr lang="en-US" sz="3600" b="1" kern="1200" normalizeH="0" baseline="0" dirty="0">
                <a:solidFill>
                  <a:schemeClr val="tx1"/>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21" name="Text Placeholder 2">
            <a:extLst>
              <a:ext uri="{FF2B5EF4-FFF2-40B4-BE49-F238E27FC236}">
                <a16:creationId xmlns:a16="http://schemas.microsoft.com/office/drawing/2014/main" id="{2ECD062F-E21A-4BA1-B3EF-61BC2354FD2F}"/>
              </a:ext>
            </a:extLst>
          </p:cNvPr>
          <p:cNvSpPr>
            <a:spLocks noGrp="1"/>
          </p:cNvSpPr>
          <p:nvPr>
            <p:ph type="body" sz="quarter" idx="10" hasCustomPrompt="1"/>
          </p:nvPr>
        </p:nvSpPr>
        <p:spPr>
          <a:xfrm>
            <a:off x="434452" y="3434010"/>
            <a:ext cx="5230068" cy="789637"/>
          </a:xfrm>
        </p:spPr>
        <p:txBody>
          <a:bodyPr/>
          <a:lstStyle>
            <a:lvl1pPr marL="0" indent="0">
              <a:lnSpc>
                <a:spcPct val="90000"/>
              </a:lnSpc>
              <a:spcBef>
                <a:spcPts val="600"/>
              </a:spcBef>
              <a:buFont typeface="Arial" panose="020B0604020202020204" pitchFamily="34" charset="0"/>
              <a:buNone/>
              <a:defRPr sz="2000" b="0">
                <a:solidFill>
                  <a:schemeClr val="tx1"/>
                </a:solidFill>
                <a:latin typeface="+mj-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pPr lvl="0"/>
            <a:r>
              <a:rPr lang="en-US"/>
              <a:t>Click to edit subtitle master text styles</a:t>
            </a:r>
          </a:p>
        </p:txBody>
      </p:sp>
      <p:sp>
        <p:nvSpPr>
          <p:cNvPr id="22" name="Footer Placeholder 4">
            <a:extLst>
              <a:ext uri="{FF2B5EF4-FFF2-40B4-BE49-F238E27FC236}">
                <a16:creationId xmlns:a16="http://schemas.microsoft.com/office/drawing/2014/main" id="{41CE7841-38D1-4958-8BB3-5B55DD979EB7}"/>
              </a:ext>
            </a:extLst>
          </p:cNvPr>
          <p:cNvSpPr txBox="1">
            <a:spLocks/>
          </p:cNvSpPr>
          <p:nvPr userDrawn="1"/>
        </p:nvSpPr>
        <p:spPr bwMode="gray">
          <a:xfrm>
            <a:off x="5863411" y="6365328"/>
            <a:ext cx="497842"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BDCBF2-BE2D-4B82-87DE-56AD2FCE3670}" type="slidenum">
              <a:rPr lang="en-US" sz="600" smtClean="0">
                <a:solidFill>
                  <a:schemeClr val="tx1"/>
                </a:solidFill>
                <a:latin typeface="+mn-lt"/>
                <a:ea typeface="Avenir Book" charset="0"/>
                <a:cs typeface="Arial" panose="020B0604020202020204" pitchFamily="34" charset="0"/>
              </a:rPr>
              <a:pPr algn="ctr"/>
              <a:t>‹#›</a:t>
            </a:fld>
            <a:endParaRPr lang="en-US" sz="600">
              <a:solidFill>
                <a:schemeClr val="tx1"/>
              </a:solidFill>
              <a:latin typeface="+mn-lt"/>
              <a:ea typeface="Avenir Book" charset="0"/>
              <a:cs typeface="Arial" panose="020B0604020202020204" pitchFamily="34" charset="0"/>
            </a:endParaRPr>
          </a:p>
        </p:txBody>
      </p:sp>
      <p:grpSp>
        <p:nvGrpSpPr>
          <p:cNvPr id="23" name="Graphic 28">
            <a:extLst>
              <a:ext uri="{FF2B5EF4-FFF2-40B4-BE49-F238E27FC236}">
                <a16:creationId xmlns:a16="http://schemas.microsoft.com/office/drawing/2014/main" id="{5E791420-B8B6-4D70-A30D-5F32EED788E6}"/>
              </a:ext>
            </a:extLst>
          </p:cNvPr>
          <p:cNvGrpSpPr/>
          <p:nvPr userDrawn="1"/>
        </p:nvGrpSpPr>
        <p:grpSpPr>
          <a:xfrm>
            <a:off x="387035" y="6197600"/>
            <a:ext cx="875052" cy="464318"/>
            <a:chOff x="3834550" y="2440725"/>
            <a:chExt cx="5419725" cy="2876550"/>
          </a:xfrm>
        </p:grpSpPr>
        <p:sp>
          <p:nvSpPr>
            <p:cNvPr id="24" name="Freeform: Shape 98">
              <a:extLst>
                <a:ext uri="{FF2B5EF4-FFF2-40B4-BE49-F238E27FC236}">
                  <a16:creationId xmlns:a16="http://schemas.microsoft.com/office/drawing/2014/main" id="{43151341-E21E-410E-AC97-A36071A7273D}"/>
                </a:ext>
              </a:extLst>
            </p:cNvPr>
            <p:cNvSpPr/>
            <p:nvPr/>
          </p:nvSpPr>
          <p:spPr>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solidFill>
              <a:schemeClr val="tx1"/>
            </a:solidFill>
            <a:ln w="9525" cap="flat">
              <a:noFill/>
              <a:prstDash val="solid"/>
              <a:miter/>
            </a:ln>
          </p:spPr>
          <p:txBody>
            <a:bodyPr rtlCol="0" anchor="ctr"/>
            <a:lstStyle/>
            <a:p>
              <a:endParaRPr lang="en-US" sz="1800"/>
            </a:p>
          </p:txBody>
        </p:sp>
        <p:sp>
          <p:nvSpPr>
            <p:cNvPr id="25" name="Freeform: Shape 99">
              <a:extLst>
                <a:ext uri="{FF2B5EF4-FFF2-40B4-BE49-F238E27FC236}">
                  <a16:creationId xmlns:a16="http://schemas.microsoft.com/office/drawing/2014/main" id="{E9032B82-CC06-4D4A-882F-ADBF2F279659}"/>
                </a:ext>
              </a:extLst>
            </p:cNvPr>
            <p:cNvSpPr/>
            <p:nvPr/>
          </p:nvSpPr>
          <p:spPr>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rgbClr val="81B5A0"/>
            </a:solidFill>
            <a:ln w="9525" cap="flat">
              <a:noFill/>
              <a:prstDash val="solid"/>
              <a:miter/>
            </a:ln>
          </p:spPr>
          <p:txBody>
            <a:bodyPr rtlCol="0" anchor="ctr"/>
            <a:lstStyle/>
            <a:p>
              <a:endParaRPr lang="en-US" sz="1800"/>
            </a:p>
          </p:txBody>
        </p:sp>
        <p:sp>
          <p:nvSpPr>
            <p:cNvPr id="26" name="Freeform: Shape 100">
              <a:extLst>
                <a:ext uri="{FF2B5EF4-FFF2-40B4-BE49-F238E27FC236}">
                  <a16:creationId xmlns:a16="http://schemas.microsoft.com/office/drawing/2014/main" id="{056BB80D-7B8E-41E3-8930-81634F3CE3E0}"/>
                </a:ext>
              </a:extLst>
            </p:cNvPr>
            <p:cNvSpPr/>
            <p:nvPr/>
          </p:nvSpPr>
          <p:spPr>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solidFill>
              <a:schemeClr val="tx1"/>
            </a:solidFill>
            <a:ln w="9525" cap="flat">
              <a:noFill/>
              <a:prstDash val="solid"/>
              <a:miter/>
            </a:ln>
          </p:spPr>
          <p:txBody>
            <a:bodyPr rtlCol="0" anchor="ctr"/>
            <a:lstStyle/>
            <a:p>
              <a:endParaRPr lang="en-US" sz="1800"/>
            </a:p>
          </p:txBody>
        </p:sp>
        <p:sp>
          <p:nvSpPr>
            <p:cNvPr id="27" name="Freeform: Shape 101">
              <a:extLst>
                <a:ext uri="{FF2B5EF4-FFF2-40B4-BE49-F238E27FC236}">
                  <a16:creationId xmlns:a16="http://schemas.microsoft.com/office/drawing/2014/main" id="{E704E582-6CEC-4262-BA8F-3E0375205FD9}"/>
                </a:ext>
              </a:extLst>
            </p:cNvPr>
            <p:cNvSpPr/>
            <p:nvPr/>
          </p:nvSpPr>
          <p:spPr>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solidFill>
              <a:srgbClr val="293E40"/>
            </a:solidFill>
            <a:ln w="9525" cap="flat">
              <a:noFill/>
              <a:prstDash val="solid"/>
              <a:miter/>
            </a:ln>
          </p:spPr>
          <p:txBody>
            <a:bodyPr rtlCol="0" anchor="ctr"/>
            <a:lstStyle/>
            <a:p>
              <a:endParaRPr lang="en-US" sz="1800"/>
            </a:p>
          </p:txBody>
        </p:sp>
        <p:sp>
          <p:nvSpPr>
            <p:cNvPr id="28" name="Freeform: Shape 102">
              <a:extLst>
                <a:ext uri="{FF2B5EF4-FFF2-40B4-BE49-F238E27FC236}">
                  <a16:creationId xmlns:a16="http://schemas.microsoft.com/office/drawing/2014/main" id="{3BF040A7-8200-4E37-BF59-851B61B87ED1}"/>
                </a:ext>
              </a:extLst>
            </p:cNvPr>
            <p:cNvSpPr/>
            <p:nvPr/>
          </p:nvSpPr>
          <p:spPr>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solidFill>
              <a:srgbClr val="293E40"/>
            </a:solidFill>
            <a:ln w="9525" cap="flat">
              <a:noFill/>
              <a:prstDash val="solid"/>
              <a:miter/>
            </a:ln>
          </p:spPr>
          <p:txBody>
            <a:bodyPr rtlCol="0" anchor="ctr"/>
            <a:lstStyle/>
            <a:p>
              <a:endParaRPr lang="en-US" sz="1800"/>
            </a:p>
          </p:txBody>
        </p:sp>
      </p:grpSp>
      <p:sp>
        <p:nvSpPr>
          <p:cNvPr id="14" name="Footer Placeholder 4">
            <a:extLst>
              <a:ext uri="{FF2B5EF4-FFF2-40B4-BE49-F238E27FC236}">
                <a16:creationId xmlns:a16="http://schemas.microsoft.com/office/drawing/2014/main" id="{D7A7C818-C85E-40DF-AA25-B293F3069E39}"/>
              </a:ext>
            </a:extLst>
          </p:cNvPr>
          <p:cNvSpPr txBox="1">
            <a:spLocks/>
          </p:cNvSpPr>
          <p:nvPr userDrawn="1"/>
        </p:nvSpPr>
        <p:spPr bwMode="gray">
          <a:xfrm>
            <a:off x="8065127" y="6364009"/>
            <a:ext cx="3704038"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algn="r" defTabSz="457017" rtl="0" eaLnBrk="1" latinLnBrk="0" hangingPunct="1">
              <a:tabLst>
                <a:tab pos="3599010" algn="l"/>
              </a:tabLst>
            </a:pPr>
            <a:r>
              <a:rPr lang="en-US" sz="600" kern="1200">
                <a:solidFill>
                  <a:schemeClr val="tx1"/>
                </a:solidFill>
                <a:latin typeface="+mn-lt"/>
                <a:ea typeface="+mn-ea"/>
                <a:cs typeface="Arial" panose="020B0604020202020204" pitchFamily="34" charset="0"/>
              </a:rPr>
              <a:t>© 2021 ServiceNow, Inc. All Rights Reserved.</a:t>
            </a:r>
          </a:p>
        </p:txBody>
      </p:sp>
    </p:spTree>
    <p:extLst>
      <p:ext uri="{BB962C8B-B14F-4D97-AF65-F5344CB8AC3E}">
        <p14:creationId xmlns:p14="http://schemas.microsoft.com/office/powerpoint/2010/main" val="298174855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4_Section_Slide_illustration11">
    <p:bg bwMode="gray">
      <p:bgPr>
        <a:solidFill>
          <a:srgbClr val="FFFFFF"/>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93690B89-0EF6-4363-85C5-263DD5CB4411}"/>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882376" y="433678"/>
            <a:ext cx="10964369" cy="6165851"/>
          </a:xfrm>
          <a:prstGeom prst="rect">
            <a:avLst/>
          </a:prstGeom>
        </p:spPr>
      </p:pic>
      <p:sp>
        <p:nvSpPr>
          <p:cNvPr id="20" name="Title 1">
            <a:extLst>
              <a:ext uri="{FF2B5EF4-FFF2-40B4-BE49-F238E27FC236}">
                <a16:creationId xmlns:a16="http://schemas.microsoft.com/office/drawing/2014/main" id="{BB1245D4-71F6-4D39-8C37-CE9A48183F07}"/>
              </a:ext>
            </a:extLst>
          </p:cNvPr>
          <p:cNvSpPr>
            <a:spLocks noGrp="1"/>
          </p:cNvSpPr>
          <p:nvPr>
            <p:ph type="ctrTitle" hasCustomPrompt="1"/>
          </p:nvPr>
        </p:nvSpPr>
        <p:spPr bwMode="gray">
          <a:xfrm>
            <a:off x="420142" y="2005012"/>
            <a:ext cx="5244378" cy="1336386"/>
          </a:xfrm>
        </p:spPr>
        <p:txBody>
          <a:bodyPr/>
          <a:lstStyle>
            <a:lvl1pPr algn="l" defTabSz="457017" rtl="0" eaLnBrk="1" latinLnBrk="0" hangingPunct="1">
              <a:lnSpc>
                <a:spcPct val="90000"/>
              </a:lnSpc>
              <a:spcBef>
                <a:spcPts val="0"/>
              </a:spcBef>
              <a:buNone/>
              <a:defRPr lang="en-US" sz="3600" b="1" kern="1200" normalizeH="0" baseline="0" dirty="0">
                <a:solidFill>
                  <a:schemeClr val="tx1"/>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21" name="Text Placeholder 2">
            <a:extLst>
              <a:ext uri="{FF2B5EF4-FFF2-40B4-BE49-F238E27FC236}">
                <a16:creationId xmlns:a16="http://schemas.microsoft.com/office/drawing/2014/main" id="{2ECD062F-E21A-4BA1-B3EF-61BC2354FD2F}"/>
              </a:ext>
            </a:extLst>
          </p:cNvPr>
          <p:cNvSpPr>
            <a:spLocks noGrp="1"/>
          </p:cNvSpPr>
          <p:nvPr>
            <p:ph type="body" sz="quarter" idx="10" hasCustomPrompt="1"/>
          </p:nvPr>
        </p:nvSpPr>
        <p:spPr>
          <a:xfrm>
            <a:off x="434452" y="3434010"/>
            <a:ext cx="5230068" cy="789637"/>
          </a:xfrm>
        </p:spPr>
        <p:txBody>
          <a:bodyPr/>
          <a:lstStyle>
            <a:lvl1pPr marL="0" indent="0">
              <a:lnSpc>
                <a:spcPct val="90000"/>
              </a:lnSpc>
              <a:spcBef>
                <a:spcPts val="600"/>
              </a:spcBef>
              <a:buFont typeface="Arial" panose="020B0604020202020204" pitchFamily="34" charset="0"/>
              <a:buNone/>
              <a:defRPr sz="2000" b="0">
                <a:solidFill>
                  <a:schemeClr val="tx1"/>
                </a:solidFill>
                <a:latin typeface="+mj-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pPr lvl="0"/>
            <a:r>
              <a:rPr lang="en-US"/>
              <a:t>Click to edit subtitle master text styles</a:t>
            </a:r>
          </a:p>
        </p:txBody>
      </p:sp>
      <p:sp>
        <p:nvSpPr>
          <p:cNvPr id="22" name="Footer Placeholder 4">
            <a:extLst>
              <a:ext uri="{FF2B5EF4-FFF2-40B4-BE49-F238E27FC236}">
                <a16:creationId xmlns:a16="http://schemas.microsoft.com/office/drawing/2014/main" id="{41CE7841-38D1-4958-8BB3-5B55DD979EB7}"/>
              </a:ext>
            </a:extLst>
          </p:cNvPr>
          <p:cNvSpPr txBox="1">
            <a:spLocks/>
          </p:cNvSpPr>
          <p:nvPr userDrawn="1"/>
        </p:nvSpPr>
        <p:spPr bwMode="gray">
          <a:xfrm>
            <a:off x="5863411" y="6365328"/>
            <a:ext cx="497842"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BDCBF2-BE2D-4B82-87DE-56AD2FCE3670}" type="slidenum">
              <a:rPr lang="en-US" sz="600" smtClean="0">
                <a:solidFill>
                  <a:schemeClr val="tx1"/>
                </a:solidFill>
                <a:latin typeface="+mn-lt"/>
                <a:ea typeface="Avenir Book" charset="0"/>
                <a:cs typeface="Arial" panose="020B0604020202020204" pitchFamily="34" charset="0"/>
              </a:rPr>
              <a:pPr algn="ctr"/>
              <a:t>‹#›</a:t>
            </a:fld>
            <a:endParaRPr lang="en-US" sz="600">
              <a:solidFill>
                <a:schemeClr val="tx1"/>
              </a:solidFill>
              <a:latin typeface="+mn-lt"/>
              <a:ea typeface="Avenir Book" charset="0"/>
              <a:cs typeface="Arial" panose="020B0604020202020204" pitchFamily="34" charset="0"/>
            </a:endParaRPr>
          </a:p>
        </p:txBody>
      </p:sp>
      <p:grpSp>
        <p:nvGrpSpPr>
          <p:cNvPr id="23" name="Graphic 28">
            <a:extLst>
              <a:ext uri="{FF2B5EF4-FFF2-40B4-BE49-F238E27FC236}">
                <a16:creationId xmlns:a16="http://schemas.microsoft.com/office/drawing/2014/main" id="{5E791420-B8B6-4D70-A30D-5F32EED788E6}"/>
              </a:ext>
            </a:extLst>
          </p:cNvPr>
          <p:cNvGrpSpPr/>
          <p:nvPr userDrawn="1"/>
        </p:nvGrpSpPr>
        <p:grpSpPr>
          <a:xfrm>
            <a:off x="387035" y="6197600"/>
            <a:ext cx="875052" cy="464318"/>
            <a:chOff x="3834550" y="2440725"/>
            <a:chExt cx="5419725" cy="2876550"/>
          </a:xfrm>
        </p:grpSpPr>
        <p:sp>
          <p:nvSpPr>
            <p:cNvPr id="24" name="Freeform: Shape 98">
              <a:extLst>
                <a:ext uri="{FF2B5EF4-FFF2-40B4-BE49-F238E27FC236}">
                  <a16:creationId xmlns:a16="http://schemas.microsoft.com/office/drawing/2014/main" id="{43151341-E21E-410E-AC97-A36071A7273D}"/>
                </a:ext>
              </a:extLst>
            </p:cNvPr>
            <p:cNvSpPr/>
            <p:nvPr/>
          </p:nvSpPr>
          <p:spPr>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solidFill>
              <a:schemeClr val="tx1"/>
            </a:solidFill>
            <a:ln w="9525" cap="flat">
              <a:noFill/>
              <a:prstDash val="solid"/>
              <a:miter/>
            </a:ln>
          </p:spPr>
          <p:txBody>
            <a:bodyPr rtlCol="0" anchor="ctr"/>
            <a:lstStyle/>
            <a:p>
              <a:endParaRPr lang="en-US" sz="1800"/>
            </a:p>
          </p:txBody>
        </p:sp>
        <p:sp>
          <p:nvSpPr>
            <p:cNvPr id="25" name="Freeform: Shape 99">
              <a:extLst>
                <a:ext uri="{FF2B5EF4-FFF2-40B4-BE49-F238E27FC236}">
                  <a16:creationId xmlns:a16="http://schemas.microsoft.com/office/drawing/2014/main" id="{E9032B82-CC06-4D4A-882F-ADBF2F279659}"/>
                </a:ext>
              </a:extLst>
            </p:cNvPr>
            <p:cNvSpPr/>
            <p:nvPr/>
          </p:nvSpPr>
          <p:spPr>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rgbClr val="81B5A0"/>
            </a:solidFill>
            <a:ln w="9525" cap="flat">
              <a:noFill/>
              <a:prstDash val="solid"/>
              <a:miter/>
            </a:ln>
          </p:spPr>
          <p:txBody>
            <a:bodyPr rtlCol="0" anchor="ctr"/>
            <a:lstStyle/>
            <a:p>
              <a:endParaRPr lang="en-US" sz="1800"/>
            </a:p>
          </p:txBody>
        </p:sp>
        <p:sp>
          <p:nvSpPr>
            <p:cNvPr id="26" name="Freeform: Shape 100">
              <a:extLst>
                <a:ext uri="{FF2B5EF4-FFF2-40B4-BE49-F238E27FC236}">
                  <a16:creationId xmlns:a16="http://schemas.microsoft.com/office/drawing/2014/main" id="{056BB80D-7B8E-41E3-8930-81634F3CE3E0}"/>
                </a:ext>
              </a:extLst>
            </p:cNvPr>
            <p:cNvSpPr/>
            <p:nvPr/>
          </p:nvSpPr>
          <p:spPr>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solidFill>
              <a:schemeClr val="tx1"/>
            </a:solidFill>
            <a:ln w="9525" cap="flat">
              <a:noFill/>
              <a:prstDash val="solid"/>
              <a:miter/>
            </a:ln>
          </p:spPr>
          <p:txBody>
            <a:bodyPr rtlCol="0" anchor="ctr"/>
            <a:lstStyle/>
            <a:p>
              <a:endParaRPr lang="en-US" sz="1800"/>
            </a:p>
          </p:txBody>
        </p:sp>
        <p:sp>
          <p:nvSpPr>
            <p:cNvPr id="27" name="Freeform: Shape 101">
              <a:extLst>
                <a:ext uri="{FF2B5EF4-FFF2-40B4-BE49-F238E27FC236}">
                  <a16:creationId xmlns:a16="http://schemas.microsoft.com/office/drawing/2014/main" id="{E704E582-6CEC-4262-BA8F-3E0375205FD9}"/>
                </a:ext>
              </a:extLst>
            </p:cNvPr>
            <p:cNvSpPr/>
            <p:nvPr/>
          </p:nvSpPr>
          <p:spPr>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solidFill>
              <a:srgbClr val="293E40"/>
            </a:solidFill>
            <a:ln w="9525" cap="flat">
              <a:noFill/>
              <a:prstDash val="solid"/>
              <a:miter/>
            </a:ln>
          </p:spPr>
          <p:txBody>
            <a:bodyPr rtlCol="0" anchor="ctr"/>
            <a:lstStyle/>
            <a:p>
              <a:endParaRPr lang="en-US" sz="1800"/>
            </a:p>
          </p:txBody>
        </p:sp>
        <p:sp>
          <p:nvSpPr>
            <p:cNvPr id="28" name="Freeform: Shape 102">
              <a:extLst>
                <a:ext uri="{FF2B5EF4-FFF2-40B4-BE49-F238E27FC236}">
                  <a16:creationId xmlns:a16="http://schemas.microsoft.com/office/drawing/2014/main" id="{3BF040A7-8200-4E37-BF59-851B61B87ED1}"/>
                </a:ext>
              </a:extLst>
            </p:cNvPr>
            <p:cNvSpPr/>
            <p:nvPr/>
          </p:nvSpPr>
          <p:spPr>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solidFill>
              <a:srgbClr val="293E40"/>
            </a:solidFill>
            <a:ln w="9525" cap="flat">
              <a:noFill/>
              <a:prstDash val="solid"/>
              <a:miter/>
            </a:ln>
          </p:spPr>
          <p:txBody>
            <a:bodyPr rtlCol="0" anchor="ctr"/>
            <a:lstStyle/>
            <a:p>
              <a:endParaRPr lang="en-US" sz="1800"/>
            </a:p>
          </p:txBody>
        </p:sp>
      </p:grpSp>
      <p:sp>
        <p:nvSpPr>
          <p:cNvPr id="14" name="Footer Placeholder 4">
            <a:extLst>
              <a:ext uri="{FF2B5EF4-FFF2-40B4-BE49-F238E27FC236}">
                <a16:creationId xmlns:a16="http://schemas.microsoft.com/office/drawing/2014/main" id="{980B9FA9-679F-437F-B76A-D38E806B5142}"/>
              </a:ext>
            </a:extLst>
          </p:cNvPr>
          <p:cNvSpPr txBox="1">
            <a:spLocks/>
          </p:cNvSpPr>
          <p:nvPr userDrawn="1"/>
        </p:nvSpPr>
        <p:spPr bwMode="gray">
          <a:xfrm>
            <a:off x="8065127" y="6364009"/>
            <a:ext cx="3704038"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algn="r" defTabSz="457017" rtl="0" eaLnBrk="1" latinLnBrk="0" hangingPunct="1">
              <a:tabLst>
                <a:tab pos="3599010" algn="l"/>
              </a:tabLst>
            </a:pPr>
            <a:r>
              <a:rPr lang="en-US" sz="600" kern="1200">
                <a:solidFill>
                  <a:schemeClr val="tx1"/>
                </a:solidFill>
                <a:latin typeface="+mn-lt"/>
                <a:ea typeface="+mn-ea"/>
                <a:cs typeface="Arial" panose="020B0604020202020204" pitchFamily="34" charset="0"/>
              </a:rPr>
              <a:t>© 2021 ServiceNow, Inc. All Rights Reserved.</a:t>
            </a:r>
          </a:p>
        </p:txBody>
      </p:sp>
    </p:spTree>
    <p:extLst>
      <p:ext uri="{BB962C8B-B14F-4D97-AF65-F5344CB8AC3E}">
        <p14:creationId xmlns:p14="http://schemas.microsoft.com/office/powerpoint/2010/main" val="215099352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Data insights">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27969" y="1636594"/>
            <a:ext cx="11213464" cy="4535424"/>
          </a:xfrm>
        </p:spPr>
        <p:txBody>
          <a:bodyPr vert="horz" lIns="91440" tIns="45720" rIns="91440" bIns="45720" rtlCol="0">
            <a:noAutofit/>
          </a:bodyPr>
          <a:lstStyle>
            <a:lvl1pPr>
              <a:defRPr lang="en-US" smtClean="0"/>
            </a:lvl1pPr>
            <a:lvl2pPr>
              <a:defRPr lang="en-US" sz="1600"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p:txBody>
      </p:sp>
      <p:sp>
        <p:nvSpPr>
          <p:cNvPr id="7" name="Text Placeholder 8"/>
          <p:cNvSpPr>
            <a:spLocks noGrp="1"/>
          </p:cNvSpPr>
          <p:nvPr>
            <p:ph type="body" sz="quarter" idx="13" hasCustomPrompt="1"/>
          </p:nvPr>
        </p:nvSpPr>
        <p:spPr>
          <a:xfrm>
            <a:off x="441347" y="1033332"/>
            <a:ext cx="11210160" cy="446087"/>
          </a:xfrm>
        </p:spPr>
        <p:txBody>
          <a:bodyPr>
            <a:noAutofit/>
          </a:bodyPr>
          <a:lstStyle>
            <a:lvl1pPr marL="0" indent="0">
              <a:buNone/>
              <a:defRPr sz="2000" b="0">
                <a:solidFill>
                  <a:schemeClr val="tx1"/>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4" name="Title 3"/>
          <p:cNvSpPr>
            <a:spLocks noGrp="1"/>
          </p:cNvSpPr>
          <p:nvPr>
            <p:ph type="title" hasCustomPrompt="1"/>
          </p:nvPr>
        </p:nvSpPr>
        <p:spPr/>
        <p:txBody>
          <a:bodyPr/>
          <a:lstStyle>
            <a:lvl1pPr>
              <a:defRPr/>
            </a:lvl1pPr>
          </a:lstStyle>
          <a:p>
            <a:r>
              <a:rPr lang="en-US"/>
              <a:t>Click to edit master title style</a:t>
            </a:r>
          </a:p>
        </p:txBody>
      </p:sp>
      <p:pic>
        <p:nvPicPr>
          <p:cNvPr id="5" name="Picture 4">
            <a:extLst>
              <a:ext uri="{FF2B5EF4-FFF2-40B4-BE49-F238E27FC236}">
                <a16:creationId xmlns:a16="http://schemas.microsoft.com/office/drawing/2014/main" id="{A12149AF-B5B5-B644-BAAB-7F237422DB0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296524" y="934436"/>
            <a:ext cx="5378691" cy="5248727"/>
          </a:xfrm>
          <a:prstGeom prst="rect">
            <a:avLst/>
          </a:prstGeom>
        </p:spPr>
      </p:pic>
    </p:spTree>
    <p:extLst>
      <p:ext uri="{BB962C8B-B14F-4D97-AF65-F5344CB8AC3E}">
        <p14:creationId xmlns:p14="http://schemas.microsoft.com/office/powerpoint/2010/main" val="356780740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Did you know?">
    <p:bg>
      <p:bgPr>
        <a:solidFill>
          <a:schemeClr val="bg2">
            <a:lumMod val="9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27969" y="1636594"/>
            <a:ext cx="7484655" cy="4535424"/>
          </a:xfrm>
        </p:spPr>
        <p:txBody>
          <a:bodyPr vert="horz" lIns="91440" tIns="45720" rIns="91440" bIns="45720" rtlCol="0">
            <a:noAutofit/>
          </a:bodyPr>
          <a:lstStyle>
            <a:lvl1pPr>
              <a:defRPr lang="en-US" smtClean="0"/>
            </a:lvl1pPr>
            <a:lvl2pPr>
              <a:defRPr lang="en-US" sz="1600"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p:txBody>
      </p:sp>
      <p:sp>
        <p:nvSpPr>
          <p:cNvPr id="7" name="Text Placeholder 8"/>
          <p:cNvSpPr>
            <a:spLocks noGrp="1"/>
          </p:cNvSpPr>
          <p:nvPr>
            <p:ph type="body" sz="quarter" idx="13" hasCustomPrompt="1"/>
          </p:nvPr>
        </p:nvSpPr>
        <p:spPr>
          <a:xfrm>
            <a:off x="441347" y="1033332"/>
            <a:ext cx="11210160" cy="446087"/>
          </a:xfrm>
        </p:spPr>
        <p:txBody>
          <a:bodyPr>
            <a:noAutofit/>
          </a:bodyPr>
          <a:lstStyle>
            <a:lvl1pPr marL="0" indent="0">
              <a:buNone/>
              <a:defRPr sz="2000" b="0">
                <a:solidFill>
                  <a:schemeClr val="tx1"/>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4" name="Title 3"/>
          <p:cNvSpPr>
            <a:spLocks noGrp="1"/>
          </p:cNvSpPr>
          <p:nvPr>
            <p:ph type="title" hasCustomPrompt="1"/>
          </p:nvPr>
        </p:nvSpPr>
        <p:spPr/>
        <p:txBody>
          <a:bodyPr/>
          <a:lstStyle>
            <a:lvl1pPr>
              <a:defRPr/>
            </a:lvl1pPr>
          </a:lstStyle>
          <a:p>
            <a:r>
              <a:rPr lang="en-US"/>
              <a:t>Click to edit master title style</a:t>
            </a:r>
          </a:p>
        </p:txBody>
      </p:sp>
      <p:grpSp>
        <p:nvGrpSpPr>
          <p:cNvPr id="6" name="Group 4">
            <a:extLst>
              <a:ext uri="{FF2B5EF4-FFF2-40B4-BE49-F238E27FC236}">
                <a16:creationId xmlns:a16="http://schemas.microsoft.com/office/drawing/2014/main" id="{AC13CCEC-5A5E-5C4F-B2E2-C74E77D24D57}"/>
              </a:ext>
            </a:extLst>
          </p:cNvPr>
          <p:cNvGrpSpPr>
            <a:grpSpLocks noChangeAspect="1"/>
          </p:cNvGrpSpPr>
          <p:nvPr userDrawn="1"/>
        </p:nvGrpSpPr>
        <p:grpSpPr bwMode="auto">
          <a:xfrm flipH="1">
            <a:off x="6419308" y="2191610"/>
            <a:ext cx="5256619" cy="3984171"/>
            <a:chOff x="4463" y="1697"/>
            <a:chExt cx="2890" cy="2191"/>
          </a:xfrm>
        </p:grpSpPr>
        <p:sp>
          <p:nvSpPr>
            <p:cNvPr id="8" name="AutoShape 3">
              <a:extLst>
                <a:ext uri="{FF2B5EF4-FFF2-40B4-BE49-F238E27FC236}">
                  <a16:creationId xmlns:a16="http://schemas.microsoft.com/office/drawing/2014/main" id="{DCCA567C-C78A-2A4F-A14E-33859910F138}"/>
                </a:ext>
              </a:extLst>
            </p:cNvPr>
            <p:cNvSpPr>
              <a:spLocks noChangeAspect="1" noChangeArrowheads="1" noTextEdit="1"/>
            </p:cNvSpPr>
            <p:nvPr/>
          </p:nvSpPr>
          <p:spPr bwMode="auto">
            <a:xfrm>
              <a:off x="4463" y="1697"/>
              <a:ext cx="2889" cy="2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9" name="Freeform 5">
              <a:extLst>
                <a:ext uri="{FF2B5EF4-FFF2-40B4-BE49-F238E27FC236}">
                  <a16:creationId xmlns:a16="http://schemas.microsoft.com/office/drawing/2014/main" id="{CD7FC05C-CC5D-374F-B300-D964B09E0887}"/>
                </a:ext>
              </a:extLst>
            </p:cNvPr>
            <p:cNvSpPr>
              <a:spLocks/>
            </p:cNvSpPr>
            <p:nvPr/>
          </p:nvSpPr>
          <p:spPr bwMode="auto">
            <a:xfrm>
              <a:off x="5023" y="2069"/>
              <a:ext cx="693" cy="400"/>
            </a:xfrm>
            <a:custGeom>
              <a:avLst/>
              <a:gdLst>
                <a:gd name="T0" fmla="*/ 441 w 678"/>
                <a:gd name="T1" fmla="*/ 277 h 391"/>
                <a:gd name="T2" fmla="*/ 678 w 678"/>
                <a:gd name="T3" fmla="*/ 199 h 391"/>
                <a:gd name="T4" fmla="*/ 671 w 678"/>
                <a:gd name="T5" fmla="*/ 174 h 391"/>
                <a:gd name="T6" fmla="*/ 665 w 678"/>
                <a:gd name="T7" fmla="*/ 133 h 391"/>
                <a:gd name="T8" fmla="*/ 640 w 678"/>
                <a:gd name="T9" fmla="*/ 99 h 391"/>
                <a:gd name="T10" fmla="*/ 619 w 678"/>
                <a:gd name="T11" fmla="*/ 63 h 391"/>
                <a:gd name="T12" fmla="*/ 583 w 678"/>
                <a:gd name="T13" fmla="*/ 42 h 391"/>
                <a:gd name="T14" fmla="*/ 549 w 678"/>
                <a:gd name="T15" fmla="*/ 17 h 391"/>
                <a:gd name="T16" fmla="*/ 508 w 678"/>
                <a:gd name="T17" fmla="*/ 10 h 391"/>
                <a:gd name="T18" fmla="*/ 467 w 678"/>
                <a:gd name="T19" fmla="*/ 0 h 391"/>
                <a:gd name="T20" fmla="*/ 426 w 678"/>
                <a:gd name="T21" fmla="*/ 10 h 391"/>
                <a:gd name="T22" fmla="*/ 385 w 678"/>
                <a:gd name="T23" fmla="*/ 17 h 391"/>
                <a:gd name="T24" fmla="*/ 351 w 678"/>
                <a:gd name="T25" fmla="*/ 42 h 391"/>
                <a:gd name="T26" fmla="*/ 315 w 678"/>
                <a:gd name="T27" fmla="*/ 63 h 391"/>
                <a:gd name="T28" fmla="*/ 294 w 678"/>
                <a:gd name="T29" fmla="*/ 99 h 391"/>
                <a:gd name="T30" fmla="*/ 292 w 678"/>
                <a:gd name="T31" fmla="*/ 101 h 391"/>
                <a:gd name="T32" fmla="*/ 275 w 678"/>
                <a:gd name="T33" fmla="*/ 81 h 391"/>
                <a:gd name="T34" fmla="*/ 261 w 678"/>
                <a:gd name="T35" fmla="*/ 55 h 391"/>
                <a:gd name="T36" fmla="*/ 234 w 678"/>
                <a:gd name="T37" fmla="*/ 41 h 391"/>
                <a:gd name="T38" fmla="*/ 211 w 678"/>
                <a:gd name="T39" fmla="*/ 22 h 391"/>
                <a:gd name="T40" fmla="*/ 181 w 678"/>
                <a:gd name="T41" fmla="*/ 19 h 391"/>
                <a:gd name="T42" fmla="*/ 153 w 678"/>
                <a:gd name="T43" fmla="*/ 10 h 391"/>
                <a:gd name="T44" fmla="*/ 124 w 678"/>
                <a:gd name="T45" fmla="*/ 19 h 391"/>
                <a:gd name="T46" fmla="*/ 94 w 678"/>
                <a:gd name="T47" fmla="*/ 22 h 391"/>
                <a:gd name="T48" fmla="*/ 71 w 678"/>
                <a:gd name="T49" fmla="*/ 41 h 391"/>
                <a:gd name="T50" fmla="*/ 44 w 678"/>
                <a:gd name="T51" fmla="*/ 55 h 391"/>
                <a:gd name="T52" fmla="*/ 30 w 678"/>
                <a:gd name="T53" fmla="*/ 81 h 391"/>
                <a:gd name="T54" fmla="*/ 11 w 678"/>
                <a:gd name="T55" fmla="*/ 104 h 391"/>
                <a:gd name="T56" fmla="*/ 9 w 678"/>
                <a:gd name="T57" fmla="*/ 134 h 391"/>
                <a:gd name="T58" fmla="*/ 0 w 678"/>
                <a:gd name="T59" fmla="*/ 163 h 391"/>
                <a:gd name="T60" fmla="*/ 9 w 678"/>
                <a:gd name="T61" fmla="*/ 192 h 391"/>
                <a:gd name="T62" fmla="*/ 11 w 678"/>
                <a:gd name="T63" fmla="*/ 221 h 391"/>
                <a:gd name="T64" fmla="*/ 30 w 678"/>
                <a:gd name="T65" fmla="*/ 244 h 391"/>
                <a:gd name="T66" fmla="*/ 44 w 678"/>
                <a:gd name="T67" fmla="*/ 271 h 391"/>
                <a:gd name="T68" fmla="*/ 71 w 678"/>
                <a:gd name="T69" fmla="*/ 285 h 391"/>
                <a:gd name="T70" fmla="*/ 94 w 678"/>
                <a:gd name="T71" fmla="*/ 304 h 391"/>
                <a:gd name="T72" fmla="*/ 124 w 678"/>
                <a:gd name="T73" fmla="*/ 307 h 391"/>
                <a:gd name="T74" fmla="*/ 153 w 678"/>
                <a:gd name="T75" fmla="*/ 316 h 391"/>
                <a:gd name="T76" fmla="*/ 181 w 678"/>
                <a:gd name="T77" fmla="*/ 307 h 391"/>
                <a:gd name="T78" fmla="*/ 211 w 678"/>
                <a:gd name="T79" fmla="*/ 304 h 391"/>
                <a:gd name="T80" fmla="*/ 234 w 678"/>
                <a:gd name="T81" fmla="*/ 285 h 391"/>
                <a:gd name="T82" fmla="*/ 261 w 678"/>
                <a:gd name="T83" fmla="*/ 271 h 391"/>
                <a:gd name="T84" fmla="*/ 264 w 678"/>
                <a:gd name="T85" fmla="*/ 266 h 391"/>
                <a:gd name="T86" fmla="*/ 269 w 678"/>
                <a:gd name="T87" fmla="*/ 297 h 391"/>
                <a:gd name="T88" fmla="*/ 294 w 678"/>
                <a:gd name="T89" fmla="*/ 330 h 391"/>
                <a:gd name="T90" fmla="*/ 315 w 678"/>
                <a:gd name="T91" fmla="*/ 366 h 391"/>
                <a:gd name="T92" fmla="*/ 351 w 678"/>
                <a:gd name="T93" fmla="*/ 388 h 391"/>
                <a:gd name="T94" fmla="*/ 441 w 678"/>
                <a:gd name="T95" fmla="*/ 277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78" h="391">
                  <a:moveTo>
                    <a:pt x="441" y="277"/>
                  </a:moveTo>
                  <a:cubicBezTo>
                    <a:pt x="441" y="277"/>
                    <a:pt x="678" y="213"/>
                    <a:pt x="678" y="199"/>
                  </a:cubicBezTo>
                  <a:cubicBezTo>
                    <a:pt x="678" y="185"/>
                    <a:pt x="674" y="187"/>
                    <a:pt x="671" y="174"/>
                  </a:cubicBezTo>
                  <a:cubicBezTo>
                    <a:pt x="668" y="160"/>
                    <a:pt x="670" y="145"/>
                    <a:pt x="665" y="133"/>
                  </a:cubicBezTo>
                  <a:cubicBezTo>
                    <a:pt x="660" y="120"/>
                    <a:pt x="648" y="110"/>
                    <a:pt x="640" y="99"/>
                  </a:cubicBezTo>
                  <a:cubicBezTo>
                    <a:pt x="632" y="87"/>
                    <a:pt x="628" y="73"/>
                    <a:pt x="619" y="63"/>
                  </a:cubicBezTo>
                  <a:cubicBezTo>
                    <a:pt x="609" y="53"/>
                    <a:pt x="594" y="49"/>
                    <a:pt x="583" y="42"/>
                  </a:cubicBezTo>
                  <a:cubicBezTo>
                    <a:pt x="571" y="34"/>
                    <a:pt x="562" y="22"/>
                    <a:pt x="549" y="17"/>
                  </a:cubicBezTo>
                  <a:cubicBezTo>
                    <a:pt x="536" y="11"/>
                    <a:pt x="521" y="13"/>
                    <a:pt x="508" y="10"/>
                  </a:cubicBezTo>
                  <a:cubicBezTo>
                    <a:pt x="494" y="8"/>
                    <a:pt x="481" y="0"/>
                    <a:pt x="467" y="0"/>
                  </a:cubicBezTo>
                  <a:cubicBezTo>
                    <a:pt x="453" y="0"/>
                    <a:pt x="440" y="8"/>
                    <a:pt x="426" y="10"/>
                  </a:cubicBezTo>
                  <a:cubicBezTo>
                    <a:pt x="413" y="13"/>
                    <a:pt x="398" y="11"/>
                    <a:pt x="385" y="17"/>
                  </a:cubicBezTo>
                  <a:cubicBezTo>
                    <a:pt x="372" y="22"/>
                    <a:pt x="363" y="34"/>
                    <a:pt x="351" y="42"/>
                  </a:cubicBezTo>
                  <a:cubicBezTo>
                    <a:pt x="340" y="49"/>
                    <a:pt x="325" y="53"/>
                    <a:pt x="315" y="63"/>
                  </a:cubicBezTo>
                  <a:cubicBezTo>
                    <a:pt x="306" y="73"/>
                    <a:pt x="302" y="87"/>
                    <a:pt x="294" y="99"/>
                  </a:cubicBezTo>
                  <a:cubicBezTo>
                    <a:pt x="293" y="100"/>
                    <a:pt x="293" y="100"/>
                    <a:pt x="292" y="101"/>
                  </a:cubicBezTo>
                  <a:cubicBezTo>
                    <a:pt x="288" y="94"/>
                    <a:pt x="279" y="89"/>
                    <a:pt x="275" y="81"/>
                  </a:cubicBezTo>
                  <a:cubicBezTo>
                    <a:pt x="269" y="73"/>
                    <a:pt x="268" y="62"/>
                    <a:pt x="261" y="55"/>
                  </a:cubicBezTo>
                  <a:cubicBezTo>
                    <a:pt x="254" y="48"/>
                    <a:pt x="242" y="46"/>
                    <a:pt x="234" y="41"/>
                  </a:cubicBezTo>
                  <a:cubicBezTo>
                    <a:pt x="226" y="35"/>
                    <a:pt x="220" y="25"/>
                    <a:pt x="211" y="22"/>
                  </a:cubicBezTo>
                  <a:cubicBezTo>
                    <a:pt x="202" y="18"/>
                    <a:pt x="191" y="21"/>
                    <a:pt x="181" y="19"/>
                  </a:cubicBezTo>
                  <a:cubicBezTo>
                    <a:pt x="172" y="17"/>
                    <a:pt x="163" y="10"/>
                    <a:pt x="153" y="10"/>
                  </a:cubicBezTo>
                  <a:cubicBezTo>
                    <a:pt x="143" y="10"/>
                    <a:pt x="133" y="17"/>
                    <a:pt x="124" y="19"/>
                  </a:cubicBezTo>
                  <a:cubicBezTo>
                    <a:pt x="114" y="21"/>
                    <a:pt x="103" y="18"/>
                    <a:pt x="94" y="22"/>
                  </a:cubicBezTo>
                  <a:cubicBezTo>
                    <a:pt x="85" y="25"/>
                    <a:pt x="79" y="35"/>
                    <a:pt x="71" y="41"/>
                  </a:cubicBezTo>
                  <a:cubicBezTo>
                    <a:pt x="63" y="46"/>
                    <a:pt x="51" y="48"/>
                    <a:pt x="44" y="55"/>
                  </a:cubicBezTo>
                  <a:cubicBezTo>
                    <a:pt x="37" y="62"/>
                    <a:pt x="36" y="73"/>
                    <a:pt x="30" y="81"/>
                  </a:cubicBezTo>
                  <a:cubicBezTo>
                    <a:pt x="25" y="89"/>
                    <a:pt x="15" y="95"/>
                    <a:pt x="11" y="104"/>
                  </a:cubicBezTo>
                  <a:cubicBezTo>
                    <a:pt x="7" y="113"/>
                    <a:pt x="10" y="125"/>
                    <a:pt x="9" y="134"/>
                  </a:cubicBezTo>
                  <a:cubicBezTo>
                    <a:pt x="7" y="144"/>
                    <a:pt x="0" y="153"/>
                    <a:pt x="0" y="163"/>
                  </a:cubicBezTo>
                  <a:cubicBezTo>
                    <a:pt x="0" y="173"/>
                    <a:pt x="7" y="182"/>
                    <a:pt x="9" y="192"/>
                  </a:cubicBezTo>
                  <a:cubicBezTo>
                    <a:pt x="10" y="201"/>
                    <a:pt x="7" y="213"/>
                    <a:pt x="11" y="221"/>
                  </a:cubicBezTo>
                  <a:cubicBezTo>
                    <a:pt x="15" y="231"/>
                    <a:pt x="25" y="236"/>
                    <a:pt x="30" y="244"/>
                  </a:cubicBezTo>
                  <a:cubicBezTo>
                    <a:pt x="36" y="253"/>
                    <a:pt x="37" y="264"/>
                    <a:pt x="44" y="271"/>
                  </a:cubicBezTo>
                  <a:cubicBezTo>
                    <a:pt x="51" y="278"/>
                    <a:pt x="63" y="280"/>
                    <a:pt x="71" y="285"/>
                  </a:cubicBezTo>
                  <a:cubicBezTo>
                    <a:pt x="79" y="290"/>
                    <a:pt x="85" y="301"/>
                    <a:pt x="94" y="304"/>
                  </a:cubicBezTo>
                  <a:cubicBezTo>
                    <a:pt x="103" y="308"/>
                    <a:pt x="114" y="305"/>
                    <a:pt x="124" y="307"/>
                  </a:cubicBezTo>
                  <a:cubicBezTo>
                    <a:pt x="133" y="309"/>
                    <a:pt x="143" y="316"/>
                    <a:pt x="153" y="316"/>
                  </a:cubicBezTo>
                  <a:cubicBezTo>
                    <a:pt x="163" y="316"/>
                    <a:pt x="172" y="309"/>
                    <a:pt x="181" y="307"/>
                  </a:cubicBezTo>
                  <a:cubicBezTo>
                    <a:pt x="191" y="305"/>
                    <a:pt x="202" y="308"/>
                    <a:pt x="211" y="304"/>
                  </a:cubicBezTo>
                  <a:cubicBezTo>
                    <a:pt x="220" y="301"/>
                    <a:pt x="226" y="290"/>
                    <a:pt x="234" y="285"/>
                  </a:cubicBezTo>
                  <a:cubicBezTo>
                    <a:pt x="242" y="280"/>
                    <a:pt x="254" y="278"/>
                    <a:pt x="261" y="271"/>
                  </a:cubicBezTo>
                  <a:cubicBezTo>
                    <a:pt x="262" y="270"/>
                    <a:pt x="263" y="268"/>
                    <a:pt x="264" y="266"/>
                  </a:cubicBezTo>
                  <a:cubicBezTo>
                    <a:pt x="265" y="277"/>
                    <a:pt x="265" y="287"/>
                    <a:pt x="269" y="297"/>
                  </a:cubicBezTo>
                  <a:cubicBezTo>
                    <a:pt x="274" y="310"/>
                    <a:pt x="286" y="319"/>
                    <a:pt x="294" y="330"/>
                  </a:cubicBezTo>
                  <a:cubicBezTo>
                    <a:pt x="302" y="342"/>
                    <a:pt x="306" y="356"/>
                    <a:pt x="315" y="366"/>
                  </a:cubicBezTo>
                  <a:cubicBezTo>
                    <a:pt x="325" y="376"/>
                    <a:pt x="340" y="380"/>
                    <a:pt x="351" y="388"/>
                  </a:cubicBezTo>
                  <a:cubicBezTo>
                    <a:pt x="356" y="391"/>
                    <a:pt x="441" y="277"/>
                    <a:pt x="441" y="277"/>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0" name="Freeform 6">
              <a:extLst>
                <a:ext uri="{FF2B5EF4-FFF2-40B4-BE49-F238E27FC236}">
                  <a16:creationId xmlns:a16="http://schemas.microsoft.com/office/drawing/2014/main" id="{529CA3CC-E621-5547-AF20-F87B533BA1DD}"/>
                </a:ext>
              </a:extLst>
            </p:cNvPr>
            <p:cNvSpPr>
              <a:spLocks/>
            </p:cNvSpPr>
            <p:nvPr/>
          </p:nvSpPr>
          <p:spPr bwMode="auto">
            <a:xfrm>
              <a:off x="4567" y="1760"/>
              <a:ext cx="1333" cy="917"/>
            </a:xfrm>
            <a:custGeom>
              <a:avLst/>
              <a:gdLst>
                <a:gd name="T0" fmla="*/ 11 w 1304"/>
                <a:gd name="T1" fmla="*/ 896 h 896"/>
                <a:gd name="T2" fmla="*/ 10 w 1304"/>
                <a:gd name="T3" fmla="*/ 896 h 896"/>
                <a:gd name="T4" fmla="*/ 1 w 1304"/>
                <a:gd name="T5" fmla="*/ 886 h 896"/>
                <a:gd name="T6" fmla="*/ 933 w 1304"/>
                <a:gd name="T7" fmla="*/ 0 h 896"/>
                <a:gd name="T8" fmla="*/ 1297 w 1304"/>
                <a:gd name="T9" fmla="*/ 73 h 896"/>
                <a:gd name="T10" fmla="*/ 1302 w 1304"/>
                <a:gd name="T11" fmla="*/ 87 h 896"/>
                <a:gd name="T12" fmla="*/ 1289 w 1304"/>
                <a:gd name="T13" fmla="*/ 92 h 896"/>
                <a:gd name="T14" fmla="*/ 933 w 1304"/>
                <a:gd name="T15" fmla="*/ 20 h 896"/>
                <a:gd name="T16" fmla="*/ 21 w 1304"/>
                <a:gd name="T17" fmla="*/ 887 h 896"/>
                <a:gd name="T18" fmla="*/ 11 w 1304"/>
                <a:gd name="T19" fmla="*/ 896 h 8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04" h="896">
                  <a:moveTo>
                    <a:pt x="11" y="896"/>
                  </a:moveTo>
                  <a:cubicBezTo>
                    <a:pt x="11" y="896"/>
                    <a:pt x="10" y="896"/>
                    <a:pt x="10" y="896"/>
                  </a:cubicBezTo>
                  <a:cubicBezTo>
                    <a:pt x="5" y="896"/>
                    <a:pt x="0" y="891"/>
                    <a:pt x="1" y="886"/>
                  </a:cubicBezTo>
                  <a:cubicBezTo>
                    <a:pt x="26" y="389"/>
                    <a:pt x="436" y="0"/>
                    <a:pt x="933" y="0"/>
                  </a:cubicBezTo>
                  <a:cubicBezTo>
                    <a:pt x="1059" y="0"/>
                    <a:pt x="1182" y="25"/>
                    <a:pt x="1297" y="73"/>
                  </a:cubicBezTo>
                  <a:cubicBezTo>
                    <a:pt x="1302" y="76"/>
                    <a:pt x="1304" y="82"/>
                    <a:pt x="1302" y="87"/>
                  </a:cubicBezTo>
                  <a:cubicBezTo>
                    <a:pt x="1300" y="92"/>
                    <a:pt x="1294" y="94"/>
                    <a:pt x="1289" y="92"/>
                  </a:cubicBezTo>
                  <a:cubicBezTo>
                    <a:pt x="1176" y="44"/>
                    <a:pt x="1057" y="20"/>
                    <a:pt x="933" y="20"/>
                  </a:cubicBezTo>
                  <a:cubicBezTo>
                    <a:pt x="446" y="20"/>
                    <a:pt x="46" y="401"/>
                    <a:pt x="21" y="887"/>
                  </a:cubicBezTo>
                  <a:cubicBezTo>
                    <a:pt x="21" y="892"/>
                    <a:pt x="16" y="896"/>
                    <a:pt x="11" y="89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1" name="Freeform 7">
              <a:extLst>
                <a:ext uri="{FF2B5EF4-FFF2-40B4-BE49-F238E27FC236}">
                  <a16:creationId xmlns:a16="http://schemas.microsoft.com/office/drawing/2014/main" id="{898D6C3B-4EF2-8146-8B72-10380CB7A429}"/>
                </a:ext>
              </a:extLst>
            </p:cNvPr>
            <p:cNvSpPr>
              <a:spLocks/>
            </p:cNvSpPr>
            <p:nvPr/>
          </p:nvSpPr>
          <p:spPr bwMode="auto">
            <a:xfrm>
              <a:off x="4625" y="3034"/>
              <a:ext cx="428" cy="506"/>
            </a:xfrm>
            <a:custGeom>
              <a:avLst/>
              <a:gdLst>
                <a:gd name="T0" fmla="*/ 408 w 419"/>
                <a:gd name="T1" fmla="*/ 495 h 495"/>
                <a:gd name="T2" fmla="*/ 403 w 419"/>
                <a:gd name="T3" fmla="*/ 493 h 495"/>
                <a:gd name="T4" fmla="*/ 2 w 419"/>
                <a:gd name="T5" fmla="*/ 15 h 495"/>
                <a:gd name="T6" fmla="*/ 8 w 419"/>
                <a:gd name="T7" fmla="*/ 2 h 495"/>
                <a:gd name="T8" fmla="*/ 21 w 419"/>
                <a:gd name="T9" fmla="*/ 8 h 495"/>
                <a:gd name="T10" fmla="*/ 413 w 419"/>
                <a:gd name="T11" fmla="*/ 476 h 495"/>
                <a:gd name="T12" fmla="*/ 416 w 419"/>
                <a:gd name="T13" fmla="*/ 490 h 495"/>
                <a:gd name="T14" fmla="*/ 408 w 419"/>
                <a:gd name="T15" fmla="*/ 495 h 4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9" h="495">
                  <a:moveTo>
                    <a:pt x="408" y="495"/>
                  </a:moveTo>
                  <a:cubicBezTo>
                    <a:pt x="406" y="495"/>
                    <a:pt x="404" y="494"/>
                    <a:pt x="403" y="493"/>
                  </a:cubicBezTo>
                  <a:cubicBezTo>
                    <a:pt x="218" y="384"/>
                    <a:pt x="76" y="214"/>
                    <a:pt x="2" y="15"/>
                  </a:cubicBezTo>
                  <a:cubicBezTo>
                    <a:pt x="0" y="9"/>
                    <a:pt x="3" y="4"/>
                    <a:pt x="8" y="2"/>
                  </a:cubicBezTo>
                  <a:cubicBezTo>
                    <a:pt x="13" y="0"/>
                    <a:pt x="19" y="2"/>
                    <a:pt x="21" y="8"/>
                  </a:cubicBezTo>
                  <a:cubicBezTo>
                    <a:pt x="94" y="203"/>
                    <a:pt x="233" y="369"/>
                    <a:pt x="413" y="476"/>
                  </a:cubicBezTo>
                  <a:cubicBezTo>
                    <a:pt x="418" y="479"/>
                    <a:pt x="419" y="485"/>
                    <a:pt x="416" y="490"/>
                  </a:cubicBezTo>
                  <a:cubicBezTo>
                    <a:pt x="415" y="493"/>
                    <a:pt x="411" y="495"/>
                    <a:pt x="408" y="4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2" name="Freeform 8">
              <a:extLst>
                <a:ext uri="{FF2B5EF4-FFF2-40B4-BE49-F238E27FC236}">
                  <a16:creationId xmlns:a16="http://schemas.microsoft.com/office/drawing/2014/main" id="{FBF0BEEB-6CE4-AE49-AE9D-91C2706EF343}"/>
                </a:ext>
              </a:extLst>
            </p:cNvPr>
            <p:cNvSpPr>
              <a:spLocks/>
            </p:cNvSpPr>
            <p:nvPr/>
          </p:nvSpPr>
          <p:spPr bwMode="auto">
            <a:xfrm>
              <a:off x="6157" y="2164"/>
              <a:ext cx="319" cy="1250"/>
            </a:xfrm>
            <a:custGeom>
              <a:avLst/>
              <a:gdLst>
                <a:gd name="T0" fmla="*/ 11 w 312"/>
                <a:gd name="T1" fmla="*/ 1222 h 1222"/>
                <a:gd name="T2" fmla="*/ 4 w 312"/>
                <a:gd name="T3" fmla="*/ 1219 h 1222"/>
                <a:gd name="T4" fmla="*/ 4 w 312"/>
                <a:gd name="T5" fmla="*/ 1205 h 1222"/>
                <a:gd name="T6" fmla="*/ 214 w 312"/>
                <a:gd name="T7" fmla="*/ 908 h 1222"/>
                <a:gd name="T8" fmla="*/ 292 w 312"/>
                <a:gd name="T9" fmla="*/ 539 h 1222"/>
                <a:gd name="T10" fmla="*/ 129 w 312"/>
                <a:gd name="T11" fmla="*/ 17 h 1222"/>
                <a:gd name="T12" fmla="*/ 131 w 312"/>
                <a:gd name="T13" fmla="*/ 3 h 1222"/>
                <a:gd name="T14" fmla="*/ 145 w 312"/>
                <a:gd name="T15" fmla="*/ 6 h 1222"/>
                <a:gd name="T16" fmla="*/ 312 w 312"/>
                <a:gd name="T17" fmla="*/ 539 h 1222"/>
                <a:gd name="T18" fmla="*/ 233 w 312"/>
                <a:gd name="T19" fmla="*/ 916 h 1222"/>
                <a:gd name="T20" fmla="*/ 18 w 312"/>
                <a:gd name="T21" fmla="*/ 1219 h 1222"/>
                <a:gd name="T22" fmla="*/ 11 w 312"/>
                <a:gd name="T23" fmla="*/ 1222 h 1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2" h="1222">
                  <a:moveTo>
                    <a:pt x="11" y="1222"/>
                  </a:moveTo>
                  <a:cubicBezTo>
                    <a:pt x="8" y="1222"/>
                    <a:pt x="6" y="1221"/>
                    <a:pt x="4" y="1219"/>
                  </a:cubicBezTo>
                  <a:cubicBezTo>
                    <a:pt x="0" y="1215"/>
                    <a:pt x="0" y="1208"/>
                    <a:pt x="4" y="1205"/>
                  </a:cubicBezTo>
                  <a:cubicBezTo>
                    <a:pt x="94" y="1120"/>
                    <a:pt x="165" y="1020"/>
                    <a:pt x="214" y="908"/>
                  </a:cubicBezTo>
                  <a:cubicBezTo>
                    <a:pt x="266" y="791"/>
                    <a:pt x="292" y="667"/>
                    <a:pt x="292" y="539"/>
                  </a:cubicBezTo>
                  <a:cubicBezTo>
                    <a:pt x="292" y="351"/>
                    <a:pt x="235" y="171"/>
                    <a:pt x="129" y="17"/>
                  </a:cubicBezTo>
                  <a:cubicBezTo>
                    <a:pt x="125" y="13"/>
                    <a:pt x="126" y="6"/>
                    <a:pt x="131" y="3"/>
                  </a:cubicBezTo>
                  <a:cubicBezTo>
                    <a:pt x="136" y="0"/>
                    <a:pt x="142" y="1"/>
                    <a:pt x="145" y="6"/>
                  </a:cubicBezTo>
                  <a:cubicBezTo>
                    <a:pt x="254" y="163"/>
                    <a:pt x="312" y="347"/>
                    <a:pt x="312" y="539"/>
                  </a:cubicBezTo>
                  <a:cubicBezTo>
                    <a:pt x="312" y="670"/>
                    <a:pt x="286" y="797"/>
                    <a:pt x="233" y="916"/>
                  </a:cubicBezTo>
                  <a:cubicBezTo>
                    <a:pt x="182" y="1031"/>
                    <a:pt x="110" y="1133"/>
                    <a:pt x="18" y="1219"/>
                  </a:cubicBezTo>
                  <a:cubicBezTo>
                    <a:pt x="16" y="1221"/>
                    <a:pt x="14" y="1222"/>
                    <a:pt x="11" y="12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3" name="Freeform 9">
              <a:extLst>
                <a:ext uri="{FF2B5EF4-FFF2-40B4-BE49-F238E27FC236}">
                  <a16:creationId xmlns:a16="http://schemas.microsoft.com/office/drawing/2014/main" id="{B8364362-5FDB-3946-9A9C-A95DC6B21227}"/>
                </a:ext>
              </a:extLst>
            </p:cNvPr>
            <p:cNvSpPr>
              <a:spLocks/>
            </p:cNvSpPr>
            <p:nvPr/>
          </p:nvSpPr>
          <p:spPr bwMode="auto">
            <a:xfrm>
              <a:off x="4589" y="2821"/>
              <a:ext cx="2239" cy="1066"/>
            </a:xfrm>
            <a:custGeom>
              <a:avLst/>
              <a:gdLst>
                <a:gd name="T0" fmla="*/ 236 w 2190"/>
                <a:gd name="T1" fmla="*/ 1042 h 1042"/>
                <a:gd name="T2" fmla="*/ 612 w 2190"/>
                <a:gd name="T3" fmla="*/ 0 h 1042"/>
                <a:gd name="T4" fmla="*/ 2151 w 2190"/>
                <a:gd name="T5" fmla="*/ 687 h 1042"/>
                <a:gd name="T6" fmla="*/ 2190 w 2190"/>
                <a:gd name="T7" fmla="*/ 1042 h 1042"/>
                <a:gd name="T8" fmla="*/ 236 w 2190"/>
                <a:gd name="T9" fmla="*/ 1042 h 1042"/>
              </a:gdLst>
              <a:ahLst/>
              <a:cxnLst>
                <a:cxn ang="0">
                  <a:pos x="T0" y="T1"/>
                </a:cxn>
                <a:cxn ang="0">
                  <a:pos x="T2" y="T3"/>
                </a:cxn>
                <a:cxn ang="0">
                  <a:pos x="T4" y="T5"/>
                </a:cxn>
                <a:cxn ang="0">
                  <a:pos x="T6" y="T7"/>
                </a:cxn>
                <a:cxn ang="0">
                  <a:pos x="T8" y="T9"/>
                </a:cxn>
              </a:cxnLst>
              <a:rect l="0" t="0" r="r" b="b"/>
              <a:pathLst>
                <a:path w="2190" h="1042">
                  <a:moveTo>
                    <a:pt x="236" y="1042"/>
                  </a:moveTo>
                  <a:cubicBezTo>
                    <a:pt x="236" y="1042"/>
                    <a:pt x="0" y="274"/>
                    <a:pt x="612" y="0"/>
                  </a:cubicBezTo>
                  <a:cubicBezTo>
                    <a:pt x="2151" y="687"/>
                    <a:pt x="2151" y="687"/>
                    <a:pt x="2151" y="687"/>
                  </a:cubicBezTo>
                  <a:cubicBezTo>
                    <a:pt x="2190" y="1042"/>
                    <a:pt x="2190" y="1042"/>
                    <a:pt x="2190" y="1042"/>
                  </a:cubicBezTo>
                  <a:lnTo>
                    <a:pt x="236" y="1042"/>
                  </a:lnTo>
                  <a:close/>
                </a:path>
              </a:pathLst>
            </a:custGeom>
            <a:solidFill>
              <a:srgbClr val="D2D0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4" name="Freeform 10">
              <a:extLst>
                <a:ext uri="{FF2B5EF4-FFF2-40B4-BE49-F238E27FC236}">
                  <a16:creationId xmlns:a16="http://schemas.microsoft.com/office/drawing/2014/main" id="{64BFE171-56C4-2243-8A1B-8ADD435487EF}"/>
                </a:ext>
              </a:extLst>
            </p:cNvPr>
            <p:cNvSpPr>
              <a:spLocks/>
            </p:cNvSpPr>
            <p:nvPr/>
          </p:nvSpPr>
          <p:spPr bwMode="auto">
            <a:xfrm>
              <a:off x="4614" y="3531"/>
              <a:ext cx="1208" cy="356"/>
            </a:xfrm>
            <a:custGeom>
              <a:avLst/>
              <a:gdLst>
                <a:gd name="T0" fmla="*/ 0 w 1181"/>
                <a:gd name="T1" fmla="*/ 348 h 348"/>
                <a:gd name="T2" fmla="*/ 1181 w 1181"/>
                <a:gd name="T3" fmla="*/ 348 h 348"/>
                <a:gd name="T4" fmla="*/ 1100 w 1181"/>
                <a:gd name="T5" fmla="*/ 47 h 348"/>
                <a:gd name="T6" fmla="*/ 1046 w 1181"/>
                <a:gd name="T7" fmla="*/ 0 h 348"/>
                <a:gd name="T8" fmla="*/ 442 w 1181"/>
                <a:gd name="T9" fmla="*/ 0 h 348"/>
                <a:gd name="T10" fmla="*/ 171 w 1181"/>
                <a:gd name="T11" fmla="*/ 124 h 348"/>
                <a:gd name="T12" fmla="*/ 0 w 1181"/>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1181" h="348">
                  <a:moveTo>
                    <a:pt x="0" y="348"/>
                  </a:moveTo>
                  <a:cubicBezTo>
                    <a:pt x="1181" y="348"/>
                    <a:pt x="1181" y="348"/>
                    <a:pt x="1181" y="348"/>
                  </a:cubicBezTo>
                  <a:cubicBezTo>
                    <a:pt x="1100" y="47"/>
                    <a:pt x="1100" y="47"/>
                    <a:pt x="1100" y="47"/>
                  </a:cubicBezTo>
                  <a:cubicBezTo>
                    <a:pt x="1100" y="21"/>
                    <a:pt x="1076" y="0"/>
                    <a:pt x="1046" y="0"/>
                  </a:cubicBezTo>
                  <a:cubicBezTo>
                    <a:pt x="442" y="0"/>
                    <a:pt x="442" y="0"/>
                    <a:pt x="442" y="0"/>
                  </a:cubicBezTo>
                  <a:cubicBezTo>
                    <a:pt x="334" y="0"/>
                    <a:pt x="232" y="46"/>
                    <a:pt x="171" y="124"/>
                  </a:cubicBezTo>
                  <a:lnTo>
                    <a:pt x="0" y="348"/>
                  </a:ln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5" name="Oval 11">
              <a:extLst>
                <a:ext uri="{FF2B5EF4-FFF2-40B4-BE49-F238E27FC236}">
                  <a16:creationId xmlns:a16="http://schemas.microsoft.com/office/drawing/2014/main" id="{EE59CAEE-F904-D644-89DC-D45662224A4C}"/>
                </a:ext>
              </a:extLst>
            </p:cNvPr>
            <p:cNvSpPr>
              <a:spLocks noChangeArrowheads="1"/>
            </p:cNvSpPr>
            <p:nvPr/>
          </p:nvSpPr>
          <p:spPr bwMode="auto">
            <a:xfrm flipH="1">
              <a:off x="6277" y="2904"/>
              <a:ext cx="241" cy="24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6" name="Freeform 12">
              <a:extLst>
                <a:ext uri="{FF2B5EF4-FFF2-40B4-BE49-F238E27FC236}">
                  <a16:creationId xmlns:a16="http://schemas.microsoft.com/office/drawing/2014/main" id="{070D3DD6-D6D3-BF49-BB57-56460A97B126}"/>
                </a:ext>
              </a:extLst>
            </p:cNvPr>
            <p:cNvSpPr>
              <a:spLocks/>
            </p:cNvSpPr>
            <p:nvPr/>
          </p:nvSpPr>
          <p:spPr bwMode="auto">
            <a:xfrm flipH="1">
              <a:off x="6336" y="2984"/>
              <a:ext cx="131" cy="94"/>
            </a:xfrm>
            <a:custGeom>
              <a:avLst/>
              <a:gdLst>
                <a:gd name="T0" fmla="*/ 117 w 128"/>
                <a:gd name="T1" fmla="*/ 0 h 92"/>
                <a:gd name="T2" fmla="*/ 55 w 128"/>
                <a:gd name="T3" fmla="*/ 67 h 92"/>
                <a:gd name="T4" fmla="*/ 22 w 128"/>
                <a:gd name="T5" fmla="*/ 27 h 92"/>
                <a:gd name="T6" fmla="*/ 0 w 128"/>
                <a:gd name="T7" fmla="*/ 25 h 92"/>
                <a:gd name="T8" fmla="*/ 0 w 128"/>
                <a:gd name="T9" fmla="*/ 25 h 92"/>
                <a:gd name="T10" fmla="*/ 54 w 128"/>
                <a:gd name="T11" fmla="*/ 92 h 92"/>
                <a:gd name="T12" fmla="*/ 128 w 128"/>
                <a:gd name="T13" fmla="*/ 10 h 92"/>
                <a:gd name="T14" fmla="*/ 117 w 128"/>
                <a:gd name="T15" fmla="*/ 0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8" h="92">
                  <a:moveTo>
                    <a:pt x="117" y="0"/>
                  </a:moveTo>
                  <a:cubicBezTo>
                    <a:pt x="55" y="67"/>
                    <a:pt x="55" y="67"/>
                    <a:pt x="55" y="67"/>
                  </a:cubicBezTo>
                  <a:cubicBezTo>
                    <a:pt x="22" y="27"/>
                    <a:pt x="22" y="27"/>
                    <a:pt x="22" y="27"/>
                  </a:cubicBezTo>
                  <a:cubicBezTo>
                    <a:pt x="17" y="21"/>
                    <a:pt x="7" y="19"/>
                    <a:pt x="0" y="25"/>
                  </a:cubicBezTo>
                  <a:cubicBezTo>
                    <a:pt x="0" y="25"/>
                    <a:pt x="0" y="25"/>
                    <a:pt x="0" y="25"/>
                  </a:cubicBezTo>
                  <a:cubicBezTo>
                    <a:pt x="54" y="92"/>
                    <a:pt x="54" y="92"/>
                    <a:pt x="54" y="92"/>
                  </a:cubicBezTo>
                  <a:cubicBezTo>
                    <a:pt x="128" y="10"/>
                    <a:pt x="128" y="10"/>
                    <a:pt x="128" y="10"/>
                  </a:cubicBezTo>
                  <a:lnTo>
                    <a:pt x="117" y="0"/>
                  </a:ln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7" name="Freeform 13">
              <a:extLst>
                <a:ext uri="{FF2B5EF4-FFF2-40B4-BE49-F238E27FC236}">
                  <a16:creationId xmlns:a16="http://schemas.microsoft.com/office/drawing/2014/main" id="{DF6B36DD-2781-9D49-9324-1B03BC32A69D}"/>
                </a:ext>
              </a:extLst>
            </p:cNvPr>
            <p:cNvSpPr>
              <a:spLocks/>
            </p:cNvSpPr>
            <p:nvPr/>
          </p:nvSpPr>
          <p:spPr bwMode="auto">
            <a:xfrm>
              <a:off x="6615" y="3368"/>
              <a:ext cx="280" cy="178"/>
            </a:xfrm>
            <a:custGeom>
              <a:avLst/>
              <a:gdLst>
                <a:gd name="T0" fmla="*/ 59 w 280"/>
                <a:gd name="T1" fmla="*/ 0 h 178"/>
                <a:gd name="T2" fmla="*/ 280 w 280"/>
                <a:gd name="T3" fmla="*/ 83 h 178"/>
                <a:gd name="T4" fmla="*/ 219 w 280"/>
                <a:gd name="T5" fmla="*/ 178 h 178"/>
                <a:gd name="T6" fmla="*/ 0 w 280"/>
                <a:gd name="T7" fmla="*/ 139 h 178"/>
                <a:gd name="T8" fmla="*/ 59 w 280"/>
                <a:gd name="T9" fmla="*/ 0 h 178"/>
              </a:gdLst>
              <a:ahLst/>
              <a:cxnLst>
                <a:cxn ang="0">
                  <a:pos x="T0" y="T1"/>
                </a:cxn>
                <a:cxn ang="0">
                  <a:pos x="T2" y="T3"/>
                </a:cxn>
                <a:cxn ang="0">
                  <a:pos x="T4" y="T5"/>
                </a:cxn>
                <a:cxn ang="0">
                  <a:pos x="T6" y="T7"/>
                </a:cxn>
                <a:cxn ang="0">
                  <a:pos x="T8" y="T9"/>
                </a:cxn>
              </a:cxnLst>
              <a:rect l="0" t="0" r="r" b="b"/>
              <a:pathLst>
                <a:path w="280" h="178">
                  <a:moveTo>
                    <a:pt x="59" y="0"/>
                  </a:moveTo>
                  <a:lnTo>
                    <a:pt x="280" y="83"/>
                  </a:lnTo>
                  <a:lnTo>
                    <a:pt x="219" y="178"/>
                  </a:lnTo>
                  <a:lnTo>
                    <a:pt x="0" y="139"/>
                  </a:lnTo>
                  <a:lnTo>
                    <a:pt x="59" y="0"/>
                  </a:lnTo>
                  <a:close/>
                </a:path>
              </a:pathLst>
            </a:custGeom>
            <a:solidFill>
              <a:srgbClr val="C27B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8" name="Freeform 14">
              <a:extLst>
                <a:ext uri="{FF2B5EF4-FFF2-40B4-BE49-F238E27FC236}">
                  <a16:creationId xmlns:a16="http://schemas.microsoft.com/office/drawing/2014/main" id="{7E972D1F-23AD-8B4D-A8DD-E2404689C314}"/>
                </a:ext>
              </a:extLst>
            </p:cNvPr>
            <p:cNvSpPr>
              <a:spLocks/>
            </p:cNvSpPr>
            <p:nvPr/>
          </p:nvSpPr>
          <p:spPr bwMode="auto">
            <a:xfrm>
              <a:off x="6815" y="3279"/>
              <a:ext cx="333" cy="390"/>
            </a:xfrm>
            <a:custGeom>
              <a:avLst/>
              <a:gdLst>
                <a:gd name="T0" fmla="*/ 250 w 325"/>
                <a:gd name="T1" fmla="*/ 8 h 381"/>
                <a:gd name="T2" fmla="*/ 68 w 325"/>
                <a:gd name="T3" fmla="*/ 120 h 381"/>
                <a:gd name="T4" fmla="*/ 68 w 325"/>
                <a:gd name="T5" fmla="*/ 120 h 381"/>
                <a:gd name="T6" fmla="*/ 11 w 325"/>
                <a:gd name="T7" fmla="*/ 125 h 381"/>
                <a:gd name="T8" fmla="*/ 11 w 325"/>
                <a:gd name="T9" fmla="*/ 125 h 381"/>
                <a:gd name="T10" fmla="*/ 8 w 325"/>
                <a:gd name="T11" fmla="*/ 134 h 381"/>
                <a:gd name="T12" fmla="*/ 6 w 325"/>
                <a:gd name="T13" fmla="*/ 139 h 381"/>
                <a:gd name="T14" fmla="*/ 17 w 325"/>
                <a:gd name="T15" fmla="*/ 184 h 381"/>
                <a:gd name="T16" fmla="*/ 23 w 325"/>
                <a:gd name="T17" fmla="*/ 189 h 381"/>
                <a:gd name="T18" fmla="*/ 23 w 325"/>
                <a:gd name="T19" fmla="*/ 189 h 381"/>
                <a:gd name="T20" fmla="*/ 2 w 325"/>
                <a:gd name="T21" fmla="*/ 304 h 381"/>
                <a:gd name="T22" fmla="*/ 27 w 325"/>
                <a:gd name="T23" fmla="*/ 332 h 381"/>
                <a:gd name="T24" fmla="*/ 27 w 325"/>
                <a:gd name="T25" fmla="*/ 332 h 381"/>
                <a:gd name="T26" fmla="*/ 128 w 325"/>
                <a:gd name="T27" fmla="*/ 381 h 381"/>
                <a:gd name="T28" fmla="*/ 325 w 325"/>
                <a:gd name="T29" fmla="*/ 18 h 381"/>
                <a:gd name="T30" fmla="*/ 282 w 325"/>
                <a:gd name="T31" fmla="*/ 4 h 381"/>
                <a:gd name="T32" fmla="*/ 250 w 325"/>
                <a:gd name="T33" fmla="*/ 8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5" h="381">
                  <a:moveTo>
                    <a:pt x="250" y="8"/>
                  </a:moveTo>
                  <a:cubicBezTo>
                    <a:pt x="68" y="120"/>
                    <a:pt x="68" y="120"/>
                    <a:pt x="68" y="120"/>
                  </a:cubicBezTo>
                  <a:cubicBezTo>
                    <a:pt x="68" y="120"/>
                    <a:pt x="68" y="120"/>
                    <a:pt x="68" y="120"/>
                  </a:cubicBezTo>
                  <a:cubicBezTo>
                    <a:pt x="11" y="125"/>
                    <a:pt x="11" y="125"/>
                    <a:pt x="11" y="125"/>
                  </a:cubicBezTo>
                  <a:cubicBezTo>
                    <a:pt x="11" y="125"/>
                    <a:pt x="11" y="125"/>
                    <a:pt x="11" y="125"/>
                  </a:cubicBezTo>
                  <a:cubicBezTo>
                    <a:pt x="8" y="134"/>
                    <a:pt x="8" y="134"/>
                    <a:pt x="8" y="134"/>
                  </a:cubicBezTo>
                  <a:cubicBezTo>
                    <a:pt x="6" y="139"/>
                    <a:pt x="6" y="139"/>
                    <a:pt x="6" y="139"/>
                  </a:cubicBezTo>
                  <a:cubicBezTo>
                    <a:pt x="1" y="155"/>
                    <a:pt x="5" y="172"/>
                    <a:pt x="17" y="184"/>
                  </a:cubicBezTo>
                  <a:cubicBezTo>
                    <a:pt x="19" y="185"/>
                    <a:pt x="21" y="187"/>
                    <a:pt x="23" y="189"/>
                  </a:cubicBezTo>
                  <a:cubicBezTo>
                    <a:pt x="23" y="189"/>
                    <a:pt x="23" y="189"/>
                    <a:pt x="23" y="189"/>
                  </a:cubicBezTo>
                  <a:cubicBezTo>
                    <a:pt x="2" y="304"/>
                    <a:pt x="2" y="304"/>
                    <a:pt x="2" y="304"/>
                  </a:cubicBezTo>
                  <a:cubicBezTo>
                    <a:pt x="0" y="321"/>
                    <a:pt x="11" y="326"/>
                    <a:pt x="27" y="332"/>
                  </a:cubicBezTo>
                  <a:cubicBezTo>
                    <a:pt x="27" y="332"/>
                    <a:pt x="27" y="332"/>
                    <a:pt x="27" y="332"/>
                  </a:cubicBezTo>
                  <a:cubicBezTo>
                    <a:pt x="27" y="332"/>
                    <a:pt x="128" y="381"/>
                    <a:pt x="128" y="381"/>
                  </a:cubicBezTo>
                  <a:cubicBezTo>
                    <a:pt x="325" y="18"/>
                    <a:pt x="325" y="18"/>
                    <a:pt x="325" y="18"/>
                  </a:cubicBezTo>
                  <a:cubicBezTo>
                    <a:pt x="325" y="18"/>
                    <a:pt x="300" y="10"/>
                    <a:pt x="282" y="4"/>
                  </a:cubicBezTo>
                  <a:cubicBezTo>
                    <a:pt x="271" y="0"/>
                    <a:pt x="259" y="2"/>
                    <a:pt x="250" y="8"/>
                  </a:cubicBezTo>
                  <a:close/>
                </a:path>
              </a:pathLst>
            </a:custGeom>
            <a:solidFill>
              <a:srgbClr val="D6D7D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9" name="Freeform 15">
              <a:extLst>
                <a:ext uri="{FF2B5EF4-FFF2-40B4-BE49-F238E27FC236}">
                  <a16:creationId xmlns:a16="http://schemas.microsoft.com/office/drawing/2014/main" id="{1F63E456-9AA3-184D-9BBA-9533C743E721}"/>
                </a:ext>
              </a:extLst>
            </p:cNvPr>
            <p:cNvSpPr>
              <a:spLocks/>
            </p:cNvSpPr>
            <p:nvPr/>
          </p:nvSpPr>
          <p:spPr bwMode="auto">
            <a:xfrm>
              <a:off x="6815" y="3279"/>
              <a:ext cx="333" cy="390"/>
            </a:xfrm>
            <a:custGeom>
              <a:avLst/>
              <a:gdLst>
                <a:gd name="T0" fmla="*/ 250 w 325"/>
                <a:gd name="T1" fmla="*/ 8 h 381"/>
                <a:gd name="T2" fmla="*/ 68 w 325"/>
                <a:gd name="T3" fmla="*/ 120 h 381"/>
                <a:gd name="T4" fmla="*/ 68 w 325"/>
                <a:gd name="T5" fmla="*/ 120 h 381"/>
                <a:gd name="T6" fmla="*/ 11 w 325"/>
                <a:gd name="T7" fmla="*/ 125 h 381"/>
                <a:gd name="T8" fmla="*/ 11 w 325"/>
                <a:gd name="T9" fmla="*/ 125 h 381"/>
                <a:gd name="T10" fmla="*/ 8 w 325"/>
                <a:gd name="T11" fmla="*/ 134 h 381"/>
                <a:gd name="T12" fmla="*/ 6 w 325"/>
                <a:gd name="T13" fmla="*/ 139 h 381"/>
                <a:gd name="T14" fmla="*/ 17 w 325"/>
                <a:gd name="T15" fmla="*/ 184 h 381"/>
                <a:gd name="T16" fmla="*/ 23 w 325"/>
                <a:gd name="T17" fmla="*/ 189 h 381"/>
                <a:gd name="T18" fmla="*/ 23 w 325"/>
                <a:gd name="T19" fmla="*/ 189 h 381"/>
                <a:gd name="T20" fmla="*/ 2 w 325"/>
                <a:gd name="T21" fmla="*/ 304 h 381"/>
                <a:gd name="T22" fmla="*/ 27 w 325"/>
                <a:gd name="T23" fmla="*/ 332 h 381"/>
                <a:gd name="T24" fmla="*/ 27 w 325"/>
                <a:gd name="T25" fmla="*/ 332 h 381"/>
                <a:gd name="T26" fmla="*/ 128 w 325"/>
                <a:gd name="T27" fmla="*/ 381 h 381"/>
                <a:gd name="T28" fmla="*/ 325 w 325"/>
                <a:gd name="T29" fmla="*/ 18 h 381"/>
                <a:gd name="T30" fmla="*/ 282 w 325"/>
                <a:gd name="T31" fmla="*/ 4 h 381"/>
                <a:gd name="T32" fmla="*/ 250 w 325"/>
                <a:gd name="T33" fmla="*/ 8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5" h="381">
                  <a:moveTo>
                    <a:pt x="250" y="8"/>
                  </a:moveTo>
                  <a:cubicBezTo>
                    <a:pt x="68" y="120"/>
                    <a:pt x="68" y="120"/>
                    <a:pt x="68" y="120"/>
                  </a:cubicBezTo>
                  <a:cubicBezTo>
                    <a:pt x="68" y="120"/>
                    <a:pt x="68" y="120"/>
                    <a:pt x="68" y="120"/>
                  </a:cubicBezTo>
                  <a:cubicBezTo>
                    <a:pt x="11" y="125"/>
                    <a:pt x="11" y="125"/>
                    <a:pt x="11" y="125"/>
                  </a:cubicBezTo>
                  <a:cubicBezTo>
                    <a:pt x="11" y="125"/>
                    <a:pt x="11" y="125"/>
                    <a:pt x="11" y="125"/>
                  </a:cubicBezTo>
                  <a:cubicBezTo>
                    <a:pt x="8" y="134"/>
                    <a:pt x="8" y="134"/>
                    <a:pt x="8" y="134"/>
                  </a:cubicBezTo>
                  <a:cubicBezTo>
                    <a:pt x="6" y="139"/>
                    <a:pt x="6" y="139"/>
                    <a:pt x="6" y="139"/>
                  </a:cubicBezTo>
                  <a:cubicBezTo>
                    <a:pt x="1" y="155"/>
                    <a:pt x="5" y="172"/>
                    <a:pt x="17" y="184"/>
                  </a:cubicBezTo>
                  <a:cubicBezTo>
                    <a:pt x="19" y="185"/>
                    <a:pt x="21" y="187"/>
                    <a:pt x="23" y="189"/>
                  </a:cubicBezTo>
                  <a:cubicBezTo>
                    <a:pt x="23" y="189"/>
                    <a:pt x="23" y="189"/>
                    <a:pt x="23" y="189"/>
                  </a:cubicBezTo>
                  <a:cubicBezTo>
                    <a:pt x="2" y="304"/>
                    <a:pt x="2" y="304"/>
                    <a:pt x="2" y="304"/>
                  </a:cubicBezTo>
                  <a:cubicBezTo>
                    <a:pt x="0" y="321"/>
                    <a:pt x="11" y="326"/>
                    <a:pt x="27" y="332"/>
                  </a:cubicBezTo>
                  <a:cubicBezTo>
                    <a:pt x="27" y="332"/>
                    <a:pt x="27" y="332"/>
                    <a:pt x="27" y="332"/>
                  </a:cubicBezTo>
                  <a:cubicBezTo>
                    <a:pt x="27" y="332"/>
                    <a:pt x="128" y="381"/>
                    <a:pt x="128" y="381"/>
                  </a:cubicBezTo>
                  <a:cubicBezTo>
                    <a:pt x="325" y="18"/>
                    <a:pt x="325" y="18"/>
                    <a:pt x="325" y="18"/>
                  </a:cubicBezTo>
                  <a:cubicBezTo>
                    <a:pt x="325" y="18"/>
                    <a:pt x="300" y="10"/>
                    <a:pt x="282" y="4"/>
                  </a:cubicBezTo>
                  <a:cubicBezTo>
                    <a:pt x="271" y="0"/>
                    <a:pt x="259" y="2"/>
                    <a:pt x="25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0" name="Freeform 16">
              <a:extLst>
                <a:ext uri="{FF2B5EF4-FFF2-40B4-BE49-F238E27FC236}">
                  <a16:creationId xmlns:a16="http://schemas.microsoft.com/office/drawing/2014/main" id="{0D259EC7-F73B-7E4F-A088-8A1E99399C35}"/>
                </a:ext>
              </a:extLst>
            </p:cNvPr>
            <p:cNvSpPr>
              <a:spLocks/>
            </p:cNvSpPr>
            <p:nvPr/>
          </p:nvSpPr>
          <p:spPr bwMode="auto">
            <a:xfrm>
              <a:off x="6496" y="3531"/>
              <a:ext cx="857" cy="356"/>
            </a:xfrm>
            <a:custGeom>
              <a:avLst/>
              <a:gdLst>
                <a:gd name="T0" fmla="*/ 838 w 838"/>
                <a:gd name="T1" fmla="*/ 348 h 348"/>
                <a:gd name="T2" fmla="*/ 0 w 838"/>
                <a:gd name="T3" fmla="*/ 348 h 348"/>
                <a:gd name="T4" fmla="*/ 0 w 838"/>
                <a:gd name="T5" fmla="*/ 312 h 348"/>
                <a:gd name="T6" fmla="*/ 312 w 838"/>
                <a:gd name="T7" fmla="*/ 0 h 348"/>
                <a:gd name="T8" fmla="*/ 526 w 838"/>
                <a:gd name="T9" fmla="*/ 0 h 348"/>
                <a:gd name="T10" fmla="*/ 838 w 838"/>
                <a:gd name="T11" fmla="*/ 312 h 348"/>
                <a:gd name="T12" fmla="*/ 838 w 838"/>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838" h="348">
                  <a:moveTo>
                    <a:pt x="838" y="348"/>
                  </a:moveTo>
                  <a:cubicBezTo>
                    <a:pt x="0" y="348"/>
                    <a:pt x="0" y="348"/>
                    <a:pt x="0" y="348"/>
                  </a:cubicBezTo>
                  <a:cubicBezTo>
                    <a:pt x="0" y="312"/>
                    <a:pt x="0" y="312"/>
                    <a:pt x="0" y="312"/>
                  </a:cubicBezTo>
                  <a:cubicBezTo>
                    <a:pt x="0" y="140"/>
                    <a:pt x="140" y="0"/>
                    <a:pt x="312" y="0"/>
                  </a:cubicBezTo>
                  <a:cubicBezTo>
                    <a:pt x="526" y="0"/>
                    <a:pt x="526" y="0"/>
                    <a:pt x="526" y="0"/>
                  </a:cubicBezTo>
                  <a:cubicBezTo>
                    <a:pt x="698" y="0"/>
                    <a:pt x="838" y="140"/>
                    <a:pt x="838" y="312"/>
                  </a:cubicBezTo>
                  <a:lnTo>
                    <a:pt x="838" y="348"/>
                  </a:ln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1" name="Freeform 17">
              <a:extLst>
                <a:ext uri="{FF2B5EF4-FFF2-40B4-BE49-F238E27FC236}">
                  <a16:creationId xmlns:a16="http://schemas.microsoft.com/office/drawing/2014/main" id="{8C676F20-8E58-294D-9E68-706BE8383D0C}"/>
                </a:ext>
              </a:extLst>
            </p:cNvPr>
            <p:cNvSpPr>
              <a:spLocks/>
            </p:cNvSpPr>
            <p:nvPr/>
          </p:nvSpPr>
          <p:spPr bwMode="auto">
            <a:xfrm>
              <a:off x="6182" y="3548"/>
              <a:ext cx="211" cy="213"/>
            </a:xfrm>
            <a:custGeom>
              <a:avLst/>
              <a:gdLst>
                <a:gd name="T0" fmla="*/ 98 w 211"/>
                <a:gd name="T1" fmla="*/ 213 h 213"/>
                <a:gd name="T2" fmla="*/ 211 w 211"/>
                <a:gd name="T3" fmla="*/ 181 h 213"/>
                <a:gd name="T4" fmla="*/ 141 w 211"/>
                <a:gd name="T5" fmla="*/ 0 h 213"/>
                <a:gd name="T6" fmla="*/ 0 w 211"/>
                <a:gd name="T7" fmla="*/ 54 h 213"/>
                <a:gd name="T8" fmla="*/ 87 w 211"/>
                <a:gd name="T9" fmla="*/ 197 h 213"/>
                <a:gd name="T10" fmla="*/ 98 w 211"/>
                <a:gd name="T11" fmla="*/ 213 h 213"/>
              </a:gdLst>
              <a:ahLst/>
              <a:cxnLst>
                <a:cxn ang="0">
                  <a:pos x="T0" y="T1"/>
                </a:cxn>
                <a:cxn ang="0">
                  <a:pos x="T2" y="T3"/>
                </a:cxn>
                <a:cxn ang="0">
                  <a:pos x="T4" y="T5"/>
                </a:cxn>
                <a:cxn ang="0">
                  <a:pos x="T6" y="T7"/>
                </a:cxn>
                <a:cxn ang="0">
                  <a:pos x="T8" y="T9"/>
                </a:cxn>
                <a:cxn ang="0">
                  <a:pos x="T10" y="T11"/>
                </a:cxn>
              </a:cxnLst>
              <a:rect l="0" t="0" r="r" b="b"/>
              <a:pathLst>
                <a:path w="211" h="213">
                  <a:moveTo>
                    <a:pt x="98" y="213"/>
                  </a:moveTo>
                  <a:lnTo>
                    <a:pt x="211" y="181"/>
                  </a:lnTo>
                  <a:lnTo>
                    <a:pt x="141" y="0"/>
                  </a:lnTo>
                  <a:lnTo>
                    <a:pt x="0" y="54"/>
                  </a:lnTo>
                  <a:lnTo>
                    <a:pt x="87" y="197"/>
                  </a:lnTo>
                  <a:lnTo>
                    <a:pt x="98" y="213"/>
                  </a:lnTo>
                  <a:close/>
                </a:path>
              </a:pathLst>
            </a:custGeom>
            <a:solidFill>
              <a:srgbClr val="C27B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2" name="Freeform 18">
              <a:extLst>
                <a:ext uri="{FF2B5EF4-FFF2-40B4-BE49-F238E27FC236}">
                  <a16:creationId xmlns:a16="http://schemas.microsoft.com/office/drawing/2014/main" id="{7815D98B-192D-E641-BE8C-2828D09AA0F3}"/>
                </a:ext>
              </a:extLst>
            </p:cNvPr>
            <p:cNvSpPr>
              <a:spLocks/>
            </p:cNvSpPr>
            <p:nvPr/>
          </p:nvSpPr>
          <p:spPr bwMode="auto">
            <a:xfrm>
              <a:off x="5225" y="3024"/>
              <a:ext cx="1449" cy="578"/>
            </a:xfrm>
            <a:custGeom>
              <a:avLst/>
              <a:gdLst>
                <a:gd name="T0" fmla="*/ 1418 w 1418"/>
                <a:gd name="T1" fmla="*/ 337 h 565"/>
                <a:gd name="T2" fmla="*/ 960 w 1418"/>
                <a:gd name="T3" fmla="*/ 167 h 565"/>
                <a:gd name="T4" fmla="*/ 947 w 1418"/>
                <a:gd name="T5" fmla="*/ 127 h 565"/>
                <a:gd name="T6" fmla="*/ 863 w 1418"/>
                <a:gd name="T7" fmla="*/ 59 h 565"/>
                <a:gd name="T8" fmla="*/ 0 w 1418"/>
                <a:gd name="T9" fmla="*/ 0 h 565"/>
                <a:gd name="T10" fmla="*/ 90 w 1418"/>
                <a:gd name="T11" fmla="*/ 167 h 565"/>
                <a:gd name="T12" fmla="*/ 419 w 1418"/>
                <a:gd name="T13" fmla="*/ 159 h 565"/>
                <a:gd name="T14" fmla="*/ 796 w 1418"/>
                <a:gd name="T15" fmla="*/ 337 h 565"/>
                <a:gd name="T16" fmla="*/ 796 w 1418"/>
                <a:gd name="T17" fmla="*/ 337 h 565"/>
                <a:gd name="T18" fmla="*/ 798 w 1418"/>
                <a:gd name="T19" fmla="*/ 339 h 565"/>
                <a:gd name="T20" fmla="*/ 809 w 1418"/>
                <a:gd name="T21" fmla="*/ 357 h 565"/>
                <a:gd name="T22" fmla="*/ 936 w 1418"/>
                <a:gd name="T23" fmla="*/ 565 h 565"/>
                <a:gd name="T24" fmla="*/ 1074 w 1418"/>
                <a:gd name="T25" fmla="*/ 513 h 565"/>
                <a:gd name="T26" fmla="*/ 1039 w 1418"/>
                <a:gd name="T27" fmla="*/ 407 h 565"/>
                <a:gd name="T28" fmla="*/ 1360 w 1418"/>
                <a:gd name="T29" fmla="*/ 473 h 565"/>
                <a:gd name="T30" fmla="*/ 1418 w 1418"/>
                <a:gd name="T31" fmla="*/ 337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18" h="565">
                  <a:moveTo>
                    <a:pt x="1418" y="337"/>
                  </a:moveTo>
                  <a:cubicBezTo>
                    <a:pt x="960" y="167"/>
                    <a:pt x="960" y="167"/>
                    <a:pt x="960" y="167"/>
                  </a:cubicBezTo>
                  <a:cubicBezTo>
                    <a:pt x="947" y="127"/>
                    <a:pt x="947" y="127"/>
                    <a:pt x="947" y="127"/>
                  </a:cubicBezTo>
                  <a:cubicBezTo>
                    <a:pt x="935" y="89"/>
                    <a:pt x="902" y="63"/>
                    <a:pt x="863" y="59"/>
                  </a:cubicBezTo>
                  <a:cubicBezTo>
                    <a:pt x="0" y="0"/>
                    <a:pt x="0" y="0"/>
                    <a:pt x="0" y="0"/>
                  </a:cubicBezTo>
                  <a:cubicBezTo>
                    <a:pt x="90" y="167"/>
                    <a:pt x="90" y="167"/>
                    <a:pt x="90" y="167"/>
                  </a:cubicBezTo>
                  <a:cubicBezTo>
                    <a:pt x="419" y="159"/>
                    <a:pt x="419" y="159"/>
                    <a:pt x="419" y="159"/>
                  </a:cubicBezTo>
                  <a:cubicBezTo>
                    <a:pt x="581" y="155"/>
                    <a:pt x="705" y="196"/>
                    <a:pt x="796" y="337"/>
                  </a:cubicBezTo>
                  <a:cubicBezTo>
                    <a:pt x="796" y="337"/>
                    <a:pt x="796" y="337"/>
                    <a:pt x="796" y="337"/>
                  </a:cubicBezTo>
                  <a:cubicBezTo>
                    <a:pt x="798" y="339"/>
                    <a:pt x="798" y="339"/>
                    <a:pt x="798" y="339"/>
                  </a:cubicBezTo>
                  <a:cubicBezTo>
                    <a:pt x="801" y="345"/>
                    <a:pt x="805" y="351"/>
                    <a:pt x="809" y="357"/>
                  </a:cubicBezTo>
                  <a:cubicBezTo>
                    <a:pt x="936" y="565"/>
                    <a:pt x="936" y="565"/>
                    <a:pt x="936" y="565"/>
                  </a:cubicBezTo>
                  <a:cubicBezTo>
                    <a:pt x="1074" y="513"/>
                    <a:pt x="1074" y="513"/>
                    <a:pt x="1074" y="513"/>
                  </a:cubicBezTo>
                  <a:cubicBezTo>
                    <a:pt x="1039" y="407"/>
                    <a:pt x="1039" y="407"/>
                    <a:pt x="1039" y="407"/>
                  </a:cubicBezTo>
                  <a:cubicBezTo>
                    <a:pt x="1360" y="473"/>
                    <a:pt x="1360" y="473"/>
                    <a:pt x="1360" y="473"/>
                  </a:cubicBezTo>
                  <a:lnTo>
                    <a:pt x="1418" y="337"/>
                  </a:ln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3" name="Freeform 19">
              <a:extLst>
                <a:ext uri="{FF2B5EF4-FFF2-40B4-BE49-F238E27FC236}">
                  <a16:creationId xmlns:a16="http://schemas.microsoft.com/office/drawing/2014/main" id="{902EF84A-E2DE-2641-8E13-8217B6136CDC}"/>
                </a:ext>
              </a:extLst>
            </p:cNvPr>
            <p:cNvSpPr>
              <a:spLocks/>
            </p:cNvSpPr>
            <p:nvPr/>
          </p:nvSpPr>
          <p:spPr bwMode="auto">
            <a:xfrm>
              <a:off x="6038" y="3368"/>
              <a:ext cx="2" cy="2"/>
            </a:xfrm>
            <a:custGeom>
              <a:avLst/>
              <a:gdLst>
                <a:gd name="T0" fmla="*/ 0 w 2"/>
                <a:gd name="T1" fmla="*/ 0 h 2"/>
                <a:gd name="T2" fmla="*/ 0 w 2"/>
                <a:gd name="T3" fmla="*/ 0 h 2"/>
                <a:gd name="T4" fmla="*/ 2 w 2"/>
                <a:gd name="T5" fmla="*/ 2 h 2"/>
                <a:gd name="T6" fmla="*/ 0 w 2"/>
                <a:gd name="T7" fmla="*/ 0 h 2"/>
              </a:gdLst>
              <a:ahLst/>
              <a:cxnLst>
                <a:cxn ang="0">
                  <a:pos x="T0" y="T1"/>
                </a:cxn>
                <a:cxn ang="0">
                  <a:pos x="T2" y="T3"/>
                </a:cxn>
                <a:cxn ang="0">
                  <a:pos x="T4" y="T5"/>
                </a:cxn>
                <a:cxn ang="0">
                  <a:pos x="T6" y="T7"/>
                </a:cxn>
              </a:cxnLst>
              <a:rect l="0" t="0" r="r" b="b"/>
              <a:pathLst>
                <a:path w="2" h="2">
                  <a:moveTo>
                    <a:pt x="0" y="0"/>
                  </a:moveTo>
                  <a:cubicBezTo>
                    <a:pt x="0" y="0"/>
                    <a:pt x="0" y="0"/>
                    <a:pt x="0" y="0"/>
                  </a:cubicBezTo>
                  <a:cubicBezTo>
                    <a:pt x="1" y="1"/>
                    <a:pt x="1" y="1"/>
                    <a:pt x="2" y="2"/>
                  </a:cubicBezTo>
                  <a:lnTo>
                    <a:pt x="0" y="0"/>
                  </a:lnTo>
                  <a:close/>
                </a:path>
              </a:pathLst>
            </a:custGeom>
            <a:solidFill>
              <a:srgbClr val="D2D0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4" name="Freeform 20">
              <a:extLst>
                <a:ext uri="{FF2B5EF4-FFF2-40B4-BE49-F238E27FC236}">
                  <a16:creationId xmlns:a16="http://schemas.microsoft.com/office/drawing/2014/main" id="{5AEBE2E5-87D6-AF41-BE24-894F63343ED1}"/>
                </a:ext>
              </a:extLst>
            </p:cNvPr>
            <p:cNvSpPr>
              <a:spLocks/>
            </p:cNvSpPr>
            <p:nvPr/>
          </p:nvSpPr>
          <p:spPr bwMode="auto">
            <a:xfrm>
              <a:off x="6038" y="3368"/>
              <a:ext cx="318" cy="519"/>
            </a:xfrm>
            <a:custGeom>
              <a:avLst/>
              <a:gdLst>
                <a:gd name="T0" fmla="*/ 236 w 311"/>
                <a:gd name="T1" fmla="*/ 384 h 507"/>
                <a:gd name="T2" fmla="*/ 226 w 311"/>
                <a:gd name="T3" fmla="*/ 368 h 507"/>
                <a:gd name="T4" fmla="*/ 140 w 311"/>
                <a:gd name="T5" fmla="*/ 228 h 507"/>
                <a:gd name="T6" fmla="*/ 140 w 311"/>
                <a:gd name="T7" fmla="*/ 228 h 507"/>
                <a:gd name="T8" fmla="*/ 13 w 311"/>
                <a:gd name="T9" fmla="*/ 20 h 507"/>
                <a:gd name="T10" fmla="*/ 2 w 311"/>
                <a:gd name="T11" fmla="*/ 2 h 507"/>
                <a:gd name="T12" fmla="*/ 0 w 311"/>
                <a:gd name="T13" fmla="*/ 0 h 507"/>
                <a:gd name="T14" fmla="*/ 54 w 311"/>
                <a:gd name="T15" fmla="*/ 507 h 507"/>
                <a:gd name="T16" fmla="*/ 178 w 311"/>
                <a:gd name="T17" fmla="*/ 507 h 507"/>
                <a:gd name="T18" fmla="*/ 311 w 311"/>
                <a:gd name="T19" fmla="*/ 507 h 507"/>
                <a:gd name="T20" fmla="*/ 236 w 311"/>
                <a:gd name="T21" fmla="*/ 384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1" h="507">
                  <a:moveTo>
                    <a:pt x="236" y="384"/>
                  </a:moveTo>
                  <a:cubicBezTo>
                    <a:pt x="226" y="368"/>
                    <a:pt x="226" y="368"/>
                    <a:pt x="226" y="368"/>
                  </a:cubicBezTo>
                  <a:cubicBezTo>
                    <a:pt x="140" y="228"/>
                    <a:pt x="140" y="228"/>
                    <a:pt x="140" y="228"/>
                  </a:cubicBezTo>
                  <a:cubicBezTo>
                    <a:pt x="140" y="228"/>
                    <a:pt x="140" y="228"/>
                    <a:pt x="140" y="228"/>
                  </a:cubicBezTo>
                  <a:cubicBezTo>
                    <a:pt x="13" y="20"/>
                    <a:pt x="13" y="20"/>
                    <a:pt x="13" y="20"/>
                  </a:cubicBezTo>
                  <a:cubicBezTo>
                    <a:pt x="2" y="2"/>
                    <a:pt x="2" y="2"/>
                    <a:pt x="2" y="2"/>
                  </a:cubicBezTo>
                  <a:cubicBezTo>
                    <a:pt x="1" y="1"/>
                    <a:pt x="1" y="1"/>
                    <a:pt x="0" y="0"/>
                  </a:cubicBezTo>
                  <a:cubicBezTo>
                    <a:pt x="54" y="507"/>
                    <a:pt x="54" y="507"/>
                    <a:pt x="54" y="507"/>
                  </a:cubicBezTo>
                  <a:cubicBezTo>
                    <a:pt x="178" y="507"/>
                    <a:pt x="178" y="507"/>
                    <a:pt x="178" y="507"/>
                  </a:cubicBezTo>
                  <a:cubicBezTo>
                    <a:pt x="311" y="507"/>
                    <a:pt x="311" y="507"/>
                    <a:pt x="311" y="507"/>
                  </a:cubicBezTo>
                  <a:lnTo>
                    <a:pt x="236" y="384"/>
                  </a:lnTo>
                  <a:close/>
                </a:path>
              </a:pathLst>
            </a:custGeom>
            <a:solidFill>
              <a:srgbClr val="D2D0C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5" name="Freeform 21">
              <a:extLst>
                <a:ext uri="{FF2B5EF4-FFF2-40B4-BE49-F238E27FC236}">
                  <a16:creationId xmlns:a16="http://schemas.microsoft.com/office/drawing/2014/main" id="{1B47FD8D-58D8-CE42-9550-AF91B5728B63}"/>
                </a:ext>
              </a:extLst>
            </p:cNvPr>
            <p:cNvSpPr>
              <a:spLocks/>
            </p:cNvSpPr>
            <p:nvPr/>
          </p:nvSpPr>
          <p:spPr bwMode="auto">
            <a:xfrm>
              <a:off x="6269" y="3692"/>
              <a:ext cx="383" cy="195"/>
            </a:xfrm>
            <a:custGeom>
              <a:avLst/>
              <a:gdLst>
                <a:gd name="T0" fmla="*/ 352 w 374"/>
                <a:gd name="T1" fmla="*/ 129 h 191"/>
                <a:gd name="T2" fmla="*/ 173 w 374"/>
                <a:gd name="T3" fmla="*/ 54 h 191"/>
                <a:gd name="T4" fmla="*/ 135 w 374"/>
                <a:gd name="T5" fmla="*/ 0 h 191"/>
                <a:gd name="T6" fmla="*/ 126 w 374"/>
                <a:gd name="T7" fmla="*/ 0 h 191"/>
                <a:gd name="T8" fmla="*/ 120 w 374"/>
                <a:gd name="T9" fmla="*/ 0 h 191"/>
                <a:gd name="T10" fmla="*/ 83 w 374"/>
                <a:gd name="T11" fmla="*/ 27 h 191"/>
                <a:gd name="T12" fmla="*/ 80 w 374"/>
                <a:gd name="T13" fmla="*/ 34 h 191"/>
                <a:gd name="T14" fmla="*/ 0 w 374"/>
                <a:gd name="T15" fmla="*/ 52 h 191"/>
                <a:gd name="T16" fmla="*/ 85 w 374"/>
                <a:gd name="T17" fmla="*/ 191 h 191"/>
                <a:gd name="T18" fmla="*/ 374 w 374"/>
                <a:gd name="T19" fmla="*/ 191 h 191"/>
                <a:gd name="T20" fmla="*/ 374 w 374"/>
                <a:gd name="T21" fmla="*/ 156 h 191"/>
                <a:gd name="T22" fmla="*/ 352 w 374"/>
                <a:gd name="T23" fmla="*/ 129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4" h="191">
                  <a:moveTo>
                    <a:pt x="352" y="129"/>
                  </a:moveTo>
                  <a:cubicBezTo>
                    <a:pt x="173" y="54"/>
                    <a:pt x="173" y="54"/>
                    <a:pt x="173" y="54"/>
                  </a:cubicBezTo>
                  <a:cubicBezTo>
                    <a:pt x="135" y="0"/>
                    <a:pt x="135" y="0"/>
                    <a:pt x="135" y="0"/>
                  </a:cubicBezTo>
                  <a:cubicBezTo>
                    <a:pt x="126" y="0"/>
                    <a:pt x="126" y="0"/>
                    <a:pt x="126" y="0"/>
                  </a:cubicBezTo>
                  <a:cubicBezTo>
                    <a:pt x="120" y="0"/>
                    <a:pt x="120" y="0"/>
                    <a:pt x="120" y="0"/>
                  </a:cubicBezTo>
                  <a:cubicBezTo>
                    <a:pt x="104" y="1"/>
                    <a:pt x="89" y="11"/>
                    <a:pt x="83" y="27"/>
                  </a:cubicBezTo>
                  <a:cubicBezTo>
                    <a:pt x="82" y="29"/>
                    <a:pt x="81" y="32"/>
                    <a:pt x="80" y="34"/>
                  </a:cubicBezTo>
                  <a:cubicBezTo>
                    <a:pt x="0" y="52"/>
                    <a:pt x="0" y="52"/>
                    <a:pt x="0" y="52"/>
                  </a:cubicBezTo>
                  <a:cubicBezTo>
                    <a:pt x="85" y="191"/>
                    <a:pt x="85" y="191"/>
                    <a:pt x="85" y="191"/>
                  </a:cubicBezTo>
                  <a:cubicBezTo>
                    <a:pt x="374" y="191"/>
                    <a:pt x="374" y="191"/>
                    <a:pt x="374" y="191"/>
                  </a:cubicBezTo>
                  <a:cubicBezTo>
                    <a:pt x="374" y="156"/>
                    <a:pt x="374" y="156"/>
                    <a:pt x="374" y="156"/>
                  </a:cubicBezTo>
                  <a:cubicBezTo>
                    <a:pt x="374" y="143"/>
                    <a:pt x="364" y="134"/>
                    <a:pt x="352" y="1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6" name="Freeform 22">
              <a:extLst>
                <a:ext uri="{FF2B5EF4-FFF2-40B4-BE49-F238E27FC236}">
                  <a16:creationId xmlns:a16="http://schemas.microsoft.com/office/drawing/2014/main" id="{0FF78CE6-CDED-5D45-8394-E45886CDA370}"/>
                </a:ext>
              </a:extLst>
            </p:cNvPr>
            <p:cNvSpPr>
              <a:spLocks/>
            </p:cNvSpPr>
            <p:nvPr/>
          </p:nvSpPr>
          <p:spPr bwMode="auto">
            <a:xfrm>
              <a:off x="5270" y="2273"/>
              <a:ext cx="446" cy="514"/>
            </a:xfrm>
            <a:custGeom>
              <a:avLst/>
              <a:gdLst>
                <a:gd name="T0" fmla="*/ 437 w 437"/>
                <a:gd name="T1" fmla="*/ 0 h 503"/>
                <a:gd name="T2" fmla="*/ 192 w 437"/>
                <a:gd name="T3" fmla="*/ 55 h 503"/>
                <a:gd name="T4" fmla="*/ 190 w 437"/>
                <a:gd name="T5" fmla="*/ 54 h 503"/>
                <a:gd name="T6" fmla="*/ 142 w 437"/>
                <a:gd name="T7" fmla="*/ 75 h 503"/>
                <a:gd name="T8" fmla="*/ 149 w 437"/>
                <a:gd name="T9" fmla="*/ 109 h 503"/>
                <a:gd name="T10" fmla="*/ 109 w 437"/>
                <a:gd name="T11" fmla="*/ 176 h 503"/>
                <a:gd name="T12" fmla="*/ 53 w 437"/>
                <a:gd name="T13" fmla="*/ 228 h 503"/>
                <a:gd name="T14" fmla="*/ 49 w 437"/>
                <a:gd name="T15" fmla="*/ 230 h 503"/>
                <a:gd name="T16" fmla="*/ 0 w 437"/>
                <a:gd name="T17" fmla="*/ 289 h 503"/>
                <a:gd name="T18" fmla="*/ 264 w 437"/>
                <a:gd name="T19" fmla="*/ 503 h 503"/>
                <a:gd name="T20" fmla="*/ 223 w 437"/>
                <a:gd name="T21" fmla="*/ 391 h 503"/>
                <a:gd name="T22" fmla="*/ 234 w 437"/>
                <a:gd name="T23" fmla="*/ 301 h 503"/>
                <a:gd name="T24" fmla="*/ 237 w 437"/>
                <a:gd name="T25" fmla="*/ 298 h 503"/>
                <a:gd name="T26" fmla="*/ 274 w 437"/>
                <a:gd name="T27" fmla="*/ 253 h 503"/>
                <a:gd name="T28" fmla="*/ 395 w 437"/>
                <a:gd name="T29" fmla="*/ 177 h 503"/>
                <a:gd name="T30" fmla="*/ 412 w 437"/>
                <a:gd name="T31" fmla="*/ 174 h 503"/>
                <a:gd name="T32" fmla="*/ 415 w 437"/>
                <a:gd name="T33" fmla="*/ 160 h 503"/>
                <a:gd name="T34" fmla="*/ 410 w 437"/>
                <a:gd name="T35" fmla="*/ 139 h 503"/>
                <a:gd name="T36" fmla="*/ 436 w 437"/>
                <a:gd name="T37" fmla="*/ 19 h 503"/>
                <a:gd name="T38" fmla="*/ 437 w 437"/>
                <a:gd name="T39" fmla="*/ 0 h 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37" h="503">
                  <a:moveTo>
                    <a:pt x="437" y="0"/>
                  </a:moveTo>
                  <a:cubicBezTo>
                    <a:pt x="437" y="0"/>
                    <a:pt x="190" y="54"/>
                    <a:pt x="192" y="55"/>
                  </a:cubicBezTo>
                  <a:cubicBezTo>
                    <a:pt x="193" y="55"/>
                    <a:pt x="190" y="55"/>
                    <a:pt x="190" y="54"/>
                  </a:cubicBezTo>
                  <a:cubicBezTo>
                    <a:pt x="169" y="47"/>
                    <a:pt x="148" y="57"/>
                    <a:pt x="142" y="75"/>
                  </a:cubicBezTo>
                  <a:cubicBezTo>
                    <a:pt x="138" y="86"/>
                    <a:pt x="141" y="100"/>
                    <a:pt x="149" y="109"/>
                  </a:cubicBezTo>
                  <a:cubicBezTo>
                    <a:pt x="109" y="176"/>
                    <a:pt x="109" y="176"/>
                    <a:pt x="109" y="176"/>
                  </a:cubicBezTo>
                  <a:cubicBezTo>
                    <a:pt x="96" y="198"/>
                    <a:pt x="76" y="216"/>
                    <a:pt x="53" y="228"/>
                  </a:cubicBezTo>
                  <a:cubicBezTo>
                    <a:pt x="49" y="230"/>
                    <a:pt x="49" y="230"/>
                    <a:pt x="49" y="230"/>
                  </a:cubicBezTo>
                  <a:cubicBezTo>
                    <a:pt x="0" y="289"/>
                    <a:pt x="0" y="289"/>
                    <a:pt x="0" y="289"/>
                  </a:cubicBezTo>
                  <a:cubicBezTo>
                    <a:pt x="264" y="503"/>
                    <a:pt x="264" y="503"/>
                    <a:pt x="264" y="503"/>
                  </a:cubicBezTo>
                  <a:cubicBezTo>
                    <a:pt x="223" y="391"/>
                    <a:pt x="223" y="391"/>
                    <a:pt x="223" y="391"/>
                  </a:cubicBezTo>
                  <a:cubicBezTo>
                    <a:pt x="211" y="361"/>
                    <a:pt x="215" y="327"/>
                    <a:pt x="234" y="301"/>
                  </a:cubicBezTo>
                  <a:cubicBezTo>
                    <a:pt x="237" y="298"/>
                    <a:pt x="237" y="298"/>
                    <a:pt x="237" y="298"/>
                  </a:cubicBezTo>
                  <a:cubicBezTo>
                    <a:pt x="274" y="253"/>
                    <a:pt x="274" y="253"/>
                    <a:pt x="274" y="253"/>
                  </a:cubicBezTo>
                  <a:cubicBezTo>
                    <a:pt x="368" y="264"/>
                    <a:pt x="395" y="177"/>
                    <a:pt x="395" y="177"/>
                  </a:cubicBezTo>
                  <a:cubicBezTo>
                    <a:pt x="395" y="177"/>
                    <a:pt x="410" y="176"/>
                    <a:pt x="412" y="174"/>
                  </a:cubicBezTo>
                  <a:cubicBezTo>
                    <a:pt x="418" y="171"/>
                    <a:pt x="416" y="166"/>
                    <a:pt x="415" y="160"/>
                  </a:cubicBezTo>
                  <a:cubicBezTo>
                    <a:pt x="410" y="139"/>
                    <a:pt x="410" y="139"/>
                    <a:pt x="410" y="139"/>
                  </a:cubicBezTo>
                  <a:cubicBezTo>
                    <a:pt x="410" y="139"/>
                    <a:pt x="435" y="24"/>
                    <a:pt x="436" y="19"/>
                  </a:cubicBezTo>
                  <a:cubicBezTo>
                    <a:pt x="437" y="11"/>
                    <a:pt x="437" y="7"/>
                    <a:pt x="437" y="0"/>
                  </a:cubicBezTo>
                  <a:close/>
                </a:path>
              </a:pathLst>
            </a:custGeom>
            <a:solidFill>
              <a:srgbClr val="C27B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7" name="Freeform 23">
              <a:extLst>
                <a:ext uri="{FF2B5EF4-FFF2-40B4-BE49-F238E27FC236}">
                  <a16:creationId xmlns:a16="http://schemas.microsoft.com/office/drawing/2014/main" id="{DD035E51-C802-714B-9BDD-2DA04C20CD2C}"/>
                </a:ext>
              </a:extLst>
            </p:cNvPr>
            <p:cNvSpPr>
              <a:spLocks/>
            </p:cNvSpPr>
            <p:nvPr/>
          </p:nvSpPr>
          <p:spPr bwMode="auto">
            <a:xfrm>
              <a:off x="5690" y="2989"/>
              <a:ext cx="278" cy="89"/>
            </a:xfrm>
            <a:custGeom>
              <a:avLst/>
              <a:gdLst>
                <a:gd name="T0" fmla="*/ 0 w 272"/>
                <a:gd name="T1" fmla="*/ 0 h 87"/>
                <a:gd name="T2" fmla="*/ 203 w 272"/>
                <a:gd name="T3" fmla="*/ 29 h 87"/>
                <a:gd name="T4" fmla="*/ 272 w 272"/>
                <a:gd name="T5" fmla="*/ 69 h 87"/>
                <a:gd name="T6" fmla="*/ 272 w 272"/>
                <a:gd name="T7" fmla="*/ 70 h 87"/>
                <a:gd name="T8" fmla="*/ 0 w 272"/>
                <a:gd name="T9" fmla="*/ 87 h 87"/>
                <a:gd name="T10" fmla="*/ 0 w 272"/>
                <a:gd name="T11" fmla="*/ 0 h 87"/>
              </a:gdLst>
              <a:ahLst/>
              <a:cxnLst>
                <a:cxn ang="0">
                  <a:pos x="T0" y="T1"/>
                </a:cxn>
                <a:cxn ang="0">
                  <a:pos x="T2" y="T3"/>
                </a:cxn>
                <a:cxn ang="0">
                  <a:pos x="T4" y="T5"/>
                </a:cxn>
                <a:cxn ang="0">
                  <a:pos x="T6" y="T7"/>
                </a:cxn>
                <a:cxn ang="0">
                  <a:pos x="T8" y="T9"/>
                </a:cxn>
                <a:cxn ang="0">
                  <a:pos x="T10" y="T11"/>
                </a:cxn>
              </a:cxnLst>
              <a:rect l="0" t="0" r="r" b="b"/>
              <a:pathLst>
                <a:path w="272" h="87">
                  <a:moveTo>
                    <a:pt x="0" y="0"/>
                  </a:moveTo>
                  <a:cubicBezTo>
                    <a:pt x="203" y="29"/>
                    <a:pt x="203" y="29"/>
                    <a:pt x="203" y="29"/>
                  </a:cubicBezTo>
                  <a:cubicBezTo>
                    <a:pt x="270" y="43"/>
                    <a:pt x="272" y="70"/>
                    <a:pt x="272" y="69"/>
                  </a:cubicBezTo>
                  <a:cubicBezTo>
                    <a:pt x="272" y="70"/>
                    <a:pt x="272" y="70"/>
                    <a:pt x="272" y="70"/>
                  </a:cubicBezTo>
                  <a:cubicBezTo>
                    <a:pt x="0" y="87"/>
                    <a:pt x="0" y="87"/>
                    <a:pt x="0" y="87"/>
                  </a:cubicBezTo>
                  <a:lnTo>
                    <a:pt x="0" y="0"/>
                  </a:lnTo>
                  <a:close/>
                </a:path>
              </a:pathLst>
            </a:custGeom>
            <a:solidFill>
              <a:srgbClr val="C27B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8" name="Freeform 24">
              <a:extLst>
                <a:ext uri="{FF2B5EF4-FFF2-40B4-BE49-F238E27FC236}">
                  <a16:creationId xmlns:a16="http://schemas.microsoft.com/office/drawing/2014/main" id="{80B43F40-B36C-8141-9194-B1C4843B1682}"/>
                </a:ext>
              </a:extLst>
            </p:cNvPr>
            <p:cNvSpPr>
              <a:spLocks/>
            </p:cNvSpPr>
            <p:nvPr/>
          </p:nvSpPr>
          <p:spPr bwMode="auto">
            <a:xfrm>
              <a:off x="5646" y="2642"/>
              <a:ext cx="571" cy="450"/>
            </a:xfrm>
            <a:custGeom>
              <a:avLst/>
              <a:gdLst>
                <a:gd name="T0" fmla="*/ 532 w 559"/>
                <a:gd name="T1" fmla="*/ 0 h 440"/>
                <a:gd name="T2" fmla="*/ 417 w 559"/>
                <a:gd name="T3" fmla="*/ 410 h 440"/>
                <a:gd name="T4" fmla="*/ 40 w 559"/>
                <a:gd name="T5" fmla="*/ 410 h 440"/>
                <a:gd name="T6" fmla="*/ 1 w 559"/>
                <a:gd name="T7" fmla="*/ 440 h 440"/>
                <a:gd name="T8" fmla="*/ 421 w 559"/>
                <a:gd name="T9" fmla="*/ 440 h 440"/>
                <a:gd name="T10" fmla="*/ 448 w 559"/>
                <a:gd name="T11" fmla="*/ 418 h 440"/>
                <a:gd name="T12" fmla="*/ 555 w 559"/>
                <a:gd name="T13" fmla="*/ 37 h 440"/>
                <a:gd name="T14" fmla="*/ 532 w 559"/>
                <a:gd name="T15" fmla="*/ 0 h 4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 h="440">
                  <a:moveTo>
                    <a:pt x="532" y="0"/>
                  </a:moveTo>
                  <a:cubicBezTo>
                    <a:pt x="532" y="0"/>
                    <a:pt x="417" y="410"/>
                    <a:pt x="417" y="410"/>
                  </a:cubicBezTo>
                  <a:cubicBezTo>
                    <a:pt x="40" y="410"/>
                    <a:pt x="40" y="410"/>
                    <a:pt x="40" y="410"/>
                  </a:cubicBezTo>
                  <a:cubicBezTo>
                    <a:pt x="18" y="410"/>
                    <a:pt x="0" y="418"/>
                    <a:pt x="1" y="440"/>
                  </a:cubicBezTo>
                  <a:cubicBezTo>
                    <a:pt x="421" y="440"/>
                    <a:pt x="421" y="440"/>
                    <a:pt x="421" y="440"/>
                  </a:cubicBezTo>
                  <a:cubicBezTo>
                    <a:pt x="434" y="440"/>
                    <a:pt x="445" y="431"/>
                    <a:pt x="448" y="418"/>
                  </a:cubicBezTo>
                  <a:cubicBezTo>
                    <a:pt x="555" y="37"/>
                    <a:pt x="555" y="37"/>
                    <a:pt x="555" y="37"/>
                  </a:cubicBezTo>
                  <a:cubicBezTo>
                    <a:pt x="559" y="21"/>
                    <a:pt x="549" y="4"/>
                    <a:pt x="532" y="0"/>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9" name="Freeform 25">
              <a:extLst>
                <a:ext uri="{FF2B5EF4-FFF2-40B4-BE49-F238E27FC236}">
                  <a16:creationId xmlns:a16="http://schemas.microsoft.com/office/drawing/2014/main" id="{7986C30F-FBEC-2D4E-A17D-0F87A4CE5B2D}"/>
                </a:ext>
              </a:extLst>
            </p:cNvPr>
            <p:cNvSpPr>
              <a:spLocks/>
            </p:cNvSpPr>
            <p:nvPr/>
          </p:nvSpPr>
          <p:spPr bwMode="auto">
            <a:xfrm>
              <a:off x="5646" y="2642"/>
              <a:ext cx="571" cy="450"/>
            </a:xfrm>
            <a:custGeom>
              <a:avLst/>
              <a:gdLst>
                <a:gd name="T0" fmla="*/ 532 w 559"/>
                <a:gd name="T1" fmla="*/ 0 h 440"/>
                <a:gd name="T2" fmla="*/ 417 w 559"/>
                <a:gd name="T3" fmla="*/ 410 h 440"/>
                <a:gd name="T4" fmla="*/ 40 w 559"/>
                <a:gd name="T5" fmla="*/ 410 h 440"/>
                <a:gd name="T6" fmla="*/ 1 w 559"/>
                <a:gd name="T7" fmla="*/ 440 h 440"/>
                <a:gd name="T8" fmla="*/ 421 w 559"/>
                <a:gd name="T9" fmla="*/ 440 h 440"/>
                <a:gd name="T10" fmla="*/ 448 w 559"/>
                <a:gd name="T11" fmla="*/ 418 h 440"/>
                <a:gd name="T12" fmla="*/ 555 w 559"/>
                <a:gd name="T13" fmla="*/ 37 h 440"/>
                <a:gd name="T14" fmla="*/ 532 w 559"/>
                <a:gd name="T15" fmla="*/ 0 h 4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 h="440">
                  <a:moveTo>
                    <a:pt x="532" y="0"/>
                  </a:moveTo>
                  <a:cubicBezTo>
                    <a:pt x="532" y="0"/>
                    <a:pt x="417" y="410"/>
                    <a:pt x="417" y="410"/>
                  </a:cubicBezTo>
                  <a:cubicBezTo>
                    <a:pt x="40" y="410"/>
                    <a:pt x="40" y="410"/>
                    <a:pt x="40" y="410"/>
                  </a:cubicBezTo>
                  <a:cubicBezTo>
                    <a:pt x="18" y="410"/>
                    <a:pt x="0" y="418"/>
                    <a:pt x="1" y="440"/>
                  </a:cubicBezTo>
                  <a:cubicBezTo>
                    <a:pt x="421" y="440"/>
                    <a:pt x="421" y="440"/>
                    <a:pt x="421" y="440"/>
                  </a:cubicBezTo>
                  <a:cubicBezTo>
                    <a:pt x="434" y="440"/>
                    <a:pt x="445" y="431"/>
                    <a:pt x="448" y="418"/>
                  </a:cubicBezTo>
                  <a:cubicBezTo>
                    <a:pt x="555" y="37"/>
                    <a:pt x="555" y="37"/>
                    <a:pt x="555" y="37"/>
                  </a:cubicBezTo>
                  <a:cubicBezTo>
                    <a:pt x="559" y="21"/>
                    <a:pt x="549" y="4"/>
                    <a:pt x="532" y="0"/>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0" name="Freeform 26">
              <a:extLst>
                <a:ext uri="{FF2B5EF4-FFF2-40B4-BE49-F238E27FC236}">
                  <a16:creationId xmlns:a16="http://schemas.microsoft.com/office/drawing/2014/main" id="{8A7FBA05-91C1-FA4D-81DB-62F6971EDE48}"/>
                </a:ext>
              </a:extLst>
            </p:cNvPr>
            <p:cNvSpPr>
              <a:spLocks/>
            </p:cNvSpPr>
            <p:nvPr/>
          </p:nvSpPr>
          <p:spPr bwMode="auto">
            <a:xfrm>
              <a:off x="5075" y="2508"/>
              <a:ext cx="546" cy="535"/>
            </a:xfrm>
            <a:custGeom>
              <a:avLst/>
              <a:gdLst>
                <a:gd name="T0" fmla="*/ 515 w 534"/>
                <a:gd name="T1" fmla="*/ 329 h 523"/>
                <a:gd name="T2" fmla="*/ 239 w 534"/>
                <a:gd name="T3" fmla="*/ 0 h 523"/>
                <a:gd name="T4" fmla="*/ 127 w 534"/>
                <a:gd name="T5" fmla="*/ 339 h 523"/>
                <a:gd name="T6" fmla="*/ 465 w 534"/>
                <a:gd name="T7" fmla="*/ 523 h 523"/>
                <a:gd name="T8" fmla="*/ 461 w 534"/>
                <a:gd name="T9" fmla="*/ 461 h 523"/>
                <a:gd name="T10" fmla="*/ 528 w 534"/>
                <a:gd name="T11" fmla="*/ 398 h 523"/>
                <a:gd name="T12" fmla="*/ 515 w 534"/>
                <a:gd name="T13" fmla="*/ 329 h 523"/>
              </a:gdLst>
              <a:ahLst/>
              <a:cxnLst>
                <a:cxn ang="0">
                  <a:pos x="T0" y="T1"/>
                </a:cxn>
                <a:cxn ang="0">
                  <a:pos x="T2" y="T3"/>
                </a:cxn>
                <a:cxn ang="0">
                  <a:pos x="T4" y="T5"/>
                </a:cxn>
                <a:cxn ang="0">
                  <a:pos x="T6" y="T7"/>
                </a:cxn>
                <a:cxn ang="0">
                  <a:pos x="T8" y="T9"/>
                </a:cxn>
                <a:cxn ang="0">
                  <a:pos x="T10" y="T11"/>
                </a:cxn>
                <a:cxn ang="0">
                  <a:pos x="T12" y="T13"/>
                </a:cxn>
              </a:cxnLst>
              <a:rect l="0" t="0" r="r" b="b"/>
              <a:pathLst>
                <a:path w="534" h="523">
                  <a:moveTo>
                    <a:pt x="515" y="329"/>
                  </a:moveTo>
                  <a:cubicBezTo>
                    <a:pt x="239" y="0"/>
                    <a:pt x="239" y="0"/>
                    <a:pt x="239" y="0"/>
                  </a:cubicBezTo>
                  <a:cubicBezTo>
                    <a:pt x="0" y="93"/>
                    <a:pt x="72" y="389"/>
                    <a:pt x="127" y="339"/>
                  </a:cubicBezTo>
                  <a:cubicBezTo>
                    <a:pt x="129" y="337"/>
                    <a:pt x="465" y="523"/>
                    <a:pt x="465" y="523"/>
                  </a:cubicBezTo>
                  <a:cubicBezTo>
                    <a:pt x="461" y="461"/>
                    <a:pt x="461" y="461"/>
                    <a:pt x="461" y="461"/>
                  </a:cubicBezTo>
                  <a:cubicBezTo>
                    <a:pt x="493" y="455"/>
                    <a:pt x="520" y="430"/>
                    <a:pt x="528" y="398"/>
                  </a:cubicBezTo>
                  <a:cubicBezTo>
                    <a:pt x="534" y="374"/>
                    <a:pt x="529" y="349"/>
                    <a:pt x="515" y="329"/>
                  </a:cubicBez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1" name="Freeform 27">
              <a:extLst>
                <a:ext uri="{FF2B5EF4-FFF2-40B4-BE49-F238E27FC236}">
                  <a16:creationId xmlns:a16="http://schemas.microsoft.com/office/drawing/2014/main" id="{872C9267-3307-B544-BE37-32005B437D28}"/>
                </a:ext>
              </a:extLst>
            </p:cNvPr>
            <p:cNvSpPr>
              <a:spLocks/>
            </p:cNvSpPr>
            <p:nvPr/>
          </p:nvSpPr>
          <p:spPr bwMode="auto">
            <a:xfrm>
              <a:off x="5031" y="2626"/>
              <a:ext cx="659" cy="663"/>
            </a:xfrm>
            <a:custGeom>
              <a:avLst/>
              <a:gdLst>
                <a:gd name="T0" fmla="*/ 433 w 644"/>
                <a:gd name="T1" fmla="*/ 325 h 648"/>
                <a:gd name="T2" fmla="*/ 410 w 644"/>
                <a:gd name="T3" fmla="*/ 309 h 648"/>
                <a:gd name="T4" fmla="*/ 376 w 644"/>
                <a:gd name="T5" fmla="*/ 232 h 648"/>
                <a:gd name="T6" fmla="*/ 402 w 644"/>
                <a:gd name="T7" fmla="*/ 147 h 648"/>
                <a:gd name="T8" fmla="*/ 255 w 644"/>
                <a:gd name="T9" fmla="*/ 0 h 648"/>
                <a:gd name="T10" fmla="*/ 107 w 644"/>
                <a:gd name="T11" fmla="*/ 147 h 648"/>
                <a:gd name="T12" fmla="*/ 127 w 644"/>
                <a:gd name="T13" fmla="*/ 222 h 648"/>
                <a:gd name="T14" fmla="*/ 239 w 644"/>
                <a:gd name="T15" fmla="*/ 618 h 648"/>
                <a:gd name="T16" fmla="*/ 306 w 644"/>
                <a:gd name="T17" fmla="*/ 632 h 648"/>
                <a:gd name="T18" fmla="*/ 599 w 644"/>
                <a:gd name="T19" fmla="*/ 462 h 648"/>
                <a:gd name="T20" fmla="*/ 604 w 644"/>
                <a:gd name="T21" fmla="*/ 445 h 648"/>
                <a:gd name="T22" fmla="*/ 644 w 644"/>
                <a:gd name="T23" fmla="*/ 442 h 648"/>
                <a:gd name="T24" fmla="*/ 644 w 644"/>
                <a:gd name="T25" fmla="*/ 355 h 648"/>
                <a:gd name="T26" fmla="*/ 433 w 644"/>
                <a:gd name="T27" fmla="*/ 325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4" h="648">
                  <a:moveTo>
                    <a:pt x="433" y="325"/>
                  </a:moveTo>
                  <a:cubicBezTo>
                    <a:pt x="423" y="324"/>
                    <a:pt x="414" y="318"/>
                    <a:pt x="410" y="309"/>
                  </a:cubicBezTo>
                  <a:cubicBezTo>
                    <a:pt x="376" y="232"/>
                    <a:pt x="376" y="232"/>
                    <a:pt x="376" y="232"/>
                  </a:cubicBezTo>
                  <a:cubicBezTo>
                    <a:pt x="392" y="208"/>
                    <a:pt x="402" y="179"/>
                    <a:pt x="402" y="147"/>
                  </a:cubicBezTo>
                  <a:cubicBezTo>
                    <a:pt x="402" y="66"/>
                    <a:pt x="336" y="0"/>
                    <a:pt x="255" y="0"/>
                  </a:cubicBezTo>
                  <a:cubicBezTo>
                    <a:pt x="173" y="0"/>
                    <a:pt x="107" y="66"/>
                    <a:pt x="107" y="147"/>
                  </a:cubicBezTo>
                  <a:cubicBezTo>
                    <a:pt x="107" y="174"/>
                    <a:pt x="115" y="200"/>
                    <a:pt x="127" y="222"/>
                  </a:cubicBezTo>
                  <a:cubicBezTo>
                    <a:pt x="128" y="226"/>
                    <a:pt x="0" y="522"/>
                    <a:pt x="239" y="618"/>
                  </a:cubicBezTo>
                  <a:cubicBezTo>
                    <a:pt x="239" y="618"/>
                    <a:pt x="266" y="627"/>
                    <a:pt x="306" y="632"/>
                  </a:cubicBezTo>
                  <a:cubicBezTo>
                    <a:pt x="431" y="648"/>
                    <a:pt x="551" y="578"/>
                    <a:pt x="599" y="462"/>
                  </a:cubicBezTo>
                  <a:cubicBezTo>
                    <a:pt x="604" y="445"/>
                    <a:pt x="604" y="445"/>
                    <a:pt x="604" y="445"/>
                  </a:cubicBezTo>
                  <a:cubicBezTo>
                    <a:pt x="644" y="442"/>
                    <a:pt x="644" y="442"/>
                    <a:pt x="644" y="442"/>
                  </a:cubicBezTo>
                  <a:cubicBezTo>
                    <a:pt x="644" y="355"/>
                    <a:pt x="644" y="355"/>
                    <a:pt x="644" y="355"/>
                  </a:cubicBezTo>
                  <a:lnTo>
                    <a:pt x="433" y="325"/>
                  </a:ln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2" name="Rectangle 28">
              <a:extLst>
                <a:ext uri="{FF2B5EF4-FFF2-40B4-BE49-F238E27FC236}">
                  <a16:creationId xmlns:a16="http://schemas.microsoft.com/office/drawing/2014/main" id="{05675133-10B3-134E-B82A-6763C7586B8B}"/>
                </a:ext>
              </a:extLst>
            </p:cNvPr>
            <p:cNvSpPr>
              <a:spLocks noChangeArrowheads="1"/>
            </p:cNvSpPr>
            <p:nvPr/>
          </p:nvSpPr>
          <p:spPr bwMode="auto">
            <a:xfrm>
              <a:off x="6557" y="2809"/>
              <a:ext cx="1" cy="1"/>
            </a:xfrm>
            <a:prstGeom prst="rect">
              <a:avLst/>
            </a:prstGeom>
            <a:solidFill>
              <a:srgbClr val="4888C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3" name="Freeform 29">
              <a:extLst>
                <a:ext uri="{FF2B5EF4-FFF2-40B4-BE49-F238E27FC236}">
                  <a16:creationId xmlns:a16="http://schemas.microsoft.com/office/drawing/2014/main" id="{749DA017-453D-9547-8C0C-83292F606CB3}"/>
                </a:ext>
              </a:extLst>
            </p:cNvPr>
            <p:cNvSpPr>
              <a:spLocks noEditPoints="1"/>
            </p:cNvSpPr>
            <p:nvPr/>
          </p:nvSpPr>
          <p:spPr bwMode="auto">
            <a:xfrm>
              <a:off x="5451" y="2293"/>
              <a:ext cx="262" cy="157"/>
            </a:xfrm>
            <a:custGeom>
              <a:avLst/>
              <a:gdLst>
                <a:gd name="T0" fmla="*/ 194 w 257"/>
                <a:gd name="T1" fmla="*/ 28 h 153"/>
                <a:gd name="T2" fmla="*/ 140 w 257"/>
                <a:gd name="T3" fmla="*/ 60 h 153"/>
                <a:gd name="T4" fmla="*/ 4 w 257"/>
                <a:gd name="T5" fmla="*/ 0 h 153"/>
                <a:gd name="T6" fmla="*/ 0 w 257"/>
                <a:gd name="T7" fmla="*/ 10 h 153"/>
                <a:gd name="T8" fmla="*/ 136 w 257"/>
                <a:gd name="T9" fmla="*/ 69 h 153"/>
                <a:gd name="T10" fmla="*/ 132 w 257"/>
                <a:gd name="T11" fmla="*/ 91 h 153"/>
                <a:gd name="T12" fmla="*/ 194 w 257"/>
                <a:gd name="T13" fmla="*/ 153 h 153"/>
                <a:gd name="T14" fmla="*/ 257 w 257"/>
                <a:gd name="T15" fmla="*/ 91 h 153"/>
                <a:gd name="T16" fmla="*/ 194 w 257"/>
                <a:gd name="T17" fmla="*/ 28 h 153"/>
                <a:gd name="T18" fmla="*/ 194 w 257"/>
                <a:gd name="T19" fmla="*/ 143 h 153"/>
                <a:gd name="T20" fmla="*/ 142 w 257"/>
                <a:gd name="T21" fmla="*/ 91 h 153"/>
                <a:gd name="T22" fmla="*/ 194 w 257"/>
                <a:gd name="T23" fmla="*/ 38 h 153"/>
                <a:gd name="T24" fmla="*/ 247 w 257"/>
                <a:gd name="T25" fmla="*/ 91 h 153"/>
                <a:gd name="T26" fmla="*/ 194 w 257"/>
                <a:gd name="T27" fmla="*/ 143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7" h="153">
                  <a:moveTo>
                    <a:pt x="194" y="28"/>
                  </a:moveTo>
                  <a:cubicBezTo>
                    <a:pt x="171" y="28"/>
                    <a:pt x="151" y="41"/>
                    <a:pt x="140" y="60"/>
                  </a:cubicBezTo>
                  <a:cubicBezTo>
                    <a:pt x="4" y="0"/>
                    <a:pt x="4" y="0"/>
                    <a:pt x="4" y="0"/>
                  </a:cubicBezTo>
                  <a:cubicBezTo>
                    <a:pt x="0" y="10"/>
                    <a:pt x="0" y="10"/>
                    <a:pt x="0" y="10"/>
                  </a:cubicBezTo>
                  <a:cubicBezTo>
                    <a:pt x="136" y="69"/>
                    <a:pt x="136" y="69"/>
                    <a:pt x="136" y="69"/>
                  </a:cubicBezTo>
                  <a:cubicBezTo>
                    <a:pt x="133" y="76"/>
                    <a:pt x="132" y="83"/>
                    <a:pt x="132" y="91"/>
                  </a:cubicBezTo>
                  <a:cubicBezTo>
                    <a:pt x="132" y="125"/>
                    <a:pt x="160" y="153"/>
                    <a:pt x="194" y="153"/>
                  </a:cubicBezTo>
                  <a:cubicBezTo>
                    <a:pt x="229" y="153"/>
                    <a:pt x="257" y="125"/>
                    <a:pt x="257" y="91"/>
                  </a:cubicBezTo>
                  <a:cubicBezTo>
                    <a:pt x="257" y="56"/>
                    <a:pt x="229" y="28"/>
                    <a:pt x="194" y="28"/>
                  </a:cubicBezTo>
                  <a:close/>
                  <a:moveTo>
                    <a:pt x="194" y="143"/>
                  </a:moveTo>
                  <a:cubicBezTo>
                    <a:pt x="165" y="143"/>
                    <a:pt x="142" y="120"/>
                    <a:pt x="142" y="91"/>
                  </a:cubicBezTo>
                  <a:cubicBezTo>
                    <a:pt x="142" y="62"/>
                    <a:pt x="165" y="38"/>
                    <a:pt x="194" y="38"/>
                  </a:cubicBezTo>
                  <a:cubicBezTo>
                    <a:pt x="223" y="38"/>
                    <a:pt x="247" y="62"/>
                    <a:pt x="247" y="91"/>
                  </a:cubicBezTo>
                  <a:cubicBezTo>
                    <a:pt x="247" y="120"/>
                    <a:pt x="223" y="143"/>
                    <a:pt x="194" y="143"/>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4" name="Freeform 30">
              <a:extLst>
                <a:ext uri="{FF2B5EF4-FFF2-40B4-BE49-F238E27FC236}">
                  <a16:creationId xmlns:a16="http://schemas.microsoft.com/office/drawing/2014/main" id="{A5DF5E2C-9B6F-BF4B-986E-84F0EA15FA94}"/>
                </a:ext>
              </a:extLst>
            </p:cNvPr>
            <p:cNvSpPr>
              <a:spLocks/>
            </p:cNvSpPr>
            <p:nvPr/>
          </p:nvSpPr>
          <p:spPr bwMode="auto">
            <a:xfrm>
              <a:off x="5022" y="3294"/>
              <a:ext cx="182" cy="137"/>
            </a:xfrm>
            <a:custGeom>
              <a:avLst/>
              <a:gdLst>
                <a:gd name="T0" fmla="*/ 182 w 182"/>
                <a:gd name="T1" fmla="*/ 0 h 137"/>
                <a:gd name="T2" fmla="*/ 0 w 182"/>
                <a:gd name="T3" fmla="*/ 0 h 137"/>
                <a:gd name="T4" fmla="*/ 15 w 182"/>
                <a:gd name="T5" fmla="*/ 137 h 137"/>
                <a:gd name="T6" fmla="*/ 168 w 182"/>
                <a:gd name="T7" fmla="*/ 137 h 137"/>
                <a:gd name="T8" fmla="*/ 182 w 182"/>
                <a:gd name="T9" fmla="*/ 0 h 137"/>
              </a:gdLst>
              <a:ahLst/>
              <a:cxnLst>
                <a:cxn ang="0">
                  <a:pos x="T0" y="T1"/>
                </a:cxn>
                <a:cxn ang="0">
                  <a:pos x="T2" y="T3"/>
                </a:cxn>
                <a:cxn ang="0">
                  <a:pos x="T4" y="T5"/>
                </a:cxn>
                <a:cxn ang="0">
                  <a:pos x="T6" y="T7"/>
                </a:cxn>
                <a:cxn ang="0">
                  <a:pos x="T8" y="T9"/>
                </a:cxn>
              </a:cxnLst>
              <a:rect l="0" t="0" r="r" b="b"/>
              <a:pathLst>
                <a:path w="182" h="137">
                  <a:moveTo>
                    <a:pt x="182" y="0"/>
                  </a:moveTo>
                  <a:lnTo>
                    <a:pt x="0" y="0"/>
                  </a:lnTo>
                  <a:lnTo>
                    <a:pt x="15" y="137"/>
                  </a:lnTo>
                  <a:lnTo>
                    <a:pt x="168" y="137"/>
                  </a:lnTo>
                  <a:lnTo>
                    <a:pt x="18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5" name="Freeform 31">
              <a:extLst>
                <a:ext uri="{FF2B5EF4-FFF2-40B4-BE49-F238E27FC236}">
                  <a16:creationId xmlns:a16="http://schemas.microsoft.com/office/drawing/2014/main" id="{20A55D75-0A43-744B-9592-877E2FB7E95A}"/>
                </a:ext>
              </a:extLst>
            </p:cNvPr>
            <p:cNvSpPr>
              <a:spLocks/>
            </p:cNvSpPr>
            <p:nvPr/>
          </p:nvSpPr>
          <p:spPr bwMode="auto">
            <a:xfrm>
              <a:off x="5037" y="3362"/>
              <a:ext cx="160" cy="169"/>
            </a:xfrm>
            <a:custGeom>
              <a:avLst/>
              <a:gdLst>
                <a:gd name="T0" fmla="*/ 0 w 160"/>
                <a:gd name="T1" fmla="*/ 69 h 169"/>
                <a:gd name="T2" fmla="*/ 11 w 160"/>
                <a:gd name="T3" fmla="*/ 169 h 169"/>
                <a:gd name="T4" fmla="*/ 142 w 160"/>
                <a:gd name="T5" fmla="*/ 169 h 169"/>
                <a:gd name="T6" fmla="*/ 160 w 160"/>
                <a:gd name="T7" fmla="*/ 0 h 169"/>
                <a:gd name="T8" fmla="*/ 0 w 160"/>
                <a:gd name="T9" fmla="*/ 69 h 169"/>
              </a:gdLst>
              <a:ahLst/>
              <a:cxnLst>
                <a:cxn ang="0">
                  <a:pos x="T0" y="T1"/>
                </a:cxn>
                <a:cxn ang="0">
                  <a:pos x="T2" y="T3"/>
                </a:cxn>
                <a:cxn ang="0">
                  <a:pos x="T4" y="T5"/>
                </a:cxn>
                <a:cxn ang="0">
                  <a:pos x="T6" y="T7"/>
                </a:cxn>
                <a:cxn ang="0">
                  <a:pos x="T8" y="T9"/>
                </a:cxn>
              </a:cxnLst>
              <a:rect l="0" t="0" r="r" b="b"/>
              <a:pathLst>
                <a:path w="160" h="169">
                  <a:moveTo>
                    <a:pt x="0" y="69"/>
                  </a:moveTo>
                  <a:lnTo>
                    <a:pt x="11" y="169"/>
                  </a:lnTo>
                  <a:lnTo>
                    <a:pt x="142" y="169"/>
                  </a:lnTo>
                  <a:lnTo>
                    <a:pt x="160" y="0"/>
                  </a:lnTo>
                  <a:lnTo>
                    <a:pt x="0" y="69"/>
                  </a:ln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6" name="Freeform 32">
              <a:extLst>
                <a:ext uri="{FF2B5EF4-FFF2-40B4-BE49-F238E27FC236}">
                  <a16:creationId xmlns:a16="http://schemas.microsoft.com/office/drawing/2014/main" id="{4BD233A3-BC61-754F-B1A6-D4022078E6E5}"/>
                </a:ext>
              </a:extLst>
            </p:cNvPr>
            <p:cNvSpPr>
              <a:spLocks/>
            </p:cNvSpPr>
            <p:nvPr/>
          </p:nvSpPr>
          <p:spPr bwMode="auto">
            <a:xfrm>
              <a:off x="5022" y="3261"/>
              <a:ext cx="182" cy="33"/>
            </a:xfrm>
            <a:custGeom>
              <a:avLst/>
              <a:gdLst>
                <a:gd name="T0" fmla="*/ 178 w 178"/>
                <a:gd name="T1" fmla="*/ 32 h 32"/>
                <a:gd name="T2" fmla="*/ 0 w 178"/>
                <a:gd name="T3" fmla="*/ 32 h 32"/>
                <a:gd name="T4" fmla="*/ 0 w 178"/>
                <a:gd name="T5" fmla="*/ 31 h 32"/>
                <a:gd name="T6" fmla="*/ 31 w 178"/>
                <a:gd name="T7" fmla="*/ 0 h 32"/>
                <a:gd name="T8" fmla="*/ 147 w 178"/>
                <a:gd name="T9" fmla="*/ 0 h 32"/>
                <a:gd name="T10" fmla="*/ 178 w 178"/>
                <a:gd name="T11" fmla="*/ 31 h 32"/>
                <a:gd name="T12" fmla="*/ 178 w 178"/>
                <a:gd name="T13" fmla="*/ 32 h 32"/>
              </a:gdLst>
              <a:ahLst/>
              <a:cxnLst>
                <a:cxn ang="0">
                  <a:pos x="T0" y="T1"/>
                </a:cxn>
                <a:cxn ang="0">
                  <a:pos x="T2" y="T3"/>
                </a:cxn>
                <a:cxn ang="0">
                  <a:pos x="T4" y="T5"/>
                </a:cxn>
                <a:cxn ang="0">
                  <a:pos x="T6" y="T7"/>
                </a:cxn>
                <a:cxn ang="0">
                  <a:pos x="T8" y="T9"/>
                </a:cxn>
                <a:cxn ang="0">
                  <a:pos x="T10" y="T11"/>
                </a:cxn>
                <a:cxn ang="0">
                  <a:pos x="T12" y="T13"/>
                </a:cxn>
              </a:cxnLst>
              <a:rect l="0" t="0" r="r" b="b"/>
              <a:pathLst>
                <a:path w="178" h="32">
                  <a:moveTo>
                    <a:pt x="178" y="32"/>
                  </a:moveTo>
                  <a:cubicBezTo>
                    <a:pt x="0" y="32"/>
                    <a:pt x="0" y="32"/>
                    <a:pt x="0" y="32"/>
                  </a:cubicBezTo>
                  <a:cubicBezTo>
                    <a:pt x="0" y="31"/>
                    <a:pt x="0" y="31"/>
                    <a:pt x="0" y="31"/>
                  </a:cubicBezTo>
                  <a:cubicBezTo>
                    <a:pt x="0" y="14"/>
                    <a:pt x="14" y="0"/>
                    <a:pt x="31" y="0"/>
                  </a:cubicBezTo>
                  <a:cubicBezTo>
                    <a:pt x="147" y="0"/>
                    <a:pt x="147" y="0"/>
                    <a:pt x="147" y="0"/>
                  </a:cubicBezTo>
                  <a:cubicBezTo>
                    <a:pt x="164" y="0"/>
                    <a:pt x="178" y="14"/>
                    <a:pt x="178" y="31"/>
                  </a:cubicBezTo>
                  <a:lnTo>
                    <a:pt x="178" y="32"/>
                  </a:lnTo>
                  <a:close/>
                </a:path>
              </a:pathLst>
            </a:custGeom>
            <a:solidFill>
              <a:srgbClr val="80B4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7" name="Freeform 33">
              <a:extLst>
                <a:ext uri="{FF2B5EF4-FFF2-40B4-BE49-F238E27FC236}">
                  <a16:creationId xmlns:a16="http://schemas.microsoft.com/office/drawing/2014/main" id="{C44EF074-FA16-6448-8A7B-D59D88C483C5}"/>
                </a:ext>
              </a:extLst>
            </p:cNvPr>
            <p:cNvSpPr>
              <a:spLocks/>
            </p:cNvSpPr>
            <p:nvPr/>
          </p:nvSpPr>
          <p:spPr bwMode="auto">
            <a:xfrm>
              <a:off x="4548" y="2037"/>
              <a:ext cx="267" cy="358"/>
            </a:xfrm>
            <a:custGeom>
              <a:avLst/>
              <a:gdLst>
                <a:gd name="T0" fmla="*/ 245 w 261"/>
                <a:gd name="T1" fmla="*/ 350 h 350"/>
                <a:gd name="T2" fmla="*/ 16 w 261"/>
                <a:gd name="T3" fmla="*/ 350 h 350"/>
                <a:gd name="T4" fmla="*/ 0 w 261"/>
                <a:gd name="T5" fmla="*/ 334 h 350"/>
                <a:gd name="T6" fmla="*/ 0 w 261"/>
                <a:gd name="T7" fmla="*/ 16 h 350"/>
                <a:gd name="T8" fmla="*/ 16 w 261"/>
                <a:gd name="T9" fmla="*/ 0 h 350"/>
                <a:gd name="T10" fmla="*/ 245 w 261"/>
                <a:gd name="T11" fmla="*/ 0 h 350"/>
                <a:gd name="T12" fmla="*/ 261 w 261"/>
                <a:gd name="T13" fmla="*/ 16 h 350"/>
                <a:gd name="T14" fmla="*/ 261 w 261"/>
                <a:gd name="T15" fmla="*/ 334 h 350"/>
                <a:gd name="T16" fmla="*/ 245 w 261"/>
                <a:gd name="T17" fmla="*/ 35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1" h="350">
                  <a:moveTo>
                    <a:pt x="245" y="350"/>
                  </a:moveTo>
                  <a:cubicBezTo>
                    <a:pt x="16" y="350"/>
                    <a:pt x="16" y="350"/>
                    <a:pt x="16" y="350"/>
                  </a:cubicBezTo>
                  <a:cubicBezTo>
                    <a:pt x="7" y="350"/>
                    <a:pt x="0" y="343"/>
                    <a:pt x="0" y="334"/>
                  </a:cubicBezTo>
                  <a:cubicBezTo>
                    <a:pt x="0" y="16"/>
                    <a:pt x="0" y="16"/>
                    <a:pt x="0" y="16"/>
                  </a:cubicBezTo>
                  <a:cubicBezTo>
                    <a:pt x="0" y="7"/>
                    <a:pt x="7" y="0"/>
                    <a:pt x="16" y="0"/>
                  </a:cubicBezTo>
                  <a:cubicBezTo>
                    <a:pt x="245" y="0"/>
                    <a:pt x="245" y="0"/>
                    <a:pt x="245" y="0"/>
                  </a:cubicBezTo>
                  <a:cubicBezTo>
                    <a:pt x="254" y="0"/>
                    <a:pt x="261" y="7"/>
                    <a:pt x="261" y="16"/>
                  </a:cubicBezTo>
                  <a:cubicBezTo>
                    <a:pt x="261" y="334"/>
                    <a:pt x="261" y="334"/>
                    <a:pt x="261" y="334"/>
                  </a:cubicBezTo>
                  <a:cubicBezTo>
                    <a:pt x="261" y="343"/>
                    <a:pt x="254" y="350"/>
                    <a:pt x="245" y="35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8" name="Rectangle 34">
              <a:extLst>
                <a:ext uri="{FF2B5EF4-FFF2-40B4-BE49-F238E27FC236}">
                  <a16:creationId xmlns:a16="http://schemas.microsoft.com/office/drawing/2014/main" id="{A7503895-485F-774C-8180-B70B12C0A6D0}"/>
                </a:ext>
              </a:extLst>
            </p:cNvPr>
            <p:cNvSpPr>
              <a:spLocks noChangeArrowheads="1"/>
            </p:cNvSpPr>
            <p:nvPr/>
          </p:nvSpPr>
          <p:spPr bwMode="auto">
            <a:xfrm>
              <a:off x="4586" y="2145"/>
              <a:ext cx="191" cy="15"/>
            </a:xfrm>
            <a:prstGeom prst="rect">
              <a:avLst/>
            </a:prstGeom>
            <a:solidFill>
              <a:srgbClr val="83B7A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9" name="Rectangle 35">
              <a:extLst>
                <a:ext uri="{FF2B5EF4-FFF2-40B4-BE49-F238E27FC236}">
                  <a16:creationId xmlns:a16="http://schemas.microsoft.com/office/drawing/2014/main" id="{9370857E-4B39-D341-A855-55B556A6403F}"/>
                </a:ext>
              </a:extLst>
            </p:cNvPr>
            <p:cNvSpPr>
              <a:spLocks noChangeArrowheads="1"/>
            </p:cNvSpPr>
            <p:nvPr/>
          </p:nvSpPr>
          <p:spPr bwMode="auto">
            <a:xfrm>
              <a:off x="4586" y="2203"/>
              <a:ext cx="191" cy="17"/>
            </a:xfrm>
            <a:prstGeom prst="rect">
              <a:avLst/>
            </a:prstGeom>
            <a:solidFill>
              <a:srgbClr val="83B7A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0" name="Rectangle 36">
              <a:extLst>
                <a:ext uri="{FF2B5EF4-FFF2-40B4-BE49-F238E27FC236}">
                  <a16:creationId xmlns:a16="http://schemas.microsoft.com/office/drawing/2014/main" id="{E8F3FF7A-E9DF-E141-94A4-4D54EAFB091E}"/>
                </a:ext>
              </a:extLst>
            </p:cNvPr>
            <p:cNvSpPr>
              <a:spLocks noChangeArrowheads="1"/>
            </p:cNvSpPr>
            <p:nvPr/>
          </p:nvSpPr>
          <p:spPr bwMode="auto">
            <a:xfrm>
              <a:off x="4586" y="2263"/>
              <a:ext cx="191" cy="16"/>
            </a:xfrm>
            <a:prstGeom prst="rect">
              <a:avLst/>
            </a:prstGeom>
            <a:solidFill>
              <a:srgbClr val="83B7A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1" name="Oval 37">
              <a:extLst>
                <a:ext uri="{FF2B5EF4-FFF2-40B4-BE49-F238E27FC236}">
                  <a16:creationId xmlns:a16="http://schemas.microsoft.com/office/drawing/2014/main" id="{38DA4BF7-95AE-9543-913B-8E0EE02E4F96}"/>
                </a:ext>
              </a:extLst>
            </p:cNvPr>
            <p:cNvSpPr>
              <a:spLocks noChangeArrowheads="1"/>
            </p:cNvSpPr>
            <p:nvPr/>
          </p:nvSpPr>
          <p:spPr bwMode="auto">
            <a:xfrm>
              <a:off x="5157" y="1697"/>
              <a:ext cx="256" cy="25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2" name="Freeform 38">
              <a:extLst>
                <a:ext uri="{FF2B5EF4-FFF2-40B4-BE49-F238E27FC236}">
                  <a16:creationId xmlns:a16="http://schemas.microsoft.com/office/drawing/2014/main" id="{7A70EEA0-6BF3-F145-A2F5-12B4355A378B}"/>
                </a:ext>
              </a:extLst>
            </p:cNvPr>
            <p:cNvSpPr>
              <a:spLocks/>
            </p:cNvSpPr>
            <p:nvPr/>
          </p:nvSpPr>
          <p:spPr bwMode="auto">
            <a:xfrm>
              <a:off x="5234" y="1780"/>
              <a:ext cx="97" cy="85"/>
            </a:xfrm>
            <a:custGeom>
              <a:avLst/>
              <a:gdLst>
                <a:gd name="T0" fmla="*/ 58 w 95"/>
                <a:gd name="T1" fmla="*/ 2 h 83"/>
                <a:gd name="T2" fmla="*/ 56 w 95"/>
                <a:gd name="T3" fmla="*/ 10 h 83"/>
                <a:gd name="T4" fmla="*/ 75 w 95"/>
                <a:gd name="T5" fmla="*/ 36 h 83"/>
                <a:gd name="T6" fmla="*/ 6 w 95"/>
                <a:gd name="T7" fmla="*/ 36 h 83"/>
                <a:gd name="T8" fmla="*/ 0 w 95"/>
                <a:gd name="T9" fmla="*/ 42 h 83"/>
                <a:gd name="T10" fmla="*/ 6 w 95"/>
                <a:gd name="T11" fmla="*/ 48 h 83"/>
                <a:gd name="T12" fmla="*/ 76 w 95"/>
                <a:gd name="T13" fmla="*/ 48 h 83"/>
                <a:gd name="T14" fmla="*/ 56 w 95"/>
                <a:gd name="T15" fmla="*/ 73 h 83"/>
                <a:gd name="T16" fmla="*/ 58 w 95"/>
                <a:gd name="T17" fmla="*/ 82 h 83"/>
                <a:gd name="T18" fmla="*/ 61 w 95"/>
                <a:gd name="T19" fmla="*/ 83 h 83"/>
                <a:gd name="T20" fmla="*/ 66 w 95"/>
                <a:gd name="T21" fmla="*/ 81 h 83"/>
                <a:gd name="T22" fmla="*/ 95 w 95"/>
                <a:gd name="T23" fmla="*/ 43 h 83"/>
                <a:gd name="T24" fmla="*/ 66 w 95"/>
                <a:gd name="T25" fmla="*/ 3 h 83"/>
                <a:gd name="T26" fmla="*/ 58 w 95"/>
                <a:gd name="T27" fmla="*/ 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5" h="83">
                  <a:moveTo>
                    <a:pt x="58" y="2"/>
                  </a:moveTo>
                  <a:cubicBezTo>
                    <a:pt x="55" y="4"/>
                    <a:pt x="54" y="8"/>
                    <a:pt x="56" y="10"/>
                  </a:cubicBezTo>
                  <a:cubicBezTo>
                    <a:pt x="75" y="36"/>
                    <a:pt x="75" y="36"/>
                    <a:pt x="75" y="36"/>
                  </a:cubicBezTo>
                  <a:cubicBezTo>
                    <a:pt x="6" y="36"/>
                    <a:pt x="6" y="36"/>
                    <a:pt x="6" y="36"/>
                  </a:cubicBezTo>
                  <a:cubicBezTo>
                    <a:pt x="2" y="36"/>
                    <a:pt x="0" y="39"/>
                    <a:pt x="0" y="42"/>
                  </a:cubicBezTo>
                  <a:cubicBezTo>
                    <a:pt x="0" y="46"/>
                    <a:pt x="2" y="48"/>
                    <a:pt x="6" y="48"/>
                  </a:cubicBezTo>
                  <a:cubicBezTo>
                    <a:pt x="76" y="48"/>
                    <a:pt x="76" y="48"/>
                    <a:pt x="76" y="48"/>
                  </a:cubicBezTo>
                  <a:cubicBezTo>
                    <a:pt x="56" y="73"/>
                    <a:pt x="56" y="73"/>
                    <a:pt x="56" y="73"/>
                  </a:cubicBezTo>
                  <a:cubicBezTo>
                    <a:pt x="54" y="76"/>
                    <a:pt x="55" y="80"/>
                    <a:pt x="58" y="82"/>
                  </a:cubicBezTo>
                  <a:cubicBezTo>
                    <a:pt x="59" y="83"/>
                    <a:pt x="60" y="83"/>
                    <a:pt x="61" y="83"/>
                  </a:cubicBezTo>
                  <a:cubicBezTo>
                    <a:pt x="63" y="83"/>
                    <a:pt x="65" y="82"/>
                    <a:pt x="66" y="81"/>
                  </a:cubicBezTo>
                  <a:cubicBezTo>
                    <a:pt x="95" y="43"/>
                    <a:pt x="95" y="43"/>
                    <a:pt x="95" y="43"/>
                  </a:cubicBezTo>
                  <a:cubicBezTo>
                    <a:pt x="66" y="3"/>
                    <a:pt x="66" y="3"/>
                    <a:pt x="66" y="3"/>
                  </a:cubicBezTo>
                  <a:cubicBezTo>
                    <a:pt x="64" y="1"/>
                    <a:pt x="60" y="0"/>
                    <a:pt x="58" y="2"/>
                  </a:cubicBez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3" name="Freeform 39">
              <a:extLst>
                <a:ext uri="{FF2B5EF4-FFF2-40B4-BE49-F238E27FC236}">
                  <a16:creationId xmlns:a16="http://schemas.microsoft.com/office/drawing/2014/main" id="{88757573-FBD3-114F-8A7B-9072045A30A2}"/>
                </a:ext>
              </a:extLst>
            </p:cNvPr>
            <p:cNvSpPr>
              <a:spLocks noEditPoints="1"/>
            </p:cNvSpPr>
            <p:nvPr/>
          </p:nvSpPr>
          <p:spPr bwMode="auto">
            <a:xfrm>
              <a:off x="5207" y="1746"/>
              <a:ext cx="156" cy="157"/>
            </a:xfrm>
            <a:custGeom>
              <a:avLst/>
              <a:gdLst>
                <a:gd name="T0" fmla="*/ 76 w 152"/>
                <a:gd name="T1" fmla="*/ 0 h 153"/>
                <a:gd name="T2" fmla="*/ 0 w 152"/>
                <a:gd name="T3" fmla="*/ 76 h 153"/>
                <a:gd name="T4" fmla="*/ 76 w 152"/>
                <a:gd name="T5" fmla="*/ 153 h 153"/>
                <a:gd name="T6" fmla="*/ 152 w 152"/>
                <a:gd name="T7" fmla="*/ 76 h 153"/>
                <a:gd name="T8" fmla="*/ 76 w 152"/>
                <a:gd name="T9" fmla="*/ 0 h 153"/>
                <a:gd name="T10" fmla="*/ 76 w 152"/>
                <a:gd name="T11" fmla="*/ 141 h 153"/>
                <a:gd name="T12" fmla="*/ 12 w 152"/>
                <a:gd name="T13" fmla="*/ 76 h 153"/>
                <a:gd name="T14" fmla="*/ 76 w 152"/>
                <a:gd name="T15" fmla="*/ 12 h 153"/>
                <a:gd name="T16" fmla="*/ 140 w 152"/>
                <a:gd name="T17" fmla="*/ 76 h 153"/>
                <a:gd name="T18" fmla="*/ 76 w 152"/>
                <a:gd name="T19" fmla="*/ 141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2" h="153">
                  <a:moveTo>
                    <a:pt x="76" y="0"/>
                  </a:moveTo>
                  <a:cubicBezTo>
                    <a:pt x="34" y="0"/>
                    <a:pt x="0" y="35"/>
                    <a:pt x="0" y="76"/>
                  </a:cubicBezTo>
                  <a:cubicBezTo>
                    <a:pt x="0" y="118"/>
                    <a:pt x="34" y="153"/>
                    <a:pt x="76" y="153"/>
                  </a:cubicBezTo>
                  <a:cubicBezTo>
                    <a:pt x="118" y="153"/>
                    <a:pt x="152" y="118"/>
                    <a:pt x="152" y="76"/>
                  </a:cubicBezTo>
                  <a:cubicBezTo>
                    <a:pt x="152" y="35"/>
                    <a:pt x="118" y="0"/>
                    <a:pt x="76" y="0"/>
                  </a:cubicBezTo>
                  <a:close/>
                  <a:moveTo>
                    <a:pt x="76" y="141"/>
                  </a:moveTo>
                  <a:cubicBezTo>
                    <a:pt x="41" y="141"/>
                    <a:pt x="12" y="112"/>
                    <a:pt x="12" y="76"/>
                  </a:cubicBezTo>
                  <a:cubicBezTo>
                    <a:pt x="12" y="41"/>
                    <a:pt x="41" y="12"/>
                    <a:pt x="76" y="12"/>
                  </a:cubicBezTo>
                  <a:cubicBezTo>
                    <a:pt x="111" y="12"/>
                    <a:pt x="140" y="41"/>
                    <a:pt x="140" y="76"/>
                  </a:cubicBezTo>
                  <a:cubicBezTo>
                    <a:pt x="140" y="112"/>
                    <a:pt x="111" y="141"/>
                    <a:pt x="76" y="141"/>
                  </a:cubicBez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4" name="Freeform 40">
              <a:extLst>
                <a:ext uri="{FF2B5EF4-FFF2-40B4-BE49-F238E27FC236}">
                  <a16:creationId xmlns:a16="http://schemas.microsoft.com/office/drawing/2014/main" id="{8C520A1A-1B58-0C45-819E-E74851E9660A}"/>
                </a:ext>
              </a:extLst>
            </p:cNvPr>
            <p:cNvSpPr>
              <a:spLocks/>
            </p:cNvSpPr>
            <p:nvPr/>
          </p:nvSpPr>
          <p:spPr bwMode="auto">
            <a:xfrm>
              <a:off x="4463" y="2733"/>
              <a:ext cx="241" cy="242"/>
            </a:xfrm>
            <a:custGeom>
              <a:avLst/>
              <a:gdLst>
                <a:gd name="T0" fmla="*/ 236 w 236"/>
                <a:gd name="T1" fmla="*/ 118 h 236"/>
                <a:gd name="T2" fmla="*/ 118 w 236"/>
                <a:gd name="T3" fmla="*/ 236 h 236"/>
                <a:gd name="T4" fmla="*/ 0 w 236"/>
                <a:gd name="T5" fmla="*/ 117 h 236"/>
                <a:gd name="T6" fmla="*/ 119 w 236"/>
                <a:gd name="T7" fmla="*/ 0 h 236"/>
                <a:gd name="T8" fmla="*/ 236 w 236"/>
                <a:gd name="T9" fmla="*/ 118 h 236"/>
              </a:gdLst>
              <a:ahLst/>
              <a:cxnLst>
                <a:cxn ang="0">
                  <a:pos x="T0" y="T1"/>
                </a:cxn>
                <a:cxn ang="0">
                  <a:pos x="T2" y="T3"/>
                </a:cxn>
                <a:cxn ang="0">
                  <a:pos x="T4" y="T5"/>
                </a:cxn>
                <a:cxn ang="0">
                  <a:pos x="T6" y="T7"/>
                </a:cxn>
                <a:cxn ang="0">
                  <a:pos x="T8" y="T9"/>
                </a:cxn>
              </a:cxnLst>
              <a:rect l="0" t="0" r="r" b="b"/>
              <a:pathLst>
                <a:path w="236" h="236">
                  <a:moveTo>
                    <a:pt x="236" y="118"/>
                  </a:moveTo>
                  <a:cubicBezTo>
                    <a:pt x="236" y="183"/>
                    <a:pt x="183" y="236"/>
                    <a:pt x="118" y="236"/>
                  </a:cubicBezTo>
                  <a:cubicBezTo>
                    <a:pt x="53" y="235"/>
                    <a:pt x="0" y="182"/>
                    <a:pt x="0" y="117"/>
                  </a:cubicBezTo>
                  <a:cubicBezTo>
                    <a:pt x="1" y="52"/>
                    <a:pt x="54" y="0"/>
                    <a:pt x="119" y="0"/>
                  </a:cubicBezTo>
                  <a:cubicBezTo>
                    <a:pt x="184" y="0"/>
                    <a:pt x="236" y="53"/>
                    <a:pt x="236" y="1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5" name="Freeform 41">
              <a:extLst>
                <a:ext uri="{FF2B5EF4-FFF2-40B4-BE49-F238E27FC236}">
                  <a16:creationId xmlns:a16="http://schemas.microsoft.com/office/drawing/2014/main" id="{EC40390D-D048-6048-A15C-4B2629A95EB7}"/>
                </a:ext>
              </a:extLst>
            </p:cNvPr>
            <p:cNvSpPr>
              <a:spLocks/>
            </p:cNvSpPr>
            <p:nvPr/>
          </p:nvSpPr>
          <p:spPr bwMode="auto">
            <a:xfrm>
              <a:off x="4550" y="2780"/>
              <a:ext cx="68" cy="69"/>
            </a:xfrm>
            <a:custGeom>
              <a:avLst/>
              <a:gdLst>
                <a:gd name="T0" fmla="*/ 67 w 67"/>
                <a:gd name="T1" fmla="*/ 33 h 67"/>
                <a:gd name="T2" fmla="*/ 33 w 67"/>
                <a:gd name="T3" fmla="*/ 67 h 67"/>
                <a:gd name="T4" fmla="*/ 0 w 67"/>
                <a:gd name="T5" fmla="*/ 33 h 67"/>
                <a:gd name="T6" fmla="*/ 33 w 67"/>
                <a:gd name="T7" fmla="*/ 0 h 67"/>
                <a:gd name="T8" fmla="*/ 67 w 67"/>
                <a:gd name="T9" fmla="*/ 33 h 67"/>
              </a:gdLst>
              <a:ahLst/>
              <a:cxnLst>
                <a:cxn ang="0">
                  <a:pos x="T0" y="T1"/>
                </a:cxn>
                <a:cxn ang="0">
                  <a:pos x="T2" y="T3"/>
                </a:cxn>
                <a:cxn ang="0">
                  <a:pos x="T4" y="T5"/>
                </a:cxn>
                <a:cxn ang="0">
                  <a:pos x="T6" y="T7"/>
                </a:cxn>
                <a:cxn ang="0">
                  <a:pos x="T8" y="T9"/>
                </a:cxn>
              </a:cxnLst>
              <a:rect l="0" t="0" r="r" b="b"/>
              <a:pathLst>
                <a:path w="67" h="67">
                  <a:moveTo>
                    <a:pt x="67" y="33"/>
                  </a:moveTo>
                  <a:cubicBezTo>
                    <a:pt x="67" y="52"/>
                    <a:pt x="52" y="67"/>
                    <a:pt x="33" y="67"/>
                  </a:cubicBezTo>
                  <a:cubicBezTo>
                    <a:pt x="15" y="67"/>
                    <a:pt x="0" y="51"/>
                    <a:pt x="0" y="33"/>
                  </a:cubicBezTo>
                  <a:cubicBezTo>
                    <a:pt x="0" y="14"/>
                    <a:pt x="15" y="0"/>
                    <a:pt x="33" y="0"/>
                  </a:cubicBezTo>
                  <a:cubicBezTo>
                    <a:pt x="52" y="0"/>
                    <a:pt x="67" y="15"/>
                    <a:pt x="67" y="33"/>
                  </a:cubicBez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6" name="Freeform 42">
              <a:extLst>
                <a:ext uri="{FF2B5EF4-FFF2-40B4-BE49-F238E27FC236}">
                  <a16:creationId xmlns:a16="http://schemas.microsoft.com/office/drawing/2014/main" id="{A2EC8FCB-863E-BD45-B82A-AA6BD42558B1}"/>
                </a:ext>
              </a:extLst>
            </p:cNvPr>
            <p:cNvSpPr>
              <a:spLocks/>
            </p:cNvSpPr>
            <p:nvPr/>
          </p:nvSpPr>
          <p:spPr bwMode="auto">
            <a:xfrm>
              <a:off x="4528" y="2862"/>
              <a:ext cx="111" cy="55"/>
            </a:xfrm>
            <a:custGeom>
              <a:avLst/>
              <a:gdLst>
                <a:gd name="T0" fmla="*/ 54 w 108"/>
                <a:gd name="T1" fmla="*/ 0 h 54"/>
                <a:gd name="T2" fmla="*/ 0 w 108"/>
                <a:gd name="T3" fmla="*/ 54 h 54"/>
                <a:gd name="T4" fmla="*/ 108 w 108"/>
                <a:gd name="T5" fmla="*/ 54 h 54"/>
                <a:gd name="T6" fmla="*/ 54 w 108"/>
                <a:gd name="T7" fmla="*/ 0 h 54"/>
              </a:gdLst>
              <a:ahLst/>
              <a:cxnLst>
                <a:cxn ang="0">
                  <a:pos x="T0" y="T1"/>
                </a:cxn>
                <a:cxn ang="0">
                  <a:pos x="T2" y="T3"/>
                </a:cxn>
                <a:cxn ang="0">
                  <a:pos x="T4" y="T5"/>
                </a:cxn>
                <a:cxn ang="0">
                  <a:pos x="T6" y="T7"/>
                </a:cxn>
              </a:cxnLst>
              <a:rect l="0" t="0" r="r" b="b"/>
              <a:pathLst>
                <a:path w="108" h="54">
                  <a:moveTo>
                    <a:pt x="54" y="0"/>
                  </a:moveTo>
                  <a:cubicBezTo>
                    <a:pt x="24" y="0"/>
                    <a:pt x="0" y="24"/>
                    <a:pt x="0" y="54"/>
                  </a:cubicBezTo>
                  <a:cubicBezTo>
                    <a:pt x="108" y="54"/>
                    <a:pt x="108" y="54"/>
                    <a:pt x="108" y="54"/>
                  </a:cubicBezTo>
                  <a:cubicBezTo>
                    <a:pt x="108" y="24"/>
                    <a:pt x="84" y="0"/>
                    <a:pt x="54" y="0"/>
                  </a:cubicBez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7" name="Freeform 43">
              <a:extLst>
                <a:ext uri="{FF2B5EF4-FFF2-40B4-BE49-F238E27FC236}">
                  <a16:creationId xmlns:a16="http://schemas.microsoft.com/office/drawing/2014/main" id="{342956DF-C545-DD4B-8925-AECB6B32D76B}"/>
                </a:ext>
              </a:extLst>
            </p:cNvPr>
            <p:cNvSpPr>
              <a:spLocks/>
            </p:cNvSpPr>
            <p:nvPr/>
          </p:nvSpPr>
          <p:spPr bwMode="auto">
            <a:xfrm>
              <a:off x="5501" y="3449"/>
              <a:ext cx="88" cy="125"/>
            </a:xfrm>
            <a:custGeom>
              <a:avLst/>
              <a:gdLst>
                <a:gd name="T0" fmla="*/ 50 w 86"/>
                <a:gd name="T1" fmla="*/ 122 h 122"/>
                <a:gd name="T2" fmla="*/ 3 w 86"/>
                <a:gd name="T3" fmla="*/ 14 h 122"/>
                <a:gd name="T4" fmla="*/ 12 w 86"/>
                <a:gd name="T5" fmla="*/ 1 h 122"/>
                <a:gd name="T6" fmla="*/ 86 w 86"/>
                <a:gd name="T7" fmla="*/ 3 h 122"/>
                <a:gd name="T8" fmla="*/ 50 w 86"/>
                <a:gd name="T9" fmla="*/ 122 h 122"/>
              </a:gdLst>
              <a:ahLst/>
              <a:cxnLst>
                <a:cxn ang="0">
                  <a:pos x="T0" y="T1"/>
                </a:cxn>
                <a:cxn ang="0">
                  <a:pos x="T2" y="T3"/>
                </a:cxn>
                <a:cxn ang="0">
                  <a:pos x="T4" y="T5"/>
                </a:cxn>
                <a:cxn ang="0">
                  <a:pos x="T6" y="T7"/>
                </a:cxn>
                <a:cxn ang="0">
                  <a:pos x="T8" y="T9"/>
                </a:cxn>
              </a:cxnLst>
              <a:rect l="0" t="0" r="r" b="b"/>
              <a:pathLst>
                <a:path w="86" h="122">
                  <a:moveTo>
                    <a:pt x="50" y="122"/>
                  </a:moveTo>
                  <a:cubicBezTo>
                    <a:pt x="3" y="14"/>
                    <a:pt x="3" y="14"/>
                    <a:pt x="3" y="14"/>
                  </a:cubicBezTo>
                  <a:cubicBezTo>
                    <a:pt x="0" y="8"/>
                    <a:pt x="5" y="0"/>
                    <a:pt x="12" y="1"/>
                  </a:cubicBezTo>
                  <a:cubicBezTo>
                    <a:pt x="86" y="3"/>
                    <a:pt x="86" y="3"/>
                    <a:pt x="86" y="3"/>
                  </a:cubicBezTo>
                  <a:lnTo>
                    <a:pt x="50" y="122"/>
                  </a:ln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8" name="Freeform 44">
              <a:extLst>
                <a:ext uri="{FF2B5EF4-FFF2-40B4-BE49-F238E27FC236}">
                  <a16:creationId xmlns:a16="http://schemas.microsoft.com/office/drawing/2014/main" id="{7B341063-9A6E-C543-BA18-B9A65B0CD4BA}"/>
                </a:ext>
              </a:extLst>
            </p:cNvPr>
            <p:cNvSpPr>
              <a:spLocks/>
            </p:cNvSpPr>
            <p:nvPr/>
          </p:nvSpPr>
          <p:spPr bwMode="auto">
            <a:xfrm>
              <a:off x="5635" y="3366"/>
              <a:ext cx="114" cy="118"/>
            </a:xfrm>
            <a:custGeom>
              <a:avLst/>
              <a:gdLst>
                <a:gd name="T0" fmla="*/ 112 w 112"/>
                <a:gd name="T1" fmla="*/ 115 h 115"/>
                <a:gd name="T2" fmla="*/ 64 w 112"/>
                <a:gd name="T3" fmla="*/ 7 h 115"/>
                <a:gd name="T4" fmla="*/ 48 w 112"/>
                <a:gd name="T5" fmla="*/ 5 h 115"/>
                <a:gd name="T6" fmla="*/ 0 w 112"/>
                <a:gd name="T7" fmla="*/ 61 h 115"/>
                <a:gd name="T8" fmla="*/ 112 w 112"/>
                <a:gd name="T9" fmla="*/ 115 h 115"/>
              </a:gdLst>
              <a:ahLst/>
              <a:cxnLst>
                <a:cxn ang="0">
                  <a:pos x="T0" y="T1"/>
                </a:cxn>
                <a:cxn ang="0">
                  <a:pos x="T2" y="T3"/>
                </a:cxn>
                <a:cxn ang="0">
                  <a:pos x="T4" y="T5"/>
                </a:cxn>
                <a:cxn ang="0">
                  <a:pos x="T6" y="T7"/>
                </a:cxn>
                <a:cxn ang="0">
                  <a:pos x="T8" y="T9"/>
                </a:cxn>
              </a:cxnLst>
              <a:rect l="0" t="0" r="r" b="b"/>
              <a:pathLst>
                <a:path w="112" h="115">
                  <a:moveTo>
                    <a:pt x="112" y="115"/>
                  </a:moveTo>
                  <a:cubicBezTo>
                    <a:pt x="64" y="7"/>
                    <a:pt x="64" y="7"/>
                    <a:pt x="64" y="7"/>
                  </a:cubicBezTo>
                  <a:cubicBezTo>
                    <a:pt x="61" y="1"/>
                    <a:pt x="52" y="0"/>
                    <a:pt x="48" y="5"/>
                  </a:cubicBezTo>
                  <a:cubicBezTo>
                    <a:pt x="0" y="61"/>
                    <a:pt x="0" y="61"/>
                    <a:pt x="0" y="61"/>
                  </a:cubicBezTo>
                  <a:lnTo>
                    <a:pt x="112" y="115"/>
                  </a:ln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9" name="Freeform 45">
              <a:extLst>
                <a:ext uri="{FF2B5EF4-FFF2-40B4-BE49-F238E27FC236}">
                  <a16:creationId xmlns:a16="http://schemas.microsoft.com/office/drawing/2014/main" id="{C38B1AE4-D0BE-3041-ACBA-B8EC14B288C5}"/>
                </a:ext>
              </a:extLst>
            </p:cNvPr>
            <p:cNvSpPr>
              <a:spLocks/>
            </p:cNvSpPr>
            <p:nvPr/>
          </p:nvSpPr>
          <p:spPr bwMode="auto">
            <a:xfrm>
              <a:off x="5526" y="3408"/>
              <a:ext cx="556" cy="479"/>
            </a:xfrm>
            <a:custGeom>
              <a:avLst/>
              <a:gdLst>
                <a:gd name="T0" fmla="*/ 243 w 544"/>
                <a:gd name="T1" fmla="*/ 468 h 468"/>
                <a:gd name="T2" fmla="*/ 509 w 544"/>
                <a:gd name="T3" fmla="*/ 468 h 468"/>
                <a:gd name="T4" fmla="*/ 534 w 544"/>
                <a:gd name="T5" fmla="*/ 376 h 468"/>
                <a:gd name="T6" fmla="*/ 509 w 544"/>
                <a:gd name="T7" fmla="*/ 230 h 468"/>
                <a:gd name="T8" fmla="*/ 239 w 544"/>
                <a:gd name="T9" fmla="*/ 128 h 468"/>
                <a:gd name="T10" fmla="*/ 229 w 544"/>
                <a:gd name="T11" fmla="*/ 82 h 468"/>
                <a:gd name="T12" fmla="*/ 82 w 544"/>
                <a:gd name="T13" fmla="*/ 25 h 468"/>
                <a:gd name="T14" fmla="*/ 25 w 544"/>
                <a:gd name="T15" fmla="*/ 172 h 468"/>
                <a:gd name="T16" fmla="*/ 41 w 544"/>
                <a:gd name="T17" fmla="*/ 199 h 468"/>
                <a:gd name="T18" fmla="*/ 41 w 544"/>
                <a:gd name="T19" fmla="*/ 199 h 468"/>
                <a:gd name="T20" fmla="*/ 243 w 544"/>
                <a:gd name="T21" fmla="*/ 468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44" h="468">
                  <a:moveTo>
                    <a:pt x="243" y="468"/>
                  </a:moveTo>
                  <a:cubicBezTo>
                    <a:pt x="509" y="468"/>
                    <a:pt x="509" y="468"/>
                    <a:pt x="509" y="468"/>
                  </a:cubicBezTo>
                  <a:cubicBezTo>
                    <a:pt x="509" y="468"/>
                    <a:pt x="526" y="409"/>
                    <a:pt x="534" y="376"/>
                  </a:cubicBezTo>
                  <a:cubicBezTo>
                    <a:pt x="544" y="326"/>
                    <a:pt x="535" y="274"/>
                    <a:pt x="509" y="230"/>
                  </a:cubicBezTo>
                  <a:cubicBezTo>
                    <a:pt x="445" y="126"/>
                    <a:pt x="272" y="126"/>
                    <a:pt x="239" y="128"/>
                  </a:cubicBezTo>
                  <a:cubicBezTo>
                    <a:pt x="239" y="112"/>
                    <a:pt x="236" y="97"/>
                    <a:pt x="229" y="82"/>
                  </a:cubicBezTo>
                  <a:cubicBezTo>
                    <a:pt x="204" y="25"/>
                    <a:pt x="138" y="0"/>
                    <a:pt x="82" y="25"/>
                  </a:cubicBezTo>
                  <a:cubicBezTo>
                    <a:pt x="25" y="50"/>
                    <a:pt x="0" y="116"/>
                    <a:pt x="25" y="172"/>
                  </a:cubicBezTo>
                  <a:cubicBezTo>
                    <a:pt x="29" y="182"/>
                    <a:pt x="35" y="191"/>
                    <a:pt x="41" y="199"/>
                  </a:cubicBezTo>
                  <a:cubicBezTo>
                    <a:pt x="41" y="199"/>
                    <a:pt x="41" y="199"/>
                    <a:pt x="41" y="199"/>
                  </a:cubicBezTo>
                  <a:lnTo>
                    <a:pt x="243" y="4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0" name="Freeform 46">
              <a:extLst>
                <a:ext uri="{FF2B5EF4-FFF2-40B4-BE49-F238E27FC236}">
                  <a16:creationId xmlns:a16="http://schemas.microsoft.com/office/drawing/2014/main" id="{90FA6C87-618F-EC47-9790-C0C942073F8F}"/>
                </a:ext>
              </a:extLst>
            </p:cNvPr>
            <p:cNvSpPr>
              <a:spLocks/>
            </p:cNvSpPr>
            <p:nvPr/>
          </p:nvSpPr>
          <p:spPr bwMode="auto">
            <a:xfrm>
              <a:off x="5623" y="3494"/>
              <a:ext cx="29" cy="28"/>
            </a:xfrm>
            <a:custGeom>
              <a:avLst/>
              <a:gdLst>
                <a:gd name="T0" fmla="*/ 25 w 28"/>
                <a:gd name="T1" fmla="*/ 9 h 27"/>
                <a:gd name="T2" fmla="*/ 19 w 28"/>
                <a:gd name="T3" fmla="*/ 25 h 27"/>
                <a:gd name="T4" fmla="*/ 3 w 28"/>
                <a:gd name="T5" fmla="*/ 19 h 27"/>
                <a:gd name="T6" fmla="*/ 9 w 28"/>
                <a:gd name="T7" fmla="*/ 3 h 27"/>
                <a:gd name="T8" fmla="*/ 25 w 28"/>
                <a:gd name="T9" fmla="*/ 9 h 27"/>
              </a:gdLst>
              <a:ahLst/>
              <a:cxnLst>
                <a:cxn ang="0">
                  <a:pos x="T0" y="T1"/>
                </a:cxn>
                <a:cxn ang="0">
                  <a:pos x="T2" y="T3"/>
                </a:cxn>
                <a:cxn ang="0">
                  <a:pos x="T4" y="T5"/>
                </a:cxn>
                <a:cxn ang="0">
                  <a:pos x="T6" y="T7"/>
                </a:cxn>
                <a:cxn ang="0">
                  <a:pos x="T8" y="T9"/>
                </a:cxn>
              </a:cxnLst>
              <a:rect l="0" t="0" r="r" b="b"/>
              <a:pathLst>
                <a:path w="28" h="27">
                  <a:moveTo>
                    <a:pt x="25" y="9"/>
                  </a:moveTo>
                  <a:cubicBezTo>
                    <a:pt x="28" y="15"/>
                    <a:pt x="25" y="22"/>
                    <a:pt x="19" y="25"/>
                  </a:cubicBezTo>
                  <a:cubicBezTo>
                    <a:pt x="13" y="27"/>
                    <a:pt x="6" y="25"/>
                    <a:pt x="3" y="19"/>
                  </a:cubicBezTo>
                  <a:cubicBezTo>
                    <a:pt x="0" y="12"/>
                    <a:pt x="3" y="5"/>
                    <a:pt x="9" y="3"/>
                  </a:cubicBezTo>
                  <a:cubicBezTo>
                    <a:pt x="15" y="0"/>
                    <a:pt x="22" y="3"/>
                    <a:pt x="25" y="9"/>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1" name="Freeform 47">
              <a:extLst>
                <a:ext uri="{FF2B5EF4-FFF2-40B4-BE49-F238E27FC236}">
                  <a16:creationId xmlns:a16="http://schemas.microsoft.com/office/drawing/2014/main" id="{D16A7B2B-5BD5-1148-ADB8-61CFDF057942}"/>
                </a:ext>
              </a:extLst>
            </p:cNvPr>
            <p:cNvSpPr>
              <a:spLocks/>
            </p:cNvSpPr>
            <p:nvPr/>
          </p:nvSpPr>
          <p:spPr bwMode="auto">
            <a:xfrm>
              <a:off x="5698" y="3468"/>
              <a:ext cx="29" cy="27"/>
            </a:xfrm>
            <a:custGeom>
              <a:avLst/>
              <a:gdLst>
                <a:gd name="T0" fmla="*/ 25 w 28"/>
                <a:gd name="T1" fmla="*/ 9 h 27"/>
                <a:gd name="T2" fmla="*/ 19 w 28"/>
                <a:gd name="T3" fmla="*/ 24 h 27"/>
                <a:gd name="T4" fmla="*/ 3 w 28"/>
                <a:gd name="T5" fmla="*/ 18 h 27"/>
                <a:gd name="T6" fmla="*/ 9 w 28"/>
                <a:gd name="T7" fmla="*/ 3 h 27"/>
                <a:gd name="T8" fmla="*/ 25 w 28"/>
                <a:gd name="T9" fmla="*/ 9 h 27"/>
              </a:gdLst>
              <a:ahLst/>
              <a:cxnLst>
                <a:cxn ang="0">
                  <a:pos x="T0" y="T1"/>
                </a:cxn>
                <a:cxn ang="0">
                  <a:pos x="T2" y="T3"/>
                </a:cxn>
                <a:cxn ang="0">
                  <a:pos x="T4" y="T5"/>
                </a:cxn>
                <a:cxn ang="0">
                  <a:pos x="T6" y="T7"/>
                </a:cxn>
                <a:cxn ang="0">
                  <a:pos x="T8" y="T9"/>
                </a:cxn>
              </a:cxnLst>
              <a:rect l="0" t="0" r="r" b="b"/>
              <a:pathLst>
                <a:path w="28" h="27">
                  <a:moveTo>
                    <a:pt x="25" y="9"/>
                  </a:moveTo>
                  <a:cubicBezTo>
                    <a:pt x="28" y="15"/>
                    <a:pt x="25" y="22"/>
                    <a:pt x="19" y="24"/>
                  </a:cubicBezTo>
                  <a:cubicBezTo>
                    <a:pt x="13" y="27"/>
                    <a:pt x="6" y="24"/>
                    <a:pt x="3" y="18"/>
                  </a:cubicBezTo>
                  <a:cubicBezTo>
                    <a:pt x="0" y="12"/>
                    <a:pt x="3" y="5"/>
                    <a:pt x="9" y="3"/>
                  </a:cubicBezTo>
                  <a:cubicBezTo>
                    <a:pt x="15" y="0"/>
                    <a:pt x="22" y="3"/>
                    <a:pt x="25" y="9"/>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2" name="Freeform 48">
              <a:extLst>
                <a:ext uri="{FF2B5EF4-FFF2-40B4-BE49-F238E27FC236}">
                  <a16:creationId xmlns:a16="http://schemas.microsoft.com/office/drawing/2014/main" id="{A1B21593-47B6-C744-9623-6CD0EBFCFFF8}"/>
                </a:ext>
              </a:extLst>
            </p:cNvPr>
            <p:cNvSpPr>
              <a:spLocks/>
            </p:cNvSpPr>
            <p:nvPr/>
          </p:nvSpPr>
          <p:spPr bwMode="auto">
            <a:xfrm>
              <a:off x="5895" y="1784"/>
              <a:ext cx="417" cy="416"/>
            </a:xfrm>
            <a:custGeom>
              <a:avLst/>
              <a:gdLst>
                <a:gd name="T0" fmla="*/ 0 w 408"/>
                <a:gd name="T1" fmla="*/ 203 h 407"/>
                <a:gd name="T2" fmla="*/ 204 w 408"/>
                <a:gd name="T3" fmla="*/ 0 h 407"/>
                <a:gd name="T4" fmla="*/ 204 w 408"/>
                <a:gd name="T5" fmla="*/ 16 h 407"/>
                <a:gd name="T6" fmla="*/ 16 w 408"/>
                <a:gd name="T7" fmla="*/ 203 h 407"/>
                <a:gd name="T8" fmla="*/ 204 w 408"/>
                <a:gd name="T9" fmla="*/ 391 h 407"/>
                <a:gd name="T10" fmla="*/ 392 w 408"/>
                <a:gd name="T11" fmla="*/ 203 h 407"/>
                <a:gd name="T12" fmla="*/ 408 w 408"/>
                <a:gd name="T13" fmla="*/ 203 h 407"/>
                <a:gd name="T14" fmla="*/ 204 w 408"/>
                <a:gd name="T15" fmla="*/ 407 h 407"/>
                <a:gd name="T16" fmla="*/ 0 w 408"/>
                <a:gd name="T17" fmla="*/ 203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407">
                  <a:moveTo>
                    <a:pt x="0" y="203"/>
                  </a:moveTo>
                  <a:cubicBezTo>
                    <a:pt x="0" y="91"/>
                    <a:pt x="92" y="0"/>
                    <a:pt x="204" y="0"/>
                  </a:cubicBezTo>
                  <a:cubicBezTo>
                    <a:pt x="204" y="16"/>
                    <a:pt x="204" y="16"/>
                    <a:pt x="204" y="16"/>
                  </a:cubicBezTo>
                  <a:cubicBezTo>
                    <a:pt x="100" y="16"/>
                    <a:pt x="16" y="100"/>
                    <a:pt x="16" y="203"/>
                  </a:cubicBezTo>
                  <a:cubicBezTo>
                    <a:pt x="16" y="307"/>
                    <a:pt x="100" y="391"/>
                    <a:pt x="204" y="391"/>
                  </a:cubicBezTo>
                  <a:cubicBezTo>
                    <a:pt x="307" y="391"/>
                    <a:pt x="392" y="307"/>
                    <a:pt x="392" y="203"/>
                  </a:cubicBezTo>
                  <a:cubicBezTo>
                    <a:pt x="408" y="203"/>
                    <a:pt x="408" y="203"/>
                    <a:pt x="408" y="203"/>
                  </a:cubicBezTo>
                  <a:cubicBezTo>
                    <a:pt x="408" y="316"/>
                    <a:pt x="316" y="407"/>
                    <a:pt x="204" y="407"/>
                  </a:cubicBezTo>
                  <a:cubicBezTo>
                    <a:pt x="92" y="407"/>
                    <a:pt x="0" y="316"/>
                    <a:pt x="0" y="20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3" name="Freeform 49">
              <a:extLst>
                <a:ext uri="{FF2B5EF4-FFF2-40B4-BE49-F238E27FC236}">
                  <a16:creationId xmlns:a16="http://schemas.microsoft.com/office/drawing/2014/main" id="{5F8AF1F3-55EF-D645-B3DA-98E831AFDBD8}"/>
                </a:ext>
              </a:extLst>
            </p:cNvPr>
            <p:cNvSpPr>
              <a:spLocks/>
            </p:cNvSpPr>
            <p:nvPr/>
          </p:nvSpPr>
          <p:spPr bwMode="auto">
            <a:xfrm>
              <a:off x="6104" y="1784"/>
              <a:ext cx="208" cy="208"/>
            </a:xfrm>
            <a:custGeom>
              <a:avLst/>
              <a:gdLst>
                <a:gd name="T0" fmla="*/ 0 w 204"/>
                <a:gd name="T1" fmla="*/ 16 h 203"/>
                <a:gd name="T2" fmla="*/ 0 w 204"/>
                <a:gd name="T3" fmla="*/ 0 h 203"/>
                <a:gd name="T4" fmla="*/ 204 w 204"/>
                <a:gd name="T5" fmla="*/ 203 h 203"/>
                <a:gd name="T6" fmla="*/ 188 w 204"/>
                <a:gd name="T7" fmla="*/ 203 h 203"/>
                <a:gd name="T8" fmla="*/ 0 w 204"/>
                <a:gd name="T9" fmla="*/ 16 h 203"/>
              </a:gdLst>
              <a:ahLst/>
              <a:cxnLst>
                <a:cxn ang="0">
                  <a:pos x="T0" y="T1"/>
                </a:cxn>
                <a:cxn ang="0">
                  <a:pos x="T2" y="T3"/>
                </a:cxn>
                <a:cxn ang="0">
                  <a:pos x="T4" y="T5"/>
                </a:cxn>
                <a:cxn ang="0">
                  <a:pos x="T6" y="T7"/>
                </a:cxn>
                <a:cxn ang="0">
                  <a:pos x="T8" y="T9"/>
                </a:cxn>
              </a:cxnLst>
              <a:rect l="0" t="0" r="r" b="b"/>
              <a:pathLst>
                <a:path w="204" h="203">
                  <a:moveTo>
                    <a:pt x="0" y="16"/>
                  </a:moveTo>
                  <a:cubicBezTo>
                    <a:pt x="0" y="0"/>
                    <a:pt x="0" y="0"/>
                    <a:pt x="0" y="0"/>
                  </a:cubicBezTo>
                  <a:cubicBezTo>
                    <a:pt x="112" y="0"/>
                    <a:pt x="204" y="91"/>
                    <a:pt x="204" y="203"/>
                  </a:cubicBezTo>
                  <a:cubicBezTo>
                    <a:pt x="188" y="203"/>
                    <a:pt x="188" y="203"/>
                    <a:pt x="188" y="203"/>
                  </a:cubicBezTo>
                  <a:cubicBezTo>
                    <a:pt x="188" y="100"/>
                    <a:pt x="103" y="16"/>
                    <a:pt x="0" y="16"/>
                  </a:cubicBez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4" name="Freeform 50">
              <a:extLst>
                <a:ext uri="{FF2B5EF4-FFF2-40B4-BE49-F238E27FC236}">
                  <a16:creationId xmlns:a16="http://schemas.microsoft.com/office/drawing/2014/main" id="{68200F82-A538-0545-992F-1FF5EE0AF490}"/>
                </a:ext>
              </a:extLst>
            </p:cNvPr>
            <p:cNvSpPr>
              <a:spLocks/>
            </p:cNvSpPr>
            <p:nvPr/>
          </p:nvSpPr>
          <p:spPr bwMode="auto">
            <a:xfrm>
              <a:off x="6275" y="2401"/>
              <a:ext cx="350" cy="241"/>
            </a:xfrm>
            <a:custGeom>
              <a:avLst/>
              <a:gdLst>
                <a:gd name="T0" fmla="*/ 275 w 343"/>
                <a:gd name="T1" fmla="*/ 89 h 236"/>
                <a:gd name="T2" fmla="*/ 182 w 343"/>
                <a:gd name="T3" fmla="*/ 0 h 236"/>
                <a:gd name="T4" fmla="*/ 88 w 343"/>
                <a:gd name="T5" fmla="*/ 89 h 236"/>
                <a:gd name="T6" fmla="*/ 74 w 343"/>
                <a:gd name="T7" fmla="*/ 89 h 236"/>
                <a:gd name="T8" fmla="*/ 0 w 343"/>
                <a:gd name="T9" fmla="*/ 162 h 236"/>
                <a:gd name="T10" fmla="*/ 0 w 343"/>
                <a:gd name="T11" fmla="*/ 162 h 236"/>
                <a:gd name="T12" fmla="*/ 74 w 343"/>
                <a:gd name="T13" fmla="*/ 236 h 236"/>
                <a:gd name="T14" fmla="*/ 269 w 343"/>
                <a:gd name="T15" fmla="*/ 236 h 236"/>
                <a:gd name="T16" fmla="*/ 343 w 343"/>
                <a:gd name="T17" fmla="*/ 162 h 236"/>
                <a:gd name="T18" fmla="*/ 343 w 343"/>
                <a:gd name="T19" fmla="*/ 162 h 236"/>
                <a:gd name="T20" fmla="*/ 275 w 343"/>
                <a:gd name="T21" fmla="*/ 89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3" h="236">
                  <a:moveTo>
                    <a:pt x="275" y="89"/>
                  </a:moveTo>
                  <a:cubicBezTo>
                    <a:pt x="273" y="39"/>
                    <a:pt x="232" y="0"/>
                    <a:pt x="182" y="0"/>
                  </a:cubicBezTo>
                  <a:cubicBezTo>
                    <a:pt x="132" y="0"/>
                    <a:pt x="91" y="39"/>
                    <a:pt x="88" y="89"/>
                  </a:cubicBezTo>
                  <a:cubicBezTo>
                    <a:pt x="74" y="89"/>
                    <a:pt x="74" y="89"/>
                    <a:pt x="74" y="89"/>
                  </a:cubicBezTo>
                  <a:cubicBezTo>
                    <a:pt x="33" y="89"/>
                    <a:pt x="0" y="122"/>
                    <a:pt x="0" y="162"/>
                  </a:cubicBezTo>
                  <a:cubicBezTo>
                    <a:pt x="0" y="162"/>
                    <a:pt x="0" y="162"/>
                    <a:pt x="0" y="162"/>
                  </a:cubicBezTo>
                  <a:cubicBezTo>
                    <a:pt x="0" y="203"/>
                    <a:pt x="33" y="236"/>
                    <a:pt x="74" y="236"/>
                  </a:cubicBezTo>
                  <a:cubicBezTo>
                    <a:pt x="269" y="236"/>
                    <a:pt x="269" y="236"/>
                    <a:pt x="269" y="236"/>
                  </a:cubicBezTo>
                  <a:cubicBezTo>
                    <a:pt x="310" y="236"/>
                    <a:pt x="343" y="203"/>
                    <a:pt x="343" y="162"/>
                  </a:cubicBezTo>
                  <a:cubicBezTo>
                    <a:pt x="343" y="162"/>
                    <a:pt x="343" y="162"/>
                    <a:pt x="343" y="162"/>
                  </a:cubicBezTo>
                  <a:cubicBezTo>
                    <a:pt x="343" y="124"/>
                    <a:pt x="313" y="92"/>
                    <a:pt x="275" y="8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5" name="Oval 51">
              <a:extLst>
                <a:ext uri="{FF2B5EF4-FFF2-40B4-BE49-F238E27FC236}">
                  <a16:creationId xmlns:a16="http://schemas.microsoft.com/office/drawing/2014/main" id="{9C17E0BC-510E-2E45-9386-8BC257E3E496}"/>
                </a:ext>
              </a:extLst>
            </p:cNvPr>
            <p:cNvSpPr>
              <a:spLocks noChangeArrowheads="1"/>
            </p:cNvSpPr>
            <p:nvPr/>
          </p:nvSpPr>
          <p:spPr bwMode="auto">
            <a:xfrm>
              <a:off x="6387" y="2551"/>
              <a:ext cx="29" cy="29"/>
            </a:xfrm>
            <a:prstGeom prst="ellipse">
              <a:avLst/>
            </a:pr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6" name="Oval 52">
              <a:extLst>
                <a:ext uri="{FF2B5EF4-FFF2-40B4-BE49-F238E27FC236}">
                  <a16:creationId xmlns:a16="http://schemas.microsoft.com/office/drawing/2014/main" id="{CCD0896E-261D-0040-969D-F3B16B723FDF}"/>
                </a:ext>
              </a:extLst>
            </p:cNvPr>
            <p:cNvSpPr>
              <a:spLocks noChangeArrowheads="1"/>
            </p:cNvSpPr>
            <p:nvPr/>
          </p:nvSpPr>
          <p:spPr bwMode="auto">
            <a:xfrm>
              <a:off x="6435" y="2551"/>
              <a:ext cx="30" cy="29"/>
            </a:xfrm>
            <a:prstGeom prst="ellipse">
              <a:avLst/>
            </a:pr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7" name="Oval 53">
              <a:extLst>
                <a:ext uri="{FF2B5EF4-FFF2-40B4-BE49-F238E27FC236}">
                  <a16:creationId xmlns:a16="http://schemas.microsoft.com/office/drawing/2014/main" id="{40320CA1-7E8F-424D-A7F8-A21086A58DB1}"/>
                </a:ext>
              </a:extLst>
            </p:cNvPr>
            <p:cNvSpPr>
              <a:spLocks noChangeArrowheads="1"/>
            </p:cNvSpPr>
            <p:nvPr/>
          </p:nvSpPr>
          <p:spPr bwMode="auto">
            <a:xfrm>
              <a:off x="6484" y="2551"/>
              <a:ext cx="29" cy="29"/>
            </a:xfrm>
            <a:prstGeom prst="ellipse">
              <a:avLst/>
            </a:pr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grpSp>
    </p:spTree>
    <p:extLst>
      <p:ext uri="{BB962C8B-B14F-4D97-AF65-F5344CB8AC3E}">
        <p14:creationId xmlns:p14="http://schemas.microsoft.com/office/powerpoint/2010/main" val="395977661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Our main workflows">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27969" y="1636594"/>
            <a:ext cx="5739488" cy="4535424"/>
          </a:xfrm>
        </p:spPr>
        <p:txBody>
          <a:bodyPr vert="horz" lIns="91440" tIns="45720" rIns="91440" bIns="45720" rtlCol="0">
            <a:noAutofit/>
          </a:bodyPr>
          <a:lstStyle>
            <a:lvl1pPr>
              <a:defRPr lang="en-US" smtClean="0"/>
            </a:lvl1pPr>
            <a:lvl2pPr>
              <a:defRPr lang="en-US" sz="1600"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p:txBody>
      </p:sp>
      <p:sp>
        <p:nvSpPr>
          <p:cNvPr id="7" name="Text Placeholder 8"/>
          <p:cNvSpPr>
            <a:spLocks noGrp="1"/>
          </p:cNvSpPr>
          <p:nvPr>
            <p:ph type="body" sz="quarter" idx="13" hasCustomPrompt="1"/>
          </p:nvPr>
        </p:nvSpPr>
        <p:spPr>
          <a:xfrm>
            <a:off x="441347" y="1033332"/>
            <a:ext cx="11210160" cy="446087"/>
          </a:xfrm>
        </p:spPr>
        <p:txBody>
          <a:bodyPr>
            <a:noAutofit/>
          </a:bodyPr>
          <a:lstStyle>
            <a:lvl1pPr marL="0" indent="0">
              <a:buNone/>
              <a:defRPr sz="2000" b="0">
                <a:solidFill>
                  <a:schemeClr val="tx1"/>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4" name="Title 3"/>
          <p:cNvSpPr>
            <a:spLocks noGrp="1"/>
          </p:cNvSpPr>
          <p:nvPr>
            <p:ph type="title" hasCustomPrompt="1"/>
          </p:nvPr>
        </p:nvSpPr>
        <p:spPr/>
        <p:txBody>
          <a:bodyPr/>
          <a:lstStyle>
            <a:lvl1pPr>
              <a:defRPr/>
            </a:lvl1pPr>
          </a:lstStyle>
          <a:p>
            <a:r>
              <a:rPr lang="en-US"/>
              <a:t>Click to edit master title style</a:t>
            </a:r>
          </a:p>
        </p:txBody>
      </p:sp>
      <p:grpSp>
        <p:nvGrpSpPr>
          <p:cNvPr id="5" name="Group 4">
            <a:extLst>
              <a:ext uri="{FF2B5EF4-FFF2-40B4-BE49-F238E27FC236}">
                <a16:creationId xmlns:a16="http://schemas.microsoft.com/office/drawing/2014/main" id="{A26F7EFB-EF7D-5A4E-8429-0811299C0316}"/>
              </a:ext>
            </a:extLst>
          </p:cNvPr>
          <p:cNvGrpSpPr/>
          <p:nvPr userDrawn="1"/>
        </p:nvGrpSpPr>
        <p:grpSpPr>
          <a:xfrm>
            <a:off x="6250117" y="2813090"/>
            <a:ext cx="5424223" cy="3366957"/>
            <a:chOff x="6248490" y="2801938"/>
            <a:chExt cx="5422810" cy="3366957"/>
          </a:xfrm>
        </p:grpSpPr>
        <p:sp>
          <p:nvSpPr>
            <p:cNvPr id="6" name="Freeform 5">
              <a:extLst>
                <a:ext uri="{FF2B5EF4-FFF2-40B4-BE49-F238E27FC236}">
                  <a16:creationId xmlns:a16="http://schemas.microsoft.com/office/drawing/2014/main" id="{02C6E1D4-AC0F-5F45-ABEB-1605AAECF56E}"/>
                </a:ext>
              </a:extLst>
            </p:cNvPr>
            <p:cNvSpPr>
              <a:spLocks/>
            </p:cNvSpPr>
            <p:nvPr/>
          </p:nvSpPr>
          <p:spPr bwMode="auto">
            <a:xfrm>
              <a:off x="8811490" y="5074361"/>
              <a:ext cx="2402521" cy="1094534"/>
            </a:xfrm>
            <a:custGeom>
              <a:avLst/>
              <a:gdLst>
                <a:gd name="T0" fmla="*/ 1866 w 1866"/>
                <a:gd name="T1" fmla="*/ 850 h 850"/>
                <a:gd name="T2" fmla="*/ 1866 w 1866"/>
                <a:gd name="T3" fmla="*/ 134 h 850"/>
                <a:gd name="T4" fmla="*/ 1732 w 1866"/>
                <a:gd name="T5" fmla="*/ 0 h 850"/>
                <a:gd name="T6" fmla="*/ 827 w 1866"/>
                <a:gd name="T7" fmla="*/ 0 h 850"/>
                <a:gd name="T8" fmla="*/ 476 w 1866"/>
                <a:gd name="T9" fmla="*/ 165 h 850"/>
                <a:gd name="T10" fmla="*/ 0 w 1866"/>
                <a:gd name="T11" fmla="*/ 850 h 850"/>
                <a:gd name="T12" fmla="*/ 1866 w 1866"/>
                <a:gd name="T13" fmla="*/ 850 h 850"/>
              </a:gdLst>
              <a:ahLst/>
              <a:cxnLst>
                <a:cxn ang="0">
                  <a:pos x="T0" y="T1"/>
                </a:cxn>
                <a:cxn ang="0">
                  <a:pos x="T2" y="T3"/>
                </a:cxn>
                <a:cxn ang="0">
                  <a:pos x="T4" y="T5"/>
                </a:cxn>
                <a:cxn ang="0">
                  <a:pos x="T6" y="T7"/>
                </a:cxn>
                <a:cxn ang="0">
                  <a:pos x="T8" y="T9"/>
                </a:cxn>
                <a:cxn ang="0">
                  <a:pos x="T10" y="T11"/>
                </a:cxn>
                <a:cxn ang="0">
                  <a:pos x="T12" y="T13"/>
                </a:cxn>
              </a:cxnLst>
              <a:rect l="0" t="0" r="r" b="b"/>
              <a:pathLst>
                <a:path w="1866" h="850">
                  <a:moveTo>
                    <a:pt x="1866" y="850"/>
                  </a:moveTo>
                  <a:cubicBezTo>
                    <a:pt x="1866" y="134"/>
                    <a:pt x="1866" y="134"/>
                    <a:pt x="1866" y="134"/>
                  </a:cubicBezTo>
                  <a:cubicBezTo>
                    <a:pt x="1866" y="60"/>
                    <a:pt x="1806" y="0"/>
                    <a:pt x="1732" y="0"/>
                  </a:cubicBezTo>
                  <a:cubicBezTo>
                    <a:pt x="827" y="0"/>
                    <a:pt x="827" y="0"/>
                    <a:pt x="827" y="0"/>
                  </a:cubicBezTo>
                  <a:cubicBezTo>
                    <a:pt x="691" y="0"/>
                    <a:pt x="563" y="60"/>
                    <a:pt x="476" y="165"/>
                  </a:cubicBezTo>
                  <a:cubicBezTo>
                    <a:pt x="0" y="850"/>
                    <a:pt x="0" y="850"/>
                    <a:pt x="0" y="850"/>
                  </a:cubicBezTo>
                  <a:lnTo>
                    <a:pt x="1866" y="850"/>
                  </a:ln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8" name="Freeform 6">
              <a:extLst>
                <a:ext uri="{FF2B5EF4-FFF2-40B4-BE49-F238E27FC236}">
                  <a16:creationId xmlns:a16="http://schemas.microsoft.com/office/drawing/2014/main" id="{3BA5A8D0-32D8-2240-AD6B-A50C1EA151BA}"/>
                </a:ext>
              </a:extLst>
            </p:cNvPr>
            <p:cNvSpPr>
              <a:spLocks/>
            </p:cNvSpPr>
            <p:nvPr/>
          </p:nvSpPr>
          <p:spPr bwMode="auto">
            <a:xfrm>
              <a:off x="6650468" y="5074361"/>
              <a:ext cx="2402521" cy="1094534"/>
            </a:xfrm>
            <a:custGeom>
              <a:avLst/>
              <a:gdLst>
                <a:gd name="T0" fmla="*/ 1866 w 1866"/>
                <a:gd name="T1" fmla="*/ 850 h 850"/>
                <a:gd name="T2" fmla="*/ 1391 w 1866"/>
                <a:gd name="T3" fmla="*/ 165 h 850"/>
                <a:gd name="T4" fmla="*/ 1040 w 1866"/>
                <a:gd name="T5" fmla="*/ 0 h 850"/>
                <a:gd name="T6" fmla="*/ 135 w 1866"/>
                <a:gd name="T7" fmla="*/ 0 h 850"/>
                <a:gd name="T8" fmla="*/ 0 w 1866"/>
                <a:gd name="T9" fmla="*/ 134 h 850"/>
                <a:gd name="T10" fmla="*/ 0 w 1866"/>
                <a:gd name="T11" fmla="*/ 850 h 850"/>
                <a:gd name="T12" fmla="*/ 1866 w 1866"/>
                <a:gd name="T13" fmla="*/ 850 h 850"/>
              </a:gdLst>
              <a:ahLst/>
              <a:cxnLst>
                <a:cxn ang="0">
                  <a:pos x="T0" y="T1"/>
                </a:cxn>
                <a:cxn ang="0">
                  <a:pos x="T2" y="T3"/>
                </a:cxn>
                <a:cxn ang="0">
                  <a:pos x="T4" y="T5"/>
                </a:cxn>
                <a:cxn ang="0">
                  <a:pos x="T6" y="T7"/>
                </a:cxn>
                <a:cxn ang="0">
                  <a:pos x="T8" y="T9"/>
                </a:cxn>
                <a:cxn ang="0">
                  <a:pos x="T10" y="T11"/>
                </a:cxn>
                <a:cxn ang="0">
                  <a:pos x="T12" y="T13"/>
                </a:cxn>
              </a:cxnLst>
              <a:rect l="0" t="0" r="r" b="b"/>
              <a:pathLst>
                <a:path w="1866" h="850">
                  <a:moveTo>
                    <a:pt x="1866" y="850"/>
                  </a:moveTo>
                  <a:cubicBezTo>
                    <a:pt x="1391" y="165"/>
                    <a:pt x="1391" y="165"/>
                    <a:pt x="1391" y="165"/>
                  </a:cubicBezTo>
                  <a:cubicBezTo>
                    <a:pt x="1304" y="60"/>
                    <a:pt x="1176" y="0"/>
                    <a:pt x="1040" y="0"/>
                  </a:cubicBezTo>
                  <a:cubicBezTo>
                    <a:pt x="135" y="0"/>
                    <a:pt x="135" y="0"/>
                    <a:pt x="135" y="0"/>
                  </a:cubicBezTo>
                  <a:cubicBezTo>
                    <a:pt x="61" y="0"/>
                    <a:pt x="0" y="60"/>
                    <a:pt x="0" y="134"/>
                  </a:cubicBezTo>
                  <a:cubicBezTo>
                    <a:pt x="0" y="850"/>
                    <a:pt x="0" y="850"/>
                    <a:pt x="0" y="850"/>
                  </a:cubicBezTo>
                  <a:lnTo>
                    <a:pt x="1866" y="850"/>
                  </a:ln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9" name="Oval 7">
              <a:extLst>
                <a:ext uri="{FF2B5EF4-FFF2-40B4-BE49-F238E27FC236}">
                  <a16:creationId xmlns:a16="http://schemas.microsoft.com/office/drawing/2014/main" id="{C0CC6810-EEBA-6C4B-8735-E3551D7986E5}"/>
                </a:ext>
              </a:extLst>
            </p:cNvPr>
            <p:cNvSpPr>
              <a:spLocks noChangeArrowheads="1"/>
            </p:cNvSpPr>
            <p:nvPr/>
          </p:nvSpPr>
          <p:spPr bwMode="auto">
            <a:xfrm>
              <a:off x="8285647" y="2801938"/>
              <a:ext cx="1257350" cy="1259688"/>
            </a:xfrm>
            <a:prstGeom prst="ellipse">
              <a:avLst/>
            </a:prstGeom>
            <a:solidFill>
              <a:srgbClr val="EEE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0" name="Oval 8">
              <a:extLst>
                <a:ext uri="{FF2B5EF4-FFF2-40B4-BE49-F238E27FC236}">
                  <a16:creationId xmlns:a16="http://schemas.microsoft.com/office/drawing/2014/main" id="{AD0CD51F-8061-E940-97CA-293519D4C3AC}"/>
                </a:ext>
              </a:extLst>
            </p:cNvPr>
            <p:cNvSpPr>
              <a:spLocks noChangeArrowheads="1"/>
            </p:cNvSpPr>
            <p:nvPr/>
          </p:nvSpPr>
          <p:spPr bwMode="auto">
            <a:xfrm>
              <a:off x="7292387" y="4338959"/>
              <a:ext cx="930938" cy="930938"/>
            </a:xfrm>
            <a:prstGeom prst="ellipse">
              <a:avLst/>
            </a:prstGeom>
            <a:solidFill>
              <a:srgbClr val="CFE3D8"/>
            </a:solidFill>
            <a:ln>
              <a:noFill/>
            </a:ln>
          </p:spPr>
          <p:txBody>
            <a:bodyPr vert="horz" wrap="square" lIns="91440" tIns="45720" rIns="91440" bIns="45720" numCol="1" anchor="t" anchorCtr="0" compatLnSpc="1">
              <a:prstTxWarp prst="textNoShape">
                <a:avLst/>
              </a:prstTxWarp>
            </a:bodyPr>
            <a:lstStyle/>
            <a:p>
              <a:endParaRPr lang="en-US" sz="1800"/>
            </a:p>
          </p:txBody>
        </p:sp>
        <p:sp>
          <p:nvSpPr>
            <p:cNvPr id="11" name="Oval 9">
              <a:extLst>
                <a:ext uri="{FF2B5EF4-FFF2-40B4-BE49-F238E27FC236}">
                  <a16:creationId xmlns:a16="http://schemas.microsoft.com/office/drawing/2014/main" id="{E3B88FCC-5EEE-944D-BC65-6846A9F61430}"/>
                </a:ext>
              </a:extLst>
            </p:cNvPr>
            <p:cNvSpPr>
              <a:spLocks noChangeArrowheads="1"/>
            </p:cNvSpPr>
            <p:nvPr/>
          </p:nvSpPr>
          <p:spPr bwMode="auto">
            <a:xfrm>
              <a:off x="9639596" y="4349087"/>
              <a:ext cx="930938" cy="930938"/>
            </a:xfrm>
            <a:prstGeom prst="ellipse">
              <a:avLst/>
            </a:prstGeom>
            <a:solidFill>
              <a:srgbClr val="CFE3D8"/>
            </a:solidFill>
            <a:ln>
              <a:noFill/>
            </a:ln>
          </p:spPr>
          <p:txBody>
            <a:bodyPr vert="horz" wrap="square" lIns="91440" tIns="45720" rIns="91440" bIns="45720" numCol="1" anchor="t" anchorCtr="0" compatLnSpc="1">
              <a:prstTxWarp prst="textNoShape">
                <a:avLst/>
              </a:prstTxWarp>
            </a:bodyPr>
            <a:lstStyle/>
            <a:p>
              <a:endParaRPr lang="en-US" sz="1800"/>
            </a:p>
          </p:txBody>
        </p:sp>
        <p:sp>
          <p:nvSpPr>
            <p:cNvPr id="12" name="Freeform 10">
              <a:extLst>
                <a:ext uri="{FF2B5EF4-FFF2-40B4-BE49-F238E27FC236}">
                  <a16:creationId xmlns:a16="http://schemas.microsoft.com/office/drawing/2014/main" id="{91696A19-B381-3247-80D3-9FCFD33729EB}"/>
                </a:ext>
              </a:extLst>
            </p:cNvPr>
            <p:cNvSpPr>
              <a:spLocks/>
            </p:cNvSpPr>
            <p:nvPr/>
          </p:nvSpPr>
          <p:spPr bwMode="auto">
            <a:xfrm>
              <a:off x="8286426" y="4839874"/>
              <a:ext cx="1299418" cy="1185680"/>
            </a:xfrm>
            <a:custGeom>
              <a:avLst/>
              <a:gdLst>
                <a:gd name="T0" fmla="*/ 0 w 1009"/>
                <a:gd name="T1" fmla="*/ 455 h 921"/>
                <a:gd name="T2" fmla="*/ 203 w 1009"/>
                <a:gd name="T3" fmla="*/ 487 h 921"/>
                <a:gd name="T4" fmla="*/ 245 w 1009"/>
                <a:gd name="T5" fmla="*/ 693 h 921"/>
                <a:gd name="T6" fmla="*/ 132 w 1009"/>
                <a:gd name="T7" fmla="*/ 921 h 921"/>
                <a:gd name="T8" fmla="*/ 893 w 1009"/>
                <a:gd name="T9" fmla="*/ 921 h 921"/>
                <a:gd name="T10" fmla="*/ 752 w 1009"/>
                <a:gd name="T11" fmla="*/ 692 h 921"/>
                <a:gd name="T12" fmla="*/ 812 w 1009"/>
                <a:gd name="T13" fmla="*/ 487 h 921"/>
                <a:gd name="T14" fmla="*/ 1009 w 1009"/>
                <a:gd name="T15" fmla="*/ 431 h 921"/>
                <a:gd name="T16" fmla="*/ 966 w 1009"/>
                <a:gd name="T17" fmla="*/ 214 h 921"/>
                <a:gd name="T18" fmla="*/ 853 w 1009"/>
                <a:gd name="T19" fmla="*/ 103 h 921"/>
                <a:gd name="T20" fmla="*/ 491 w 1009"/>
                <a:gd name="T21" fmla="*/ 0 h 921"/>
                <a:gd name="T22" fmla="*/ 133 w 1009"/>
                <a:gd name="T23" fmla="*/ 113 h 921"/>
                <a:gd name="T24" fmla="*/ 43 w 1009"/>
                <a:gd name="T25" fmla="*/ 213 h 921"/>
                <a:gd name="T26" fmla="*/ 0 w 1009"/>
                <a:gd name="T27" fmla="*/ 455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09" h="921">
                  <a:moveTo>
                    <a:pt x="0" y="455"/>
                  </a:moveTo>
                  <a:cubicBezTo>
                    <a:pt x="203" y="487"/>
                    <a:pt x="203" y="487"/>
                    <a:pt x="203" y="487"/>
                  </a:cubicBezTo>
                  <a:cubicBezTo>
                    <a:pt x="245" y="693"/>
                    <a:pt x="245" y="693"/>
                    <a:pt x="245" y="693"/>
                  </a:cubicBezTo>
                  <a:cubicBezTo>
                    <a:pt x="132" y="921"/>
                    <a:pt x="132" y="921"/>
                    <a:pt x="132" y="921"/>
                  </a:cubicBezTo>
                  <a:cubicBezTo>
                    <a:pt x="893" y="921"/>
                    <a:pt x="893" y="921"/>
                    <a:pt x="893" y="921"/>
                  </a:cubicBezTo>
                  <a:cubicBezTo>
                    <a:pt x="752" y="692"/>
                    <a:pt x="752" y="692"/>
                    <a:pt x="752" y="692"/>
                  </a:cubicBezTo>
                  <a:cubicBezTo>
                    <a:pt x="812" y="487"/>
                    <a:pt x="812" y="487"/>
                    <a:pt x="812" y="487"/>
                  </a:cubicBezTo>
                  <a:cubicBezTo>
                    <a:pt x="1009" y="431"/>
                    <a:pt x="1009" y="431"/>
                    <a:pt x="1009" y="431"/>
                  </a:cubicBezTo>
                  <a:cubicBezTo>
                    <a:pt x="966" y="214"/>
                    <a:pt x="966" y="214"/>
                    <a:pt x="966" y="214"/>
                  </a:cubicBezTo>
                  <a:cubicBezTo>
                    <a:pt x="958" y="165"/>
                    <a:pt x="905" y="122"/>
                    <a:pt x="853" y="103"/>
                  </a:cubicBezTo>
                  <a:cubicBezTo>
                    <a:pt x="491" y="0"/>
                    <a:pt x="491" y="0"/>
                    <a:pt x="491" y="0"/>
                  </a:cubicBezTo>
                  <a:cubicBezTo>
                    <a:pt x="133" y="113"/>
                    <a:pt x="133" y="113"/>
                    <a:pt x="133" y="113"/>
                  </a:cubicBezTo>
                  <a:cubicBezTo>
                    <a:pt x="86" y="132"/>
                    <a:pt x="53" y="169"/>
                    <a:pt x="43" y="213"/>
                  </a:cubicBezTo>
                  <a:lnTo>
                    <a:pt x="0" y="455"/>
                  </a:lnTo>
                  <a:close/>
                </a:path>
              </a:pathLst>
            </a:custGeom>
            <a:solidFill>
              <a:srgbClr val="C5DE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3" name="Freeform 11">
              <a:extLst>
                <a:ext uri="{FF2B5EF4-FFF2-40B4-BE49-F238E27FC236}">
                  <a16:creationId xmlns:a16="http://schemas.microsoft.com/office/drawing/2014/main" id="{961EA4C2-EF67-9046-8126-C20890D7C709}"/>
                </a:ext>
              </a:extLst>
            </p:cNvPr>
            <p:cNvSpPr>
              <a:spLocks/>
            </p:cNvSpPr>
            <p:nvPr/>
          </p:nvSpPr>
          <p:spPr bwMode="auto">
            <a:xfrm>
              <a:off x="8589467" y="4179259"/>
              <a:ext cx="665289" cy="923148"/>
            </a:xfrm>
            <a:custGeom>
              <a:avLst/>
              <a:gdLst>
                <a:gd name="T0" fmla="*/ 517 w 517"/>
                <a:gd name="T1" fmla="*/ 258 h 717"/>
                <a:gd name="T2" fmla="*/ 259 w 517"/>
                <a:gd name="T3" fmla="*/ 0 h 717"/>
                <a:gd name="T4" fmla="*/ 0 w 517"/>
                <a:gd name="T5" fmla="*/ 258 h 717"/>
                <a:gd name="T6" fmla="*/ 64 w 517"/>
                <a:gd name="T7" fmla="*/ 427 h 717"/>
                <a:gd name="T8" fmla="*/ 48 w 517"/>
                <a:gd name="T9" fmla="*/ 506 h 717"/>
                <a:gd name="T10" fmla="*/ 259 w 517"/>
                <a:gd name="T11" fmla="*/ 717 h 717"/>
                <a:gd name="T12" fmla="*/ 470 w 517"/>
                <a:gd name="T13" fmla="*/ 506 h 717"/>
                <a:gd name="T14" fmla="*/ 454 w 517"/>
                <a:gd name="T15" fmla="*/ 426 h 717"/>
                <a:gd name="T16" fmla="*/ 517 w 517"/>
                <a:gd name="T17" fmla="*/ 258 h 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7" h="717">
                  <a:moveTo>
                    <a:pt x="517" y="258"/>
                  </a:moveTo>
                  <a:cubicBezTo>
                    <a:pt x="517" y="115"/>
                    <a:pt x="401" y="0"/>
                    <a:pt x="259" y="0"/>
                  </a:cubicBezTo>
                  <a:cubicBezTo>
                    <a:pt x="116" y="0"/>
                    <a:pt x="0" y="115"/>
                    <a:pt x="0" y="258"/>
                  </a:cubicBezTo>
                  <a:cubicBezTo>
                    <a:pt x="0" y="322"/>
                    <a:pt x="24" y="381"/>
                    <a:pt x="64" y="427"/>
                  </a:cubicBezTo>
                  <a:cubicBezTo>
                    <a:pt x="54" y="451"/>
                    <a:pt x="48" y="478"/>
                    <a:pt x="48" y="506"/>
                  </a:cubicBezTo>
                  <a:cubicBezTo>
                    <a:pt x="48" y="623"/>
                    <a:pt x="142" y="717"/>
                    <a:pt x="259" y="717"/>
                  </a:cubicBezTo>
                  <a:cubicBezTo>
                    <a:pt x="375" y="717"/>
                    <a:pt x="470" y="623"/>
                    <a:pt x="470" y="506"/>
                  </a:cubicBezTo>
                  <a:cubicBezTo>
                    <a:pt x="470" y="478"/>
                    <a:pt x="464" y="451"/>
                    <a:pt x="454" y="426"/>
                  </a:cubicBezTo>
                  <a:cubicBezTo>
                    <a:pt x="493" y="381"/>
                    <a:pt x="517" y="322"/>
                    <a:pt x="517" y="258"/>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4" name="Freeform 12">
              <a:extLst>
                <a:ext uri="{FF2B5EF4-FFF2-40B4-BE49-F238E27FC236}">
                  <a16:creationId xmlns:a16="http://schemas.microsoft.com/office/drawing/2014/main" id="{0BE2D7B5-FA91-0E41-8085-335AA837B9E7}"/>
                </a:ext>
              </a:extLst>
            </p:cNvPr>
            <p:cNvSpPr>
              <a:spLocks/>
            </p:cNvSpPr>
            <p:nvPr/>
          </p:nvSpPr>
          <p:spPr bwMode="auto">
            <a:xfrm>
              <a:off x="8536494" y="4361551"/>
              <a:ext cx="785260" cy="900556"/>
            </a:xfrm>
            <a:custGeom>
              <a:avLst/>
              <a:gdLst>
                <a:gd name="T0" fmla="*/ 415 w 610"/>
                <a:gd name="T1" fmla="*/ 402 h 699"/>
                <a:gd name="T2" fmla="*/ 412 w 610"/>
                <a:gd name="T3" fmla="*/ 355 h 699"/>
                <a:gd name="T4" fmla="*/ 493 w 610"/>
                <a:gd name="T5" fmla="*/ 196 h 699"/>
                <a:gd name="T6" fmla="*/ 297 w 610"/>
                <a:gd name="T7" fmla="*/ 0 h 699"/>
                <a:gd name="T8" fmla="*/ 101 w 610"/>
                <a:gd name="T9" fmla="*/ 196 h 699"/>
                <a:gd name="T10" fmla="*/ 183 w 610"/>
                <a:gd name="T11" fmla="*/ 355 h 699"/>
                <a:gd name="T12" fmla="*/ 179 w 610"/>
                <a:gd name="T13" fmla="*/ 406 h 699"/>
                <a:gd name="T14" fmla="*/ 0 w 610"/>
                <a:gd name="T15" fmla="*/ 461 h 699"/>
                <a:gd name="T16" fmla="*/ 303 w 610"/>
                <a:gd name="T17" fmla="*/ 699 h 699"/>
                <a:gd name="T18" fmla="*/ 610 w 610"/>
                <a:gd name="T19" fmla="*/ 462 h 699"/>
                <a:gd name="T20" fmla="*/ 415 w 610"/>
                <a:gd name="T21" fmla="*/ 402 h 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10" h="699">
                  <a:moveTo>
                    <a:pt x="415" y="402"/>
                  </a:moveTo>
                  <a:cubicBezTo>
                    <a:pt x="412" y="355"/>
                    <a:pt x="412" y="355"/>
                    <a:pt x="412" y="355"/>
                  </a:cubicBezTo>
                  <a:cubicBezTo>
                    <a:pt x="461" y="319"/>
                    <a:pt x="493" y="261"/>
                    <a:pt x="493" y="196"/>
                  </a:cubicBezTo>
                  <a:cubicBezTo>
                    <a:pt x="493" y="88"/>
                    <a:pt x="405" y="0"/>
                    <a:pt x="297" y="0"/>
                  </a:cubicBezTo>
                  <a:cubicBezTo>
                    <a:pt x="189" y="0"/>
                    <a:pt x="101" y="88"/>
                    <a:pt x="101" y="196"/>
                  </a:cubicBezTo>
                  <a:cubicBezTo>
                    <a:pt x="101" y="262"/>
                    <a:pt x="133" y="320"/>
                    <a:pt x="183" y="355"/>
                  </a:cubicBezTo>
                  <a:cubicBezTo>
                    <a:pt x="179" y="406"/>
                    <a:pt x="179" y="406"/>
                    <a:pt x="179" y="406"/>
                  </a:cubicBezTo>
                  <a:cubicBezTo>
                    <a:pt x="0" y="461"/>
                    <a:pt x="0" y="461"/>
                    <a:pt x="0" y="461"/>
                  </a:cubicBezTo>
                  <a:cubicBezTo>
                    <a:pt x="54" y="560"/>
                    <a:pt x="169" y="699"/>
                    <a:pt x="303" y="699"/>
                  </a:cubicBezTo>
                  <a:cubicBezTo>
                    <a:pt x="439" y="699"/>
                    <a:pt x="557" y="565"/>
                    <a:pt x="610" y="462"/>
                  </a:cubicBezTo>
                  <a:lnTo>
                    <a:pt x="415" y="402"/>
                  </a:lnTo>
                  <a:close/>
                </a:path>
              </a:pathLst>
            </a:custGeom>
            <a:solidFill>
              <a:srgbClr val="CFA5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5" name="Freeform 13">
              <a:extLst>
                <a:ext uri="{FF2B5EF4-FFF2-40B4-BE49-F238E27FC236}">
                  <a16:creationId xmlns:a16="http://schemas.microsoft.com/office/drawing/2014/main" id="{A666CD08-04BF-8840-AE2B-4C93FE924252}"/>
                </a:ext>
              </a:extLst>
            </p:cNvPr>
            <p:cNvSpPr>
              <a:spLocks/>
            </p:cNvSpPr>
            <p:nvPr/>
          </p:nvSpPr>
          <p:spPr bwMode="auto">
            <a:xfrm>
              <a:off x="8909648" y="5394542"/>
              <a:ext cx="791492" cy="698009"/>
            </a:xfrm>
            <a:custGeom>
              <a:avLst/>
              <a:gdLst>
                <a:gd name="T0" fmla="*/ 328 w 615"/>
                <a:gd name="T1" fmla="*/ 56 h 542"/>
                <a:gd name="T2" fmla="*/ 377 w 615"/>
                <a:gd name="T3" fmla="*/ 236 h 542"/>
                <a:gd name="T4" fmla="*/ 92 w 615"/>
                <a:gd name="T5" fmla="*/ 411 h 542"/>
                <a:gd name="T6" fmla="*/ 0 w 615"/>
                <a:gd name="T7" fmla="*/ 542 h 542"/>
                <a:gd name="T8" fmla="*/ 0 w 615"/>
                <a:gd name="T9" fmla="*/ 542 h 542"/>
                <a:gd name="T10" fmla="*/ 534 w 615"/>
                <a:gd name="T11" fmla="*/ 390 h 542"/>
                <a:gd name="T12" fmla="*/ 611 w 615"/>
                <a:gd name="T13" fmla="*/ 319 h 542"/>
                <a:gd name="T14" fmla="*/ 525 w 615"/>
                <a:gd name="T15" fmla="*/ 0 h 542"/>
                <a:gd name="T16" fmla="*/ 328 w 615"/>
                <a:gd name="T17" fmla="*/ 56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5" h="542">
                  <a:moveTo>
                    <a:pt x="328" y="56"/>
                  </a:moveTo>
                  <a:cubicBezTo>
                    <a:pt x="377" y="236"/>
                    <a:pt x="377" y="236"/>
                    <a:pt x="377" y="236"/>
                  </a:cubicBezTo>
                  <a:cubicBezTo>
                    <a:pt x="92" y="411"/>
                    <a:pt x="92" y="411"/>
                    <a:pt x="92" y="411"/>
                  </a:cubicBezTo>
                  <a:cubicBezTo>
                    <a:pt x="35" y="439"/>
                    <a:pt x="0" y="480"/>
                    <a:pt x="0" y="542"/>
                  </a:cubicBezTo>
                  <a:cubicBezTo>
                    <a:pt x="0" y="542"/>
                    <a:pt x="0" y="542"/>
                    <a:pt x="0" y="542"/>
                  </a:cubicBezTo>
                  <a:cubicBezTo>
                    <a:pt x="534" y="390"/>
                    <a:pt x="534" y="390"/>
                    <a:pt x="534" y="390"/>
                  </a:cubicBezTo>
                  <a:cubicBezTo>
                    <a:pt x="577" y="376"/>
                    <a:pt x="615" y="364"/>
                    <a:pt x="611" y="319"/>
                  </a:cubicBezTo>
                  <a:cubicBezTo>
                    <a:pt x="525" y="0"/>
                    <a:pt x="525" y="0"/>
                    <a:pt x="525" y="0"/>
                  </a:cubicBezTo>
                  <a:lnTo>
                    <a:pt x="328" y="56"/>
                  </a:lnTo>
                  <a:close/>
                </a:path>
              </a:pathLst>
            </a:custGeom>
            <a:solidFill>
              <a:srgbClr val="CFA5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6" name="Oval 14">
              <a:extLst>
                <a:ext uri="{FF2B5EF4-FFF2-40B4-BE49-F238E27FC236}">
                  <a16:creationId xmlns:a16="http://schemas.microsoft.com/office/drawing/2014/main" id="{7370D831-703D-B94C-97BC-2E62EEF701B4}"/>
                </a:ext>
              </a:extLst>
            </p:cNvPr>
            <p:cNvSpPr>
              <a:spLocks noChangeArrowheads="1"/>
            </p:cNvSpPr>
            <p:nvPr/>
          </p:nvSpPr>
          <p:spPr bwMode="auto">
            <a:xfrm>
              <a:off x="8481962" y="5281583"/>
              <a:ext cx="349004" cy="350562"/>
            </a:xfrm>
            <a:prstGeom prst="ellipse">
              <a:avLst/>
            </a:prstGeom>
            <a:solidFill>
              <a:srgbClr val="C5DE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7" name="Freeform 15">
              <a:extLst>
                <a:ext uri="{FF2B5EF4-FFF2-40B4-BE49-F238E27FC236}">
                  <a16:creationId xmlns:a16="http://schemas.microsoft.com/office/drawing/2014/main" id="{68376B25-03B8-6841-87BA-D1415F4DCE04}"/>
                </a:ext>
              </a:extLst>
            </p:cNvPr>
            <p:cNvSpPr>
              <a:spLocks/>
            </p:cNvSpPr>
            <p:nvPr/>
          </p:nvSpPr>
          <p:spPr bwMode="auto">
            <a:xfrm>
              <a:off x="8799026" y="4959844"/>
              <a:ext cx="272660" cy="455731"/>
            </a:xfrm>
            <a:custGeom>
              <a:avLst/>
              <a:gdLst>
                <a:gd name="T0" fmla="*/ 187 w 212"/>
                <a:gd name="T1" fmla="*/ 354 h 354"/>
                <a:gd name="T2" fmla="*/ 25 w 212"/>
                <a:gd name="T3" fmla="*/ 354 h 354"/>
                <a:gd name="T4" fmla="*/ 0 w 212"/>
                <a:gd name="T5" fmla="*/ 329 h 354"/>
                <a:gd name="T6" fmla="*/ 0 w 212"/>
                <a:gd name="T7" fmla="*/ 25 h 354"/>
                <a:gd name="T8" fmla="*/ 25 w 212"/>
                <a:gd name="T9" fmla="*/ 0 h 354"/>
                <a:gd name="T10" fmla="*/ 187 w 212"/>
                <a:gd name="T11" fmla="*/ 0 h 354"/>
                <a:gd name="T12" fmla="*/ 212 w 212"/>
                <a:gd name="T13" fmla="*/ 25 h 354"/>
                <a:gd name="T14" fmla="*/ 212 w 212"/>
                <a:gd name="T15" fmla="*/ 329 h 354"/>
                <a:gd name="T16" fmla="*/ 187 w 212"/>
                <a:gd name="T17" fmla="*/ 354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2" h="354">
                  <a:moveTo>
                    <a:pt x="187" y="354"/>
                  </a:moveTo>
                  <a:cubicBezTo>
                    <a:pt x="25" y="354"/>
                    <a:pt x="25" y="354"/>
                    <a:pt x="25" y="354"/>
                  </a:cubicBezTo>
                  <a:cubicBezTo>
                    <a:pt x="11" y="354"/>
                    <a:pt x="0" y="343"/>
                    <a:pt x="0" y="329"/>
                  </a:cubicBezTo>
                  <a:cubicBezTo>
                    <a:pt x="0" y="25"/>
                    <a:pt x="0" y="25"/>
                    <a:pt x="0" y="25"/>
                  </a:cubicBezTo>
                  <a:cubicBezTo>
                    <a:pt x="0" y="11"/>
                    <a:pt x="11" y="0"/>
                    <a:pt x="25" y="0"/>
                  </a:cubicBezTo>
                  <a:cubicBezTo>
                    <a:pt x="187" y="0"/>
                    <a:pt x="187" y="0"/>
                    <a:pt x="187" y="0"/>
                  </a:cubicBezTo>
                  <a:cubicBezTo>
                    <a:pt x="201" y="0"/>
                    <a:pt x="212" y="11"/>
                    <a:pt x="212" y="25"/>
                  </a:cubicBezTo>
                  <a:cubicBezTo>
                    <a:pt x="212" y="329"/>
                    <a:pt x="212" y="329"/>
                    <a:pt x="212" y="329"/>
                  </a:cubicBezTo>
                  <a:cubicBezTo>
                    <a:pt x="212" y="343"/>
                    <a:pt x="201" y="354"/>
                    <a:pt x="187" y="35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8" name="Freeform 16">
              <a:extLst>
                <a:ext uri="{FF2B5EF4-FFF2-40B4-BE49-F238E27FC236}">
                  <a16:creationId xmlns:a16="http://schemas.microsoft.com/office/drawing/2014/main" id="{75F77DE4-2E14-AB41-8C4B-08DA589CD182}"/>
                </a:ext>
              </a:extLst>
            </p:cNvPr>
            <p:cNvSpPr>
              <a:spLocks/>
            </p:cNvSpPr>
            <p:nvPr/>
          </p:nvSpPr>
          <p:spPr bwMode="auto">
            <a:xfrm>
              <a:off x="8147759" y="5115650"/>
              <a:ext cx="881859" cy="782923"/>
            </a:xfrm>
            <a:custGeom>
              <a:avLst/>
              <a:gdLst>
                <a:gd name="T0" fmla="*/ 666 w 685"/>
                <a:gd name="T1" fmla="*/ 0 h 608"/>
                <a:gd name="T2" fmla="*/ 483 w 685"/>
                <a:gd name="T3" fmla="*/ 4 h 608"/>
                <a:gd name="T4" fmla="*/ 209 w 685"/>
                <a:gd name="T5" fmla="*/ 253 h 608"/>
                <a:gd name="T6" fmla="*/ 108 w 685"/>
                <a:gd name="T7" fmla="*/ 241 h 608"/>
                <a:gd name="T8" fmla="*/ 72 w 685"/>
                <a:gd name="T9" fmla="*/ 377 h 608"/>
                <a:gd name="T10" fmla="*/ 107 w 685"/>
                <a:gd name="T11" fmla="*/ 591 h 608"/>
                <a:gd name="T12" fmla="*/ 111 w 685"/>
                <a:gd name="T13" fmla="*/ 592 h 608"/>
                <a:gd name="T14" fmla="*/ 257 w 685"/>
                <a:gd name="T15" fmla="*/ 548 h 608"/>
                <a:gd name="T16" fmla="*/ 484 w 685"/>
                <a:gd name="T17" fmla="*/ 173 h 608"/>
                <a:gd name="T18" fmla="*/ 637 w 685"/>
                <a:gd name="T19" fmla="*/ 136 h 608"/>
                <a:gd name="T20" fmla="*/ 685 w 685"/>
                <a:gd name="T21" fmla="*/ 72 h 608"/>
                <a:gd name="T22" fmla="*/ 685 w 685"/>
                <a:gd name="T23" fmla="*/ 18 h 608"/>
                <a:gd name="T24" fmla="*/ 666 w 685"/>
                <a:gd name="T25" fmla="*/ 0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5" h="608">
                  <a:moveTo>
                    <a:pt x="666" y="0"/>
                  </a:moveTo>
                  <a:cubicBezTo>
                    <a:pt x="483" y="4"/>
                    <a:pt x="483" y="4"/>
                    <a:pt x="483" y="4"/>
                  </a:cubicBezTo>
                  <a:cubicBezTo>
                    <a:pt x="209" y="253"/>
                    <a:pt x="209" y="253"/>
                    <a:pt x="209" y="253"/>
                  </a:cubicBezTo>
                  <a:cubicBezTo>
                    <a:pt x="108" y="241"/>
                    <a:pt x="108" y="241"/>
                    <a:pt x="108" y="241"/>
                  </a:cubicBezTo>
                  <a:cubicBezTo>
                    <a:pt x="72" y="377"/>
                    <a:pt x="72" y="377"/>
                    <a:pt x="72" y="377"/>
                  </a:cubicBezTo>
                  <a:cubicBezTo>
                    <a:pt x="49" y="488"/>
                    <a:pt x="0" y="559"/>
                    <a:pt x="107" y="591"/>
                  </a:cubicBezTo>
                  <a:cubicBezTo>
                    <a:pt x="111" y="592"/>
                    <a:pt x="111" y="592"/>
                    <a:pt x="111" y="592"/>
                  </a:cubicBezTo>
                  <a:cubicBezTo>
                    <a:pt x="165" y="608"/>
                    <a:pt x="223" y="589"/>
                    <a:pt x="257" y="548"/>
                  </a:cubicBezTo>
                  <a:cubicBezTo>
                    <a:pt x="484" y="173"/>
                    <a:pt x="484" y="173"/>
                    <a:pt x="484" y="173"/>
                  </a:cubicBezTo>
                  <a:cubicBezTo>
                    <a:pt x="637" y="136"/>
                    <a:pt x="637" y="136"/>
                    <a:pt x="637" y="136"/>
                  </a:cubicBezTo>
                  <a:cubicBezTo>
                    <a:pt x="665" y="128"/>
                    <a:pt x="685" y="102"/>
                    <a:pt x="685" y="72"/>
                  </a:cubicBezTo>
                  <a:cubicBezTo>
                    <a:pt x="685" y="18"/>
                    <a:pt x="685" y="18"/>
                    <a:pt x="685" y="18"/>
                  </a:cubicBezTo>
                  <a:cubicBezTo>
                    <a:pt x="685" y="8"/>
                    <a:pt x="677" y="0"/>
                    <a:pt x="666" y="0"/>
                  </a:cubicBezTo>
                  <a:close/>
                </a:path>
              </a:pathLst>
            </a:custGeom>
            <a:solidFill>
              <a:srgbClr val="CFA5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9" name="Freeform 26">
              <a:extLst>
                <a:ext uri="{FF2B5EF4-FFF2-40B4-BE49-F238E27FC236}">
                  <a16:creationId xmlns:a16="http://schemas.microsoft.com/office/drawing/2014/main" id="{19BBD54F-F684-7B48-8FA9-EDE9AC71728C}"/>
                </a:ext>
              </a:extLst>
            </p:cNvPr>
            <p:cNvSpPr>
              <a:spLocks/>
            </p:cNvSpPr>
            <p:nvPr/>
          </p:nvSpPr>
          <p:spPr bwMode="auto">
            <a:xfrm>
              <a:off x="10282294" y="5752894"/>
              <a:ext cx="303821" cy="416001"/>
            </a:xfrm>
            <a:custGeom>
              <a:avLst/>
              <a:gdLst>
                <a:gd name="T0" fmla="*/ 350 w 390"/>
                <a:gd name="T1" fmla="*/ 534 h 534"/>
                <a:gd name="T2" fmla="*/ 39 w 390"/>
                <a:gd name="T3" fmla="*/ 534 h 534"/>
                <a:gd name="T4" fmla="*/ 0 w 390"/>
                <a:gd name="T5" fmla="*/ 0 h 534"/>
                <a:gd name="T6" fmla="*/ 390 w 390"/>
                <a:gd name="T7" fmla="*/ 0 h 534"/>
                <a:gd name="T8" fmla="*/ 350 w 390"/>
                <a:gd name="T9" fmla="*/ 534 h 534"/>
              </a:gdLst>
              <a:ahLst/>
              <a:cxnLst>
                <a:cxn ang="0">
                  <a:pos x="T0" y="T1"/>
                </a:cxn>
                <a:cxn ang="0">
                  <a:pos x="T2" y="T3"/>
                </a:cxn>
                <a:cxn ang="0">
                  <a:pos x="T4" y="T5"/>
                </a:cxn>
                <a:cxn ang="0">
                  <a:pos x="T6" y="T7"/>
                </a:cxn>
                <a:cxn ang="0">
                  <a:pos x="T8" y="T9"/>
                </a:cxn>
              </a:cxnLst>
              <a:rect l="0" t="0" r="r" b="b"/>
              <a:pathLst>
                <a:path w="390" h="534">
                  <a:moveTo>
                    <a:pt x="350" y="534"/>
                  </a:moveTo>
                  <a:lnTo>
                    <a:pt x="39" y="534"/>
                  </a:lnTo>
                  <a:lnTo>
                    <a:pt x="0" y="0"/>
                  </a:lnTo>
                  <a:lnTo>
                    <a:pt x="390" y="0"/>
                  </a:lnTo>
                  <a:lnTo>
                    <a:pt x="350" y="534"/>
                  </a:lnTo>
                  <a:close/>
                </a:path>
              </a:pathLst>
            </a:custGeom>
            <a:solidFill>
              <a:srgbClr val="C5DE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0" name="Rectangle 27">
              <a:extLst>
                <a:ext uri="{FF2B5EF4-FFF2-40B4-BE49-F238E27FC236}">
                  <a16:creationId xmlns:a16="http://schemas.microsoft.com/office/drawing/2014/main" id="{5F1E8224-F7AD-494A-BA95-E9896323C79F}"/>
                </a:ext>
              </a:extLst>
            </p:cNvPr>
            <p:cNvSpPr>
              <a:spLocks noChangeArrowheads="1"/>
            </p:cNvSpPr>
            <p:nvPr/>
          </p:nvSpPr>
          <p:spPr bwMode="auto">
            <a:xfrm>
              <a:off x="7022064" y="6036460"/>
              <a:ext cx="593619" cy="83356"/>
            </a:xfrm>
            <a:prstGeom prst="rect">
              <a:avLst/>
            </a:prstGeom>
            <a:solidFill>
              <a:srgbClr val="EEEC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1" name="Rectangle 28">
              <a:extLst>
                <a:ext uri="{FF2B5EF4-FFF2-40B4-BE49-F238E27FC236}">
                  <a16:creationId xmlns:a16="http://schemas.microsoft.com/office/drawing/2014/main" id="{B8CD85CB-7B56-2A49-AB9E-79CBD12B38F2}"/>
                </a:ext>
              </a:extLst>
            </p:cNvPr>
            <p:cNvSpPr>
              <a:spLocks noChangeArrowheads="1"/>
            </p:cNvSpPr>
            <p:nvPr/>
          </p:nvSpPr>
          <p:spPr bwMode="auto">
            <a:xfrm>
              <a:off x="7022064" y="5904805"/>
              <a:ext cx="593619" cy="82577"/>
            </a:xfrm>
            <a:prstGeom prst="rect">
              <a:avLst/>
            </a:prstGeom>
            <a:solidFill>
              <a:srgbClr val="EEEC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2" name="Freeform 29">
              <a:extLst>
                <a:ext uri="{FF2B5EF4-FFF2-40B4-BE49-F238E27FC236}">
                  <a16:creationId xmlns:a16="http://schemas.microsoft.com/office/drawing/2014/main" id="{A388BBA8-75B6-A742-9DEE-480BC72333DD}"/>
                </a:ext>
              </a:extLst>
            </p:cNvPr>
            <p:cNvSpPr>
              <a:spLocks/>
            </p:cNvSpPr>
            <p:nvPr/>
          </p:nvSpPr>
          <p:spPr bwMode="auto">
            <a:xfrm>
              <a:off x="6248490" y="5632145"/>
              <a:ext cx="1264362" cy="536750"/>
            </a:xfrm>
            <a:custGeom>
              <a:avLst/>
              <a:gdLst>
                <a:gd name="T0" fmla="*/ 1140 w 1140"/>
                <a:gd name="T1" fmla="*/ 417 h 417"/>
                <a:gd name="T2" fmla="*/ 870 w 1140"/>
                <a:gd name="T3" fmla="*/ 93 h 417"/>
                <a:gd name="T4" fmla="*/ 672 w 1140"/>
                <a:gd name="T5" fmla="*/ 0 h 417"/>
                <a:gd name="T6" fmla="*/ 134 w 1140"/>
                <a:gd name="T7" fmla="*/ 0 h 417"/>
                <a:gd name="T8" fmla="*/ 0 w 1140"/>
                <a:gd name="T9" fmla="*/ 134 h 417"/>
                <a:gd name="T10" fmla="*/ 0 w 1140"/>
                <a:gd name="T11" fmla="*/ 417 h 417"/>
                <a:gd name="T12" fmla="*/ 1140 w 1140"/>
                <a:gd name="T13" fmla="*/ 417 h 417"/>
              </a:gdLst>
              <a:ahLst/>
              <a:cxnLst>
                <a:cxn ang="0">
                  <a:pos x="T0" y="T1"/>
                </a:cxn>
                <a:cxn ang="0">
                  <a:pos x="T2" y="T3"/>
                </a:cxn>
                <a:cxn ang="0">
                  <a:pos x="T4" y="T5"/>
                </a:cxn>
                <a:cxn ang="0">
                  <a:pos x="T6" y="T7"/>
                </a:cxn>
                <a:cxn ang="0">
                  <a:pos x="T8" y="T9"/>
                </a:cxn>
                <a:cxn ang="0">
                  <a:pos x="T10" y="T11"/>
                </a:cxn>
                <a:cxn ang="0">
                  <a:pos x="T12" y="T13"/>
                </a:cxn>
              </a:cxnLst>
              <a:rect l="0" t="0" r="r" b="b"/>
              <a:pathLst>
                <a:path w="1140" h="417">
                  <a:moveTo>
                    <a:pt x="1140" y="417"/>
                  </a:moveTo>
                  <a:cubicBezTo>
                    <a:pt x="870" y="93"/>
                    <a:pt x="870" y="93"/>
                    <a:pt x="870" y="93"/>
                  </a:cubicBezTo>
                  <a:cubicBezTo>
                    <a:pt x="821" y="34"/>
                    <a:pt x="749" y="0"/>
                    <a:pt x="672" y="0"/>
                  </a:cubicBezTo>
                  <a:cubicBezTo>
                    <a:pt x="134" y="0"/>
                    <a:pt x="134" y="0"/>
                    <a:pt x="134" y="0"/>
                  </a:cubicBezTo>
                  <a:cubicBezTo>
                    <a:pt x="60" y="0"/>
                    <a:pt x="0" y="60"/>
                    <a:pt x="0" y="134"/>
                  </a:cubicBezTo>
                  <a:cubicBezTo>
                    <a:pt x="0" y="417"/>
                    <a:pt x="0" y="417"/>
                    <a:pt x="0" y="417"/>
                  </a:cubicBezTo>
                  <a:lnTo>
                    <a:pt x="1140" y="417"/>
                  </a:lnTo>
                  <a:close/>
                </a:path>
              </a:pathLst>
            </a:custGeom>
            <a:solidFill>
              <a:srgbClr val="6DA0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3" name="Freeform 30">
              <a:extLst>
                <a:ext uri="{FF2B5EF4-FFF2-40B4-BE49-F238E27FC236}">
                  <a16:creationId xmlns:a16="http://schemas.microsoft.com/office/drawing/2014/main" id="{C140EE70-61E4-4C49-918F-15886AADA04C}"/>
                </a:ext>
              </a:extLst>
            </p:cNvPr>
            <p:cNvSpPr>
              <a:spLocks/>
            </p:cNvSpPr>
            <p:nvPr/>
          </p:nvSpPr>
          <p:spPr bwMode="auto">
            <a:xfrm>
              <a:off x="8656464" y="4234570"/>
              <a:ext cx="537529" cy="379386"/>
            </a:xfrm>
            <a:custGeom>
              <a:avLst/>
              <a:gdLst>
                <a:gd name="T0" fmla="*/ 0 w 418"/>
                <a:gd name="T1" fmla="*/ 107 h 295"/>
                <a:gd name="T2" fmla="*/ 418 w 418"/>
                <a:gd name="T3" fmla="*/ 295 h 295"/>
                <a:gd name="T4" fmla="*/ 418 w 418"/>
                <a:gd name="T5" fmla="*/ 159 h 295"/>
                <a:gd name="T6" fmla="*/ 310 w 418"/>
                <a:gd name="T7" fmla="*/ 39 h 295"/>
                <a:gd name="T8" fmla="*/ 193 w 418"/>
                <a:gd name="T9" fmla="*/ 0 h 295"/>
                <a:gd name="T10" fmla="*/ 102 w 418"/>
                <a:gd name="T11" fmla="*/ 0 h 295"/>
                <a:gd name="T12" fmla="*/ 0 w 418"/>
                <a:gd name="T13" fmla="*/ 107 h 295"/>
              </a:gdLst>
              <a:ahLst/>
              <a:cxnLst>
                <a:cxn ang="0">
                  <a:pos x="T0" y="T1"/>
                </a:cxn>
                <a:cxn ang="0">
                  <a:pos x="T2" y="T3"/>
                </a:cxn>
                <a:cxn ang="0">
                  <a:pos x="T4" y="T5"/>
                </a:cxn>
                <a:cxn ang="0">
                  <a:pos x="T6" y="T7"/>
                </a:cxn>
                <a:cxn ang="0">
                  <a:pos x="T8" y="T9"/>
                </a:cxn>
                <a:cxn ang="0">
                  <a:pos x="T10" y="T11"/>
                </a:cxn>
                <a:cxn ang="0">
                  <a:pos x="T12" y="T13"/>
                </a:cxn>
              </a:cxnLst>
              <a:rect l="0" t="0" r="r" b="b"/>
              <a:pathLst>
                <a:path w="418" h="295">
                  <a:moveTo>
                    <a:pt x="0" y="107"/>
                  </a:moveTo>
                  <a:cubicBezTo>
                    <a:pt x="0" y="107"/>
                    <a:pt x="87" y="267"/>
                    <a:pt x="418" y="295"/>
                  </a:cubicBezTo>
                  <a:cubicBezTo>
                    <a:pt x="418" y="159"/>
                    <a:pt x="418" y="159"/>
                    <a:pt x="418" y="159"/>
                  </a:cubicBezTo>
                  <a:cubicBezTo>
                    <a:pt x="310" y="39"/>
                    <a:pt x="310" y="39"/>
                    <a:pt x="310" y="39"/>
                  </a:cubicBezTo>
                  <a:cubicBezTo>
                    <a:pt x="193" y="0"/>
                    <a:pt x="193" y="0"/>
                    <a:pt x="193" y="0"/>
                  </a:cubicBezTo>
                  <a:cubicBezTo>
                    <a:pt x="102" y="0"/>
                    <a:pt x="102" y="0"/>
                    <a:pt x="102" y="0"/>
                  </a:cubicBezTo>
                  <a:lnTo>
                    <a:pt x="0" y="107"/>
                  </a:ln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4" name="Freeform 31">
              <a:extLst>
                <a:ext uri="{FF2B5EF4-FFF2-40B4-BE49-F238E27FC236}">
                  <a16:creationId xmlns:a16="http://schemas.microsoft.com/office/drawing/2014/main" id="{645E5692-DB8C-6C4E-AB52-B74AA0C60714}"/>
                </a:ext>
              </a:extLst>
            </p:cNvPr>
            <p:cNvSpPr>
              <a:spLocks/>
            </p:cNvSpPr>
            <p:nvPr/>
          </p:nvSpPr>
          <p:spPr bwMode="auto">
            <a:xfrm>
              <a:off x="10359418" y="5632145"/>
              <a:ext cx="1311882" cy="536750"/>
            </a:xfrm>
            <a:custGeom>
              <a:avLst/>
              <a:gdLst>
                <a:gd name="T0" fmla="*/ 1140 w 1140"/>
                <a:gd name="T1" fmla="*/ 417 h 417"/>
                <a:gd name="T2" fmla="*/ 1140 w 1140"/>
                <a:gd name="T3" fmla="*/ 134 h 417"/>
                <a:gd name="T4" fmla="*/ 1006 w 1140"/>
                <a:gd name="T5" fmla="*/ 0 h 417"/>
                <a:gd name="T6" fmla="*/ 468 w 1140"/>
                <a:gd name="T7" fmla="*/ 0 h 417"/>
                <a:gd name="T8" fmla="*/ 270 w 1140"/>
                <a:gd name="T9" fmla="*/ 93 h 417"/>
                <a:gd name="T10" fmla="*/ 0 w 1140"/>
                <a:gd name="T11" fmla="*/ 417 h 417"/>
                <a:gd name="T12" fmla="*/ 1140 w 1140"/>
                <a:gd name="T13" fmla="*/ 417 h 417"/>
              </a:gdLst>
              <a:ahLst/>
              <a:cxnLst>
                <a:cxn ang="0">
                  <a:pos x="T0" y="T1"/>
                </a:cxn>
                <a:cxn ang="0">
                  <a:pos x="T2" y="T3"/>
                </a:cxn>
                <a:cxn ang="0">
                  <a:pos x="T4" y="T5"/>
                </a:cxn>
                <a:cxn ang="0">
                  <a:pos x="T6" y="T7"/>
                </a:cxn>
                <a:cxn ang="0">
                  <a:pos x="T8" y="T9"/>
                </a:cxn>
                <a:cxn ang="0">
                  <a:pos x="T10" y="T11"/>
                </a:cxn>
                <a:cxn ang="0">
                  <a:pos x="T12" y="T13"/>
                </a:cxn>
              </a:cxnLst>
              <a:rect l="0" t="0" r="r" b="b"/>
              <a:pathLst>
                <a:path w="1140" h="417">
                  <a:moveTo>
                    <a:pt x="1140" y="417"/>
                  </a:moveTo>
                  <a:cubicBezTo>
                    <a:pt x="1140" y="134"/>
                    <a:pt x="1140" y="134"/>
                    <a:pt x="1140" y="134"/>
                  </a:cubicBezTo>
                  <a:cubicBezTo>
                    <a:pt x="1140" y="60"/>
                    <a:pt x="1080" y="0"/>
                    <a:pt x="1006" y="0"/>
                  </a:cubicBezTo>
                  <a:cubicBezTo>
                    <a:pt x="468" y="0"/>
                    <a:pt x="468" y="0"/>
                    <a:pt x="468" y="0"/>
                  </a:cubicBezTo>
                  <a:cubicBezTo>
                    <a:pt x="391" y="0"/>
                    <a:pt x="319" y="34"/>
                    <a:pt x="270" y="93"/>
                  </a:cubicBezTo>
                  <a:cubicBezTo>
                    <a:pt x="0" y="417"/>
                    <a:pt x="0" y="417"/>
                    <a:pt x="0" y="417"/>
                  </a:cubicBezTo>
                  <a:lnTo>
                    <a:pt x="1140" y="417"/>
                  </a:lnTo>
                  <a:close/>
                </a:path>
              </a:pathLst>
            </a:custGeom>
            <a:solidFill>
              <a:srgbClr val="6DA0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5" name="Freeform 32">
              <a:extLst>
                <a:ext uri="{FF2B5EF4-FFF2-40B4-BE49-F238E27FC236}">
                  <a16:creationId xmlns:a16="http://schemas.microsoft.com/office/drawing/2014/main" id="{8E4346ED-E90F-CA46-826B-E0D17D3D4F70}"/>
                </a:ext>
              </a:extLst>
            </p:cNvPr>
            <p:cNvSpPr>
              <a:spLocks/>
            </p:cNvSpPr>
            <p:nvPr/>
          </p:nvSpPr>
          <p:spPr bwMode="auto">
            <a:xfrm>
              <a:off x="7737211" y="5691351"/>
              <a:ext cx="1373425" cy="477544"/>
            </a:xfrm>
            <a:custGeom>
              <a:avLst/>
              <a:gdLst>
                <a:gd name="T0" fmla="*/ 93 w 1067"/>
                <a:gd name="T1" fmla="*/ 371 h 371"/>
                <a:gd name="T2" fmla="*/ 1049 w 1067"/>
                <a:gd name="T3" fmla="*/ 371 h 371"/>
                <a:gd name="T4" fmla="*/ 1067 w 1067"/>
                <a:gd name="T5" fmla="*/ 296 h 371"/>
                <a:gd name="T6" fmla="*/ 301 w 1067"/>
                <a:gd name="T7" fmla="*/ 35 h 371"/>
                <a:gd name="T8" fmla="*/ 64 w 1067"/>
                <a:gd name="T9" fmla="*/ 101 h 371"/>
                <a:gd name="T10" fmla="*/ 64 w 1067"/>
                <a:gd name="T11" fmla="*/ 101 h 371"/>
                <a:gd name="T12" fmla="*/ 93 w 1067"/>
                <a:gd name="T13" fmla="*/ 371 h 371"/>
              </a:gdLst>
              <a:ahLst/>
              <a:cxnLst>
                <a:cxn ang="0">
                  <a:pos x="T0" y="T1"/>
                </a:cxn>
                <a:cxn ang="0">
                  <a:pos x="T2" y="T3"/>
                </a:cxn>
                <a:cxn ang="0">
                  <a:pos x="T4" y="T5"/>
                </a:cxn>
                <a:cxn ang="0">
                  <a:pos x="T6" y="T7"/>
                </a:cxn>
                <a:cxn ang="0">
                  <a:pos x="T8" y="T9"/>
                </a:cxn>
                <a:cxn ang="0">
                  <a:pos x="T10" y="T11"/>
                </a:cxn>
                <a:cxn ang="0">
                  <a:pos x="T12" y="T13"/>
                </a:cxn>
              </a:cxnLst>
              <a:rect l="0" t="0" r="r" b="b"/>
              <a:pathLst>
                <a:path w="1067" h="371">
                  <a:moveTo>
                    <a:pt x="93" y="371"/>
                  </a:moveTo>
                  <a:cubicBezTo>
                    <a:pt x="1049" y="371"/>
                    <a:pt x="1049" y="371"/>
                    <a:pt x="1049" y="371"/>
                  </a:cubicBezTo>
                  <a:cubicBezTo>
                    <a:pt x="1067" y="296"/>
                    <a:pt x="1067" y="296"/>
                    <a:pt x="1067" y="296"/>
                  </a:cubicBezTo>
                  <a:cubicBezTo>
                    <a:pt x="301" y="35"/>
                    <a:pt x="301" y="35"/>
                    <a:pt x="301" y="35"/>
                  </a:cubicBezTo>
                  <a:cubicBezTo>
                    <a:pt x="217" y="0"/>
                    <a:pt x="119" y="27"/>
                    <a:pt x="64" y="101"/>
                  </a:cubicBezTo>
                  <a:cubicBezTo>
                    <a:pt x="64" y="101"/>
                    <a:pt x="64" y="101"/>
                    <a:pt x="64" y="101"/>
                  </a:cubicBezTo>
                  <a:cubicBezTo>
                    <a:pt x="0" y="187"/>
                    <a:pt x="17" y="304"/>
                    <a:pt x="93" y="371"/>
                  </a:cubicBezTo>
                  <a:close/>
                </a:path>
              </a:pathLst>
            </a:custGeom>
            <a:solidFill>
              <a:srgbClr val="3140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6" name="Freeform 33">
              <a:extLst>
                <a:ext uri="{FF2B5EF4-FFF2-40B4-BE49-F238E27FC236}">
                  <a16:creationId xmlns:a16="http://schemas.microsoft.com/office/drawing/2014/main" id="{BA266EF4-8566-044A-BA19-1B75A069703E}"/>
                </a:ext>
              </a:extLst>
            </p:cNvPr>
            <p:cNvSpPr>
              <a:spLocks/>
            </p:cNvSpPr>
            <p:nvPr/>
          </p:nvSpPr>
          <p:spPr bwMode="auto">
            <a:xfrm>
              <a:off x="8822397" y="5678108"/>
              <a:ext cx="1311882" cy="490787"/>
            </a:xfrm>
            <a:custGeom>
              <a:avLst/>
              <a:gdLst>
                <a:gd name="T0" fmla="*/ 911 w 1019"/>
                <a:gd name="T1" fmla="*/ 381 h 381"/>
                <a:gd name="T2" fmla="*/ 957 w 1019"/>
                <a:gd name="T3" fmla="*/ 107 h 381"/>
                <a:gd name="T4" fmla="*/ 957 w 1019"/>
                <a:gd name="T5" fmla="*/ 107 h 381"/>
                <a:gd name="T6" fmla="*/ 723 w 1019"/>
                <a:gd name="T7" fmla="*/ 31 h 381"/>
                <a:gd name="T8" fmla="*/ 0 w 1019"/>
                <a:gd name="T9" fmla="*/ 313 h 381"/>
                <a:gd name="T10" fmla="*/ 2 w 1019"/>
                <a:gd name="T11" fmla="*/ 381 h 381"/>
                <a:gd name="T12" fmla="*/ 911 w 1019"/>
                <a:gd name="T13" fmla="*/ 381 h 381"/>
              </a:gdLst>
              <a:ahLst/>
              <a:cxnLst>
                <a:cxn ang="0">
                  <a:pos x="T0" y="T1"/>
                </a:cxn>
                <a:cxn ang="0">
                  <a:pos x="T2" y="T3"/>
                </a:cxn>
                <a:cxn ang="0">
                  <a:pos x="T4" y="T5"/>
                </a:cxn>
                <a:cxn ang="0">
                  <a:pos x="T6" y="T7"/>
                </a:cxn>
                <a:cxn ang="0">
                  <a:pos x="T8" y="T9"/>
                </a:cxn>
                <a:cxn ang="0">
                  <a:pos x="T10" y="T11"/>
                </a:cxn>
                <a:cxn ang="0">
                  <a:pos x="T12" y="T13"/>
                </a:cxn>
              </a:cxnLst>
              <a:rect l="0" t="0" r="r" b="b"/>
              <a:pathLst>
                <a:path w="1019" h="381">
                  <a:moveTo>
                    <a:pt x="911" y="381"/>
                  </a:moveTo>
                  <a:cubicBezTo>
                    <a:pt x="995" y="319"/>
                    <a:pt x="1019" y="198"/>
                    <a:pt x="957" y="107"/>
                  </a:cubicBezTo>
                  <a:cubicBezTo>
                    <a:pt x="957" y="107"/>
                    <a:pt x="957" y="107"/>
                    <a:pt x="957" y="107"/>
                  </a:cubicBezTo>
                  <a:cubicBezTo>
                    <a:pt x="906" y="31"/>
                    <a:pt x="809" y="0"/>
                    <a:pt x="723" y="31"/>
                  </a:cubicBezTo>
                  <a:cubicBezTo>
                    <a:pt x="0" y="313"/>
                    <a:pt x="0" y="313"/>
                    <a:pt x="0" y="313"/>
                  </a:cubicBezTo>
                  <a:cubicBezTo>
                    <a:pt x="2" y="381"/>
                    <a:pt x="2" y="381"/>
                    <a:pt x="2" y="381"/>
                  </a:cubicBezTo>
                  <a:lnTo>
                    <a:pt x="911" y="381"/>
                  </a:lnTo>
                  <a:close/>
                </a:path>
              </a:pathLst>
            </a:custGeom>
            <a:solidFill>
              <a:srgbClr val="3140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pic>
          <p:nvPicPr>
            <p:cNvPr id="27" name="Picture 5">
              <a:extLst>
                <a:ext uri="{FF2B5EF4-FFF2-40B4-BE49-F238E27FC236}">
                  <a16:creationId xmlns:a16="http://schemas.microsoft.com/office/drawing/2014/main" id="{6A49DB5B-F013-D845-8502-1B4E2C03EED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846818" y="4519751"/>
              <a:ext cx="457275" cy="582166"/>
            </a:xfrm>
            <a:prstGeom prst="rect">
              <a:avLst/>
            </a:prstGeom>
          </p:spPr>
        </p:pic>
        <p:pic>
          <p:nvPicPr>
            <p:cNvPr id="28" name="Picture 4">
              <a:extLst>
                <a:ext uri="{FF2B5EF4-FFF2-40B4-BE49-F238E27FC236}">
                  <a16:creationId xmlns:a16="http://schemas.microsoft.com/office/drawing/2014/main" id="{EE03F36C-B5FC-564F-870A-212B1BA9359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466430" y="4519752"/>
              <a:ext cx="569928" cy="570942"/>
            </a:xfrm>
            <a:prstGeom prst="rect">
              <a:avLst/>
            </a:prstGeom>
          </p:spPr>
        </p:pic>
        <p:pic>
          <p:nvPicPr>
            <p:cNvPr id="29" name="Picture 2">
              <a:extLst>
                <a:ext uri="{FF2B5EF4-FFF2-40B4-BE49-F238E27FC236}">
                  <a16:creationId xmlns:a16="http://schemas.microsoft.com/office/drawing/2014/main" id="{D5C3821B-CBE3-034A-9601-95A0A90A098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641300" y="3107351"/>
              <a:ext cx="552693" cy="552261"/>
            </a:xfrm>
            <a:prstGeom prst="rect">
              <a:avLst/>
            </a:prstGeom>
          </p:spPr>
        </p:pic>
      </p:grpSp>
    </p:spTree>
    <p:extLst>
      <p:ext uri="{BB962C8B-B14F-4D97-AF65-F5344CB8AC3E}">
        <p14:creationId xmlns:p14="http://schemas.microsoft.com/office/powerpoint/2010/main" val="42278441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Positive working solutions/environments">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27969" y="1636594"/>
            <a:ext cx="7606848" cy="4535424"/>
          </a:xfrm>
        </p:spPr>
        <p:txBody>
          <a:bodyPr vert="horz" lIns="91440" tIns="45720" rIns="91440" bIns="45720" rtlCol="0">
            <a:noAutofit/>
          </a:bodyPr>
          <a:lstStyle>
            <a:lvl1pPr>
              <a:defRPr lang="en-US" smtClean="0"/>
            </a:lvl1pPr>
            <a:lvl2pPr>
              <a:defRPr lang="en-US" sz="1600"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p:txBody>
      </p:sp>
      <p:sp>
        <p:nvSpPr>
          <p:cNvPr id="7" name="Text Placeholder 8"/>
          <p:cNvSpPr>
            <a:spLocks noGrp="1"/>
          </p:cNvSpPr>
          <p:nvPr>
            <p:ph type="body" sz="quarter" idx="13" hasCustomPrompt="1"/>
          </p:nvPr>
        </p:nvSpPr>
        <p:spPr>
          <a:xfrm>
            <a:off x="441347" y="1033332"/>
            <a:ext cx="11210160" cy="446087"/>
          </a:xfrm>
        </p:spPr>
        <p:txBody>
          <a:bodyPr>
            <a:noAutofit/>
          </a:bodyPr>
          <a:lstStyle>
            <a:lvl1pPr marL="0" indent="0">
              <a:buNone/>
              <a:defRPr sz="2000" b="0">
                <a:solidFill>
                  <a:schemeClr val="tx1"/>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4" name="Title 3"/>
          <p:cNvSpPr>
            <a:spLocks noGrp="1"/>
          </p:cNvSpPr>
          <p:nvPr>
            <p:ph type="title" hasCustomPrompt="1"/>
          </p:nvPr>
        </p:nvSpPr>
        <p:spPr/>
        <p:txBody>
          <a:bodyPr/>
          <a:lstStyle>
            <a:lvl1pPr>
              <a:defRPr/>
            </a:lvl1pPr>
          </a:lstStyle>
          <a:p>
            <a:r>
              <a:rPr lang="en-US"/>
              <a:t>Click to edit master title style</a:t>
            </a:r>
          </a:p>
        </p:txBody>
      </p:sp>
      <p:grpSp>
        <p:nvGrpSpPr>
          <p:cNvPr id="2" name="Group 1">
            <a:extLst>
              <a:ext uri="{FF2B5EF4-FFF2-40B4-BE49-F238E27FC236}">
                <a16:creationId xmlns:a16="http://schemas.microsoft.com/office/drawing/2014/main" id="{47D514C3-8D87-B244-94B3-1888E1097260}"/>
              </a:ext>
            </a:extLst>
          </p:cNvPr>
          <p:cNvGrpSpPr/>
          <p:nvPr userDrawn="1"/>
        </p:nvGrpSpPr>
        <p:grpSpPr>
          <a:xfrm>
            <a:off x="8047545" y="1638300"/>
            <a:ext cx="3637872" cy="4544371"/>
            <a:chOff x="8045449" y="1638300"/>
            <a:chExt cx="3636925" cy="4544371"/>
          </a:xfrm>
        </p:grpSpPr>
        <p:sp>
          <p:nvSpPr>
            <p:cNvPr id="31" name="Rectangle 30">
              <a:extLst>
                <a:ext uri="{FF2B5EF4-FFF2-40B4-BE49-F238E27FC236}">
                  <a16:creationId xmlns:a16="http://schemas.microsoft.com/office/drawing/2014/main" id="{F806825D-9B25-2C4D-B2D3-62F7446EAF75}"/>
                </a:ext>
              </a:extLst>
            </p:cNvPr>
            <p:cNvSpPr>
              <a:spLocks noChangeArrowheads="1"/>
            </p:cNvSpPr>
            <p:nvPr/>
          </p:nvSpPr>
          <p:spPr bwMode="auto">
            <a:xfrm>
              <a:off x="8045449" y="1638300"/>
              <a:ext cx="3636925" cy="4544371"/>
            </a:xfrm>
            <a:prstGeom prst="rect">
              <a:avLst/>
            </a:prstGeom>
            <a:solidFill>
              <a:srgbClr val="B1D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2" name="Freeform 31">
              <a:extLst>
                <a:ext uri="{FF2B5EF4-FFF2-40B4-BE49-F238E27FC236}">
                  <a16:creationId xmlns:a16="http://schemas.microsoft.com/office/drawing/2014/main" id="{4BD7B9B9-70B1-BB4A-AD94-036D0346A022}"/>
                </a:ext>
              </a:extLst>
            </p:cNvPr>
            <p:cNvSpPr>
              <a:spLocks noEditPoints="1"/>
            </p:cNvSpPr>
            <p:nvPr/>
          </p:nvSpPr>
          <p:spPr bwMode="auto">
            <a:xfrm>
              <a:off x="8375498" y="2018456"/>
              <a:ext cx="2266618" cy="3717254"/>
            </a:xfrm>
            <a:custGeom>
              <a:avLst/>
              <a:gdLst>
                <a:gd name="T0" fmla="*/ 1293 w 1375"/>
                <a:gd name="T1" fmla="*/ 650 h 2255"/>
                <a:gd name="T2" fmla="*/ 1147 w 1375"/>
                <a:gd name="T3" fmla="*/ 529 h 2255"/>
                <a:gd name="T4" fmla="*/ 958 w 1375"/>
                <a:gd name="T5" fmla="*/ 485 h 2255"/>
                <a:gd name="T6" fmla="*/ 914 w 1375"/>
                <a:gd name="T7" fmla="*/ 618 h 2255"/>
                <a:gd name="T8" fmla="*/ 1056 w 1375"/>
                <a:gd name="T9" fmla="*/ 736 h 2255"/>
                <a:gd name="T10" fmla="*/ 750 w 1375"/>
                <a:gd name="T11" fmla="*/ 1365 h 2255"/>
                <a:gd name="T12" fmla="*/ 746 w 1375"/>
                <a:gd name="T13" fmla="*/ 1509 h 2255"/>
                <a:gd name="T14" fmla="*/ 674 w 1375"/>
                <a:gd name="T15" fmla="*/ 1728 h 2255"/>
                <a:gd name="T16" fmla="*/ 763 w 1375"/>
                <a:gd name="T17" fmla="*/ 1078 h 2255"/>
                <a:gd name="T18" fmla="*/ 901 w 1375"/>
                <a:gd name="T19" fmla="*/ 854 h 2255"/>
                <a:gd name="T20" fmla="*/ 763 w 1375"/>
                <a:gd name="T21" fmla="*/ 630 h 2255"/>
                <a:gd name="T22" fmla="*/ 674 w 1375"/>
                <a:gd name="T23" fmla="*/ 540 h 2255"/>
                <a:gd name="T24" fmla="*/ 776 w 1375"/>
                <a:gd name="T25" fmla="*/ 398 h 2255"/>
                <a:gd name="T26" fmla="*/ 1052 w 1375"/>
                <a:gd name="T27" fmla="*/ 358 h 2255"/>
                <a:gd name="T28" fmla="*/ 1047 w 1375"/>
                <a:gd name="T29" fmla="*/ 144 h 2255"/>
                <a:gd name="T30" fmla="*/ 791 w 1375"/>
                <a:gd name="T31" fmla="*/ 34 h 2255"/>
                <a:gd name="T32" fmla="*/ 510 w 1375"/>
                <a:gd name="T33" fmla="*/ 5 h 2255"/>
                <a:gd name="T34" fmla="*/ 380 w 1375"/>
                <a:gd name="T35" fmla="*/ 185 h 2255"/>
                <a:gd name="T36" fmla="*/ 592 w 1375"/>
                <a:gd name="T37" fmla="*/ 350 h 2255"/>
                <a:gd name="T38" fmla="*/ 652 w 1375"/>
                <a:gd name="T39" fmla="*/ 540 h 2255"/>
                <a:gd name="T40" fmla="*/ 485 w 1375"/>
                <a:gd name="T41" fmla="*/ 580 h 2255"/>
                <a:gd name="T42" fmla="*/ 350 w 1375"/>
                <a:gd name="T43" fmla="*/ 593 h 2255"/>
                <a:gd name="T44" fmla="*/ 427 w 1375"/>
                <a:gd name="T45" fmla="*/ 438 h 2255"/>
                <a:gd name="T46" fmla="*/ 408 w 1375"/>
                <a:gd name="T47" fmla="*/ 317 h 2255"/>
                <a:gd name="T48" fmla="*/ 212 w 1375"/>
                <a:gd name="T49" fmla="*/ 349 h 2255"/>
                <a:gd name="T50" fmla="*/ 78 w 1375"/>
                <a:gd name="T51" fmla="*/ 500 h 2255"/>
                <a:gd name="T52" fmla="*/ 2 w 1375"/>
                <a:gd name="T53" fmla="*/ 680 h 2255"/>
                <a:gd name="T54" fmla="*/ 170 w 1375"/>
                <a:gd name="T55" fmla="*/ 725 h 2255"/>
                <a:gd name="T56" fmla="*/ 337 w 1375"/>
                <a:gd name="T57" fmla="*/ 610 h 2255"/>
                <a:gd name="T58" fmla="*/ 292 w 1375"/>
                <a:gd name="T59" fmla="*/ 768 h 2255"/>
                <a:gd name="T60" fmla="*/ 326 w 1375"/>
                <a:gd name="T61" fmla="*/ 1023 h 2255"/>
                <a:gd name="T62" fmla="*/ 567 w 1375"/>
                <a:gd name="T63" fmla="*/ 1132 h 2255"/>
                <a:gd name="T64" fmla="*/ 484 w 1375"/>
                <a:gd name="T65" fmla="*/ 2063 h 2255"/>
                <a:gd name="T66" fmla="*/ 913 w 1375"/>
                <a:gd name="T67" fmla="*/ 2068 h 2255"/>
                <a:gd name="T68" fmla="*/ 845 w 1375"/>
                <a:gd name="T69" fmla="*/ 1561 h 2255"/>
                <a:gd name="T70" fmla="*/ 981 w 1375"/>
                <a:gd name="T71" fmla="*/ 1570 h 2255"/>
                <a:gd name="T72" fmla="*/ 1062 w 1375"/>
                <a:gd name="T73" fmla="*/ 1445 h 2255"/>
                <a:gd name="T74" fmla="*/ 927 w 1375"/>
                <a:gd name="T75" fmla="*/ 1338 h 2255"/>
                <a:gd name="T76" fmla="*/ 788 w 1375"/>
                <a:gd name="T77" fmla="*/ 1338 h 2255"/>
                <a:gd name="T78" fmla="*/ 1110 w 1375"/>
                <a:gd name="T79" fmla="*/ 781 h 2255"/>
                <a:gd name="T80" fmla="*/ 1299 w 1375"/>
                <a:gd name="T81" fmla="*/ 825 h 2255"/>
                <a:gd name="T82" fmla="*/ 589 w 1375"/>
                <a:gd name="T83" fmla="*/ 1131 h 2255"/>
                <a:gd name="T84" fmla="*/ 589 w 1375"/>
                <a:gd name="T85" fmla="*/ 1728 h 2255"/>
                <a:gd name="T86" fmla="*/ 829 w 1375"/>
                <a:gd name="T87" fmla="*/ 1551 h 2255"/>
                <a:gd name="T88" fmla="*/ 784 w 1375"/>
                <a:gd name="T89" fmla="*/ 1526 h 2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375" h="2255">
                  <a:moveTo>
                    <a:pt x="1359" y="750"/>
                  </a:moveTo>
                  <a:cubicBezTo>
                    <a:pt x="1354" y="733"/>
                    <a:pt x="1356" y="711"/>
                    <a:pt x="1343" y="692"/>
                  </a:cubicBezTo>
                  <a:cubicBezTo>
                    <a:pt x="1332" y="676"/>
                    <a:pt x="1309" y="666"/>
                    <a:pt x="1293" y="650"/>
                  </a:cubicBezTo>
                  <a:cubicBezTo>
                    <a:pt x="1279" y="636"/>
                    <a:pt x="1272" y="614"/>
                    <a:pt x="1255" y="600"/>
                  </a:cubicBezTo>
                  <a:cubicBezTo>
                    <a:pt x="1239" y="587"/>
                    <a:pt x="1214" y="583"/>
                    <a:pt x="1196" y="571"/>
                  </a:cubicBezTo>
                  <a:cubicBezTo>
                    <a:pt x="1177" y="559"/>
                    <a:pt x="1166" y="539"/>
                    <a:pt x="1147" y="529"/>
                  </a:cubicBezTo>
                  <a:cubicBezTo>
                    <a:pt x="1127" y="518"/>
                    <a:pt x="1102" y="519"/>
                    <a:pt x="1083" y="511"/>
                  </a:cubicBezTo>
                  <a:cubicBezTo>
                    <a:pt x="1061" y="503"/>
                    <a:pt x="1044" y="486"/>
                    <a:pt x="1024" y="481"/>
                  </a:cubicBezTo>
                  <a:cubicBezTo>
                    <a:pt x="1000" y="476"/>
                    <a:pt x="977" y="484"/>
                    <a:pt x="958" y="485"/>
                  </a:cubicBezTo>
                  <a:cubicBezTo>
                    <a:pt x="931" y="486"/>
                    <a:pt x="906" y="485"/>
                    <a:pt x="894" y="500"/>
                  </a:cubicBezTo>
                  <a:cubicBezTo>
                    <a:pt x="882" y="515"/>
                    <a:pt x="891" y="536"/>
                    <a:pt x="898" y="559"/>
                  </a:cubicBezTo>
                  <a:cubicBezTo>
                    <a:pt x="903" y="576"/>
                    <a:pt x="901" y="599"/>
                    <a:pt x="914" y="618"/>
                  </a:cubicBezTo>
                  <a:cubicBezTo>
                    <a:pt x="925" y="634"/>
                    <a:pt x="948" y="643"/>
                    <a:pt x="964" y="659"/>
                  </a:cubicBezTo>
                  <a:cubicBezTo>
                    <a:pt x="978" y="674"/>
                    <a:pt x="985" y="696"/>
                    <a:pt x="1002" y="710"/>
                  </a:cubicBezTo>
                  <a:cubicBezTo>
                    <a:pt x="1017" y="721"/>
                    <a:pt x="1038" y="726"/>
                    <a:pt x="1056" y="736"/>
                  </a:cubicBezTo>
                  <a:cubicBezTo>
                    <a:pt x="871" y="1032"/>
                    <a:pt x="871" y="1032"/>
                    <a:pt x="871" y="1032"/>
                  </a:cubicBezTo>
                  <a:cubicBezTo>
                    <a:pt x="809" y="1131"/>
                    <a:pt x="773" y="1241"/>
                    <a:pt x="764" y="1354"/>
                  </a:cubicBezTo>
                  <a:cubicBezTo>
                    <a:pt x="760" y="1358"/>
                    <a:pt x="755" y="1362"/>
                    <a:pt x="750" y="1365"/>
                  </a:cubicBezTo>
                  <a:cubicBezTo>
                    <a:pt x="733" y="1376"/>
                    <a:pt x="711" y="1385"/>
                    <a:pt x="705" y="1403"/>
                  </a:cubicBezTo>
                  <a:cubicBezTo>
                    <a:pt x="700" y="1421"/>
                    <a:pt x="713" y="1439"/>
                    <a:pt x="721" y="1458"/>
                  </a:cubicBezTo>
                  <a:cubicBezTo>
                    <a:pt x="728" y="1474"/>
                    <a:pt x="730" y="1495"/>
                    <a:pt x="746" y="1509"/>
                  </a:cubicBezTo>
                  <a:cubicBezTo>
                    <a:pt x="751" y="1513"/>
                    <a:pt x="756" y="1516"/>
                    <a:pt x="762" y="1519"/>
                  </a:cubicBezTo>
                  <a:cubicBezTo>
                    <a:pt x="762" y="1728"/>
                    <a:pt x="762" y="1728"/>
                    <a:pt x="762" y="1728"/>
                  </a:cubicBezTo>
                  <a:cubicBezTo>
                    <a:pt x="674" y="1728"/>
                    <a:pt x="674" y="1728"/>
                    <a:pt x="674" y="1728"/>
                  </a:cubicBezTo>
                  <a:cubicBezTo>
                    <a:pt x="674" y="1130"/>
                    <a:pt x="674" y="1130"/>
                    <a:pt x="674" y="1130"/>
                  </a:cubicBezTo>
                  <a:cubicBezTo>
                    <a:pt x="676" y="1130"/>
                    <a:pt x="679" y="1129"/>
                    <a:pt x="681" y="1128"/>
                  </a:cubicBezTo>
                  <a:cubicBezTo>
                    <a:pt x="713" y="1119"/>
                    <a:pt x="736" y="1096"/>
                    <a:pt x="763" y="1078"/>
                  </a:cubicBezTo>
                  <a:cubicBezTo>
                    <a:pt x="789" y="1061"/>
                    <a:pt x="821" y="1047"/>
                    <a:pt x="840" y="1023"/>
                  </a:cubicBezTo>
                  <a:cubicBezTo>
                    <a:pt x="859" y="1000"/>
                    <a:pt x="863" y="968"/>
                    <a:pt x="874" y="940"/>
                  </a:cubicBezTo>
                  <a:cubicBezTo>
                    <a:pt x="884" y="912"/>
                    <a:pt x="901" y="885"/>
                    <a:pt x="901" y="854"/>
                  </a:cubicBezTo>
                  <a:cubicBezTo>
                    <a:pt x="901" y="824"/>
                    <a:pt x="884" y="796"/>
                    <a:pt x="874" y="768"/>
                  </a:cubicBezTo>
                  <a:cubicBezTo>
                    <a:pt x="863" y="740"/>
                    <a:pt x="859" y="709"/>
                    <a:pt x="840" y="685"/>
                  </a:cubicBezTo>
                  <a:cubicBezTo>
                    <a:pt x="821" y="661"/>
                    <a:pt x="789" y="647"/>
                    <a:pt x="763" y="630"/>
                  </a:cubicBezTo>
                  <a:cubicBezTo>
                    <a:pt x="736" y="613"/>
                    <a:pt x="713" y="589"/>
                    <a:pt x="681" y="580"/>
                  </a:cubicBezTo>
                  <a:cubicBezTo>
                    <a:pt x="679" y="579"/>
                    <a:pt x="676" y="579"/>
                    <a:pt x="674" y="578"/>
                  </a:cubicBezTo>
                  <a:cubicBezTo>
                    <a:pt x="674" y="540"/>
                    <a:pt x="674" y="540"/>
                    <a:pt x="674" y="540"/>
                  </a:cubicBezTo>
                  <a:cubicBezTo>
                    <a:pt x="674" y="515"/>
                    <a:pt x="677" y="489"/>
                    <a:pt x="683" y="464"/>
                  </a:cubicBezTo>
                  <a:cubicBezTo>
                    <a:pt x="704" y="374"/>
                    <a:pt x="704" y="374"/>
                    <a:pt x="704" y="374"/>
                  </a:cubicBezTo>
                  <a:cubicBezTo>
                    <a:pt x="728" y="383"/>
                    <a:pt x="752" y="394"/>
                    <a:pt x="776" y="398"/>
                  </a:cubicBezTo>
                  <a:cubicBezTo>
                    <a:pt x="809" y="402"/>
                    <a:pt x="842" y="394"/>
                    <a:pt x="872" y="394"/>
                  </a:cubicBezTo>
                  <a:cubicBezTo>
                    <a:pt x="906" y="394"/>
                    <a:pt x="939" y="403"/>
                    <a:pt x="967" y="397"/>
                  </a:cubicBezTo>
                  <a:cubicBezTo>
                    <a:pt x="1002" y="391"/>
                    <a:pt x="1028" y="372"/>
                    <a:pt x="1052" y="358"/>
                  </a:cubicBezTo>
                  <a:cubicBezTo>
                    <a:pt x="1082" y="342"/>
                    <a:pt x="1112" y="327"/>
                    <a:pt x="1120" y="300"/>
                  </a:cubicBezTo>
                  <a:cubicBezTo>
                    <a:pt x="1129" y="274"/>
                    <a:pt x="1113" y="246"/>
                    <a:pt x="1096" y="218"/>
                  </a:cubicBezTo>
                  <a:cubicBezTo>
                    <a:pt x="1084" y="195"/>
                    <a:pt x="1073" y="166"/>
                    <a:pt x="1047" y="144"/>
                  </a:cubicBezTo>
                  <a:cubicBezTo>
                    <a:pt x="1026" y="126"/>
                    <a:pt x="993" y="117"/>
                    <a:pt x="964" y="101"/>
                  </a:cubicBezTo>
                  <a:cubicBezTo>
                    <a:pt x="938" y="87"/>
                    <a:pt x="915" y="64"/>
                    <a:pt x="885" y="52"/>
                  </a:cubicBezTo>
                  <a:cubicBezTo>
                    <a:pt x="857" y="41"/>
                    <a:pt x="823" y="42"/>
                    <a:pt x="791" y="34"/>
                  </a:cubicBezTo>
                  <a:cubicBezTo>
                    <a:pt x="760" y="26"/>
                    <a:pt x="731" y="9"/>
                    <a:pt x="701" y="5"/>
                  </a:cubicBezTo>
                  <a:cubicBezTo>
                    <a:pt x="668" y="0"/>
                    <a:pt x="635" y="9"/>
                    <a:pt x="605" y="8"/>
                  </a:cubicBezTo>
                  <a:cubicBezTo>
                    <a:pt x="571" y="8"/>
                    <a:pt x="538" y="0"/>
                    <a:pt x="510" y="5"/>
                  </a:cubicBezTo>
                  <a:cubicBezTo>
                    <a:pt x="475" y="11"/>
                    <a:pt x="449" y="31"/>
                    <a:pt x="425" y="44"/>
                  </a:cubicBezTo>
                  <a:cubicBezTo>
                    <a:pt x="395" y="60"/>
                    <a:pt x="365" y="76"/>
                    <a:pt x="356" y="102"/>
                  </a:cubicBezTo>
                  <a:cubicBezTo>
                    <a:pt x="348" y="129"/>
                    <a:pt x="364" y="156"/>
                    <a:pt x="380" y="185"/>
                  </a:cubicBezTo>
                  <a:cubicBezTo>
                    <a:pt x="393" y="207"/>
                    <a:pt x="404" y="237"/>
                    <a:pt x="430" y="258"/>
                  </a:cubicBezTo>
                  <a:cubicBezTo>
                    <a:pt x="451" y="276"/>
                    <a:pt x="484" y="285"/>
                    <a:pt x="513" y="301"/>
                  </a:cubicBezTo>
                  <a:cubicBezTo>
                    <a:pt x="539" y="315"/>
                    <a:pt x="562" y="338"/>
                    <a:pt x="592" y="350"/>
                  </a:cubicBezTo>
                  <a:cubicBezTo>
                    <a:pt x="619" y="361"/>
                    <a:pt x="652" y="361"/>
                    <a:pt x="683" y="368"/>
                  </a:cubicBezTo>
                  <a:cubicBezTo>
                    <a:pt x="661" y="460"/>
                    <a:pt x="661" y="460"/>
                    <a:pt x="661" y="460"/>
                  </a:cubicBezTo>
                  <a:cubicBezTo>
                    <a:pt x="655" y="486"/>
                    <a:pt x="652" y="513"/>
                    <a:pt x="652" y="540"/>
                  </a:cubicBezTo>
                  <a:cubicBezTo>
                    <a:pt x="652" y="575"/>
                    <a:pt x="652" y="575"/>
                    <a:pt x="652" y="575"/>
                  </a:cubicBezTo>
                  <a:cubicBezTo>
                    <a:pt x="630" y="574"/>
                    <a:pt x="606" y="577"/>
                    <a:pt x="583" y="577"/>
                  </a:cubicBezTo>
                  <a:cubicBezTo>
                    <a:pt x="549" y="577"/>
                    <a:pt x="515" y="571"/>
                    <a:pt x="485" y="580"/>
                  </a:cubicBezTo>
                  <a:cubicBezTo>
                    <a:pt x="453" y="589"/>
                    <a:pt x="430" y="613"/>
                    <a:pt x="403" y="630"/>
                  </a:cubicBezTo>
                  <a:cubicBezTo>
                    <a:pt x="400" y="632"/>
                    <a:pt x="396" y="635"/>
                    <a:pt x="392" y="637"/>
                  </a:cubicBezTo>
                  <a:cubicBezTo>
                    <a:pt x="350" y="593"/>
                    <a:pt x="350" y="593"/>
                    <a:pt x="350" y="593"/>
                  </a:cubicBezTo>
                  <a:cubicBezTo>
                    <a:pt x="358" y="578"/>
                    <a:pt x="362" y="562"/>
                    <a:pt x="371" y="549"/>
                  </a:cubicBezTo>
                  <a:cubicBezTo>
                    <a:pt x="385" y="530"/>
                    <a:pt x="406" y="516"/>
                    <a:pt x="416" y="497"/>
                  </a:cubicBezTo>
                  <a:cubicBezTo>
                    <a:pt x="425" y="478"/>
                    <a:pt x="424" y="456"/>
                    <a:pt x="427" y="438"/>
                  </a:cubicBezTo>
                  <a:cubicBezTo>
                    <a:pt x="433" y="426"/>
                    <a:pt x="437" y="414"/>
                    <a:pt x="439" y="403"/>
                  </a:cubicBezTo>
                  <a:cubicBezTo>
                    <a:pt x="444" y="391"/>
                    <a:pt x="448" y="380"/>
                    <a:pt x="447" y="369"/>
                  </a:cubicBezTo>
                  <a:cubicBezTo>
                    <a:pt x="445" y="344"/>
                    <a:pt x="425" y="329"/>
                    <a:pt x="408" y="317"/>
                  </a:cubicBezTo>
                  <a:cubicBezTo>
                    <a:pt x="390" y="304"/>
                    <a:pt x="370" y="290"/>
                    <a:pt x="343" y="293"/>
                  </a:cubicBezTo>
                  <a:cubicBezTo>
                    <a:pt x="322" y="296"/>
                    <a:pt x="303" y="313"/>
                    <a:pt x="279" y="324"/>
                  </a:cubicBezTo>
                  <a:cubicBezTo>
                    <a:pt x="259" y="333"/>
                    <a:pt x="233" y="335"/>
                    <a:pt x="212" y="349"/>
                  </a:cubicBezTo>
                  <a:cubicBezTo>
                    <a:pt x="194" y="361"/>
                    <a:pt x="184" y="384"/>
                    <a:pt x="166" y="400"/>
                  </a:cubicBezTo>
                  <a:cubicBezTo>
                    <a:pt x="150" y="414"/>
                    <a:pt x="125" y="423"/>
                    <a:pt x="109" y="441"/>
                  </a:cubicBezTo>
                  <a:cubicBezTo>
                    <a:pt x="94" y="458"/>
                    <a:pt x="90" y="482"/>
                    <a:pt x="78" y="500"/>
                  </a:cubicBezTo>
                  <a:cubicBezTo>
                    <a:pt x="65" y="519"/>
                    <a:pt x="43" y="533"/>
                    <a:pt x="33" y="552"/>
                  </a:cubicBezTo>
                  <a:cubicBezTo>
                    <a:pt x="23" y="573"/>
                    <a:pt x="26" y="597"/>
                    <a:pt x="21" y="616"/>
                  </a:cubicBezTo>
                  <a:cubicBezTo>
                    <a:pt x="14" y="640"/>
                    <a:pt x="0" y="661"/>
                    <a:pt x="2" y="680"/>
                  </a:cubicBezTo>
                  <a:cubicBezTo>
                    <a:pt x="4" y="704"/>
                    <a:pt x="24" y="719"/>
                    <a:pt x="41" y="732"/>
                  </a:cubicBezTo>
                  <a:cubicBezTo>
                    <a:pt x="59" y="745"/>
                    <a:pt x="79" y="759"/>
                    <a:pt x="106" y="755"/>
                  </a:cubicBezTo>
                  <a:cubicBezTo>
                    <a:pt x="127" y="753"/>
                    <a:pt x="146" y="736"/>
                    <a:pt x="170" y="725"/>
                  </a:cubicBezTo>
                  <a:cubicBezTo>
                    <a:pt x="190" y="716"/>
                    <a:pt x="217" y="714"/>
                    <a:pt x="237" y="700"/>
                  </a:cubicBezTo>
                  <a:cubicBezTo>
                    <a:pt x="255" y="687"/>
                    <a:pt x="265" y="665"/>
                    <a:pt x="283" y="649"/>
                  </a:cubicBezTo>
                  <a:cubicBezTo>
                    <a:pt x="299" y="635"/>
                    <a:pt x="322" y="626"/>
                    <a:pt x="337" y="610"/>
                  </a:cubicBezTo>
                  <a:cubicBezTo>
                    <a:pt x="374" y="648"/>
                    <a:pt x="374" y="648"/>
                    <a:pt x="374" y="648"/>
                  </a:cubicBezTo>
                  <a:cubicBezTo>
                    <a:pt x="356" y="658"/>
                    <a:pt x="338" y="669"/>
                    <a:pt x="326" y="685"/>
                  </a:cubicBezTo>
                  <a:cubicBezTo>
                    <a:pt x="307" y="709"/>
                    <a:pt x="303" y="740"/>
                    <a:pt x="292" y="768"/>
                  </a:cubicBezTo>
                  <a:cubicBezTo>
                    <a:pt x="283" y="796"/>
                    <a:pt x="265" y="824"/>
                    <a:pt x="265" y="854"/>
                  </a:cubicBezTo>
                  <a:cubicBezTo>
                    <a:pt x="265" y="885"/>
                    <a:pt x="283" y="912"/>
                    <a:pt x="292" y="940"/>
                  </a:cubicBezTo>
                  <a:cubicBezTo>
                    <a:pt x="303" y="968"/>
                    <a:pt x="307" y="1000"/>
                    <a:pt x="326" y="1023"/>
                  </a:cubicBezTo>
                  <a:cubicBezTo>
                    <a:pt x="345" y="1047"/>
                    <a:pt x="377" y="1061"/>
                    <a:pt x="403" y="1078"/>
                  </a:cubicBezTo>
                  <a:cubicBezTo>
                    <a:pt x="430" y="1096"/>
                    <a:pt x="453" y="1119"/>
                    <a:pt x="485" y="1128"/>
                  </a:cubicBezTo>
                  <a:cubicBezTo>
                    <a:pt x="510" y="1136"/>
                    <a:pt x="539" y="1133"/>
                    <a:pt x="567" y="1132"/>
                  </a:cubicBezTo>
                  <a:cubicBezTo>
                    <a:pt x="567" y="1728"/>
                    <a:pt x="567" y="1728"/>
                    <a:pt x="567" y="1728"/>
                  </a:cubicBezTo>
                  <a:cubicBezTo>
                    <a:pt x="451" y="1728"/>
                    <a:pt x="451" y="1728"/>
                    <a:pt x="451" y="1728"/>
                  </a:cubicBezTo>
                  <a:cubicBezTo>
                    <a:pt x="484" y="2063"/>
                    <a:pt x="484" y="2063"/>
                    <a:pt x="484" y="2063"/>
                  </a:cubicBezTo>
                  <a:cubicBezTo>
                    <a:pt x="495" y="2172"/>
                    <a:pt x="586" y="2255"/>
                    <a:pt x="696" y="2255"/>
                  </a:cubicBezTo>
                  <a:cubicBezTo>
                    <a:pt x="698" y="2255"/>
                    <a:pt x="699" y="2255"/>
                    <a:pt x="701" y="2255"/>
                  </a:cubicBezTo>
                  <a:cubicBezTo>
                    <a:pt x="809" y="2255"/>
                    <a:pt x="899" y="2175"/>
                    <a:pt x="913" y="2068"/>
                  </a:cubicBezTo>
                  <a:cubicBezTo>
                    <a:pt x="954" y="1728"/>
                    <a:pt x="954" y="1728"/>
                    <a:pt x="954" y="1728"/>
                  </a:cubicBezTo>
                  <a:cubicBezTo>
                    <a:pt x="831" y="1728"/>
                    <a:pt x="831" y="1728"/>
                    <a:pt x="831" y="1728"/>
                  </a:cubicBezTo>
                  <a:cubicBezTo>
                    <a:pt x="831" y="1672"/>
                    <a:pt x="836" y="1616"/>
                    <a:pt x="845" y="1561"/>
                  </a:cubicBezTo>
                  <a:cubicBezTo>
                    <a:pt x="849" y="1563"/>
                    <a:pt x="852" y="1564"/>
                    <a:pt x="856" y="1565"/>
                  </a:cubicBezTo>
                  <a:cubicBezTo>
                    <a:pt x="876" y="1570"/>
                    <a:pt x="899" y="1563"/>
                    <a:pt x="919" y="1564"/>
                  </a:cubicBezTo>
                  <a:cubicBezTo>
                    <a:pt x="940" y="1565"/>
                    <a:pt x="962" y="1574"/>
                    <a:pt x="981" y="1570"/>
                  </a:cubicBezTo>
                  <a:cubicBezTo>
                    <a:pt x="1003" y="1566"/>
                    <a:pt x="1017" y="1548"/>
                    <a:pt x="1032" y="1538"/>
                  </a:cubicBezTo>
                  <a:cubicBezTo>
                    <a:pt x="1050" y="1527"/>
                    <a:pt x="1072" y="1518"/>
                    <a:pt x="1078" y="1500"/>
                  </a:cubicBezTo>
                  <a:cubicBezTo>
                    <a:pt x="1083" y="1482"/>
                    <a:pt x="1070" y="1464"/>
                    <a:pt x="1062" y="1445"/>
                  </a:cubicBezTo>
                  <a:cubicBezTo>
                    <a:pt x="1055" y="1429"/>
                    <a:pt x="1052" y="1408"/>
                    <a:pt x="1036" y="1394"/>
                  </a:cubicBezTo>
                  <a:cubicBezTo>
                    <a:pt x="1023" y="1381"/>
                    <a:pt x="999" y="1379"/>
                    <a:pt x="980" y="1369"/>
                  </a:cubicBezTo>
                  <a:cubicBezTo>
                    <a:pt x="962" y="1361"/>
                    <a:pt x="948" y="1343"/>
                    <a:pt x="927" y="1338"/>
                  </a:cubicBezTo>
                  <a:cubicBezTo>
                    <a:pt x="906" y="1333"/>
                    <a:pt x="884" y="1340"/>
                    <a:pt x="864" y="1339"/>
                  </a:cubicBezTo>
                  <a:cubicBezTo>
                    <a:pt x="842" y="1338"/>
                    <a:pt x="821" y="1329"/>
                    <a:pt x="802" y="1333"/>
                  </a:cubicBezTo>
                  <a:cubicBezTo>
                    <a:pt x="797" y="1334"/>
                    <a:pt x="792" y="1336"/>
                    <a:pt x="788" y="1338"/>
                  </a:cubicBezTo>
                  <a:cubicBezTo>
                    <a:pt x="799" y="1232"/>
                    <a:pt x="835" y="1130"/>
                    <a:pt x="893" y="1037"/>
                  </a:cubicBezTo>
                  <a:cubicBezTo>
                    <a:pt x="1073" y="749"/>
                    <a:pt x="1073" y="749"/>
                    <a:pt x="1073" y="749"/>
                  </a:cubicBezTo>
                  <a:cubicBezTo>
                    <a:pt x="1086" y="760"/>
                    <a:pt x="1096" y="773"/>
                    <a:pt x="1110" y="781"/>
                  </a:cubicBezTo>
                  <a:cubicBezTo>
                    <a:pt x="1130" y="791"/>
                    <a:pt x="1155" y="791"/>
                    <a:pt x="1174" y="798"/>
                  </a:cubicBezTo>
                  <a:cubicBezTo>
                    <a:pt x="1196" y="807"/>
                    <a:pt x="1213" y="824"/>
                    <a:pt x="1233" y="828"/>
                  </a:cubicBezTo>
                  <a:cubicBezTo>
                    <a:pt x="1257" y="834"/>
                    <a:pt x="1280" y="826"/>
                    <a:pt x="1299" y="825"/>
                  </a:cubicBezTo>
                  <a:cubicBezTo>
                    <a:pt x="1326" y="823"/>
                    <a:pt x="1351" y="824"/>
                    <a:pt x="1363" y="810"/>
                  </a:cubicBezTo>
                  <a:cubicBezTo>
                    <a:pt x="1375" y="795"/>
                    <a:pt x="1366" y="773"/>
                    <a:pt x="1359" y="750"/>
                  </a:cubicBezTo>
                  <a:close/>
                  <a:moveTo>
                    <a:pt x="589" y="1131"/>
                  </a:moveTo>
                  <a:cubicBezTo>
                    <a:pt x="610" y="1132"/>
                    <a:pt x="631" y="1134"/>
                    <a:pt x="652" y="1133"/>
                  </a:cubicBezTo>
                  <a:cubicBezTo>
                    <a:pt x="652" y="1728"/>
                    <a:pt x="652" y="1728"/>
                    <a:pt x="652" y="1728"/>
                  </a:cubicBezTo>
                  <a:cubicBezTo>
                    <a:pt x="589" y="1728"/>
                    <a:pt x="589" y="1728"/>
                    <a:pt x="589" y="1728"/>
                  </a:cubicBezTo>
                  <a:lnTo>
                    <a:pt x="589" y="1131"/>
                  </a:lnTo>
                  <a:close/>
                  <a:moveTo>
                    <a:pt x="803" y="1534"/>
                  </a:moveTo>
                  <a:cubicBezTo>
                    <a:pt x="812" y="1538"/>
                    <a:pt x="820" y="1545"/>
                    <a:pt x="829" y="1551"/>
                  </a:cubicBezTo>
                  <a:cubicBezTo>
                    <a:pt x="819" y="1610"/>
                    <a:pt x="814" y="1669"/>
                    <a:pt x="814" y="1728"/>
                  </a:cubicBezTo>
                  <a:cubicBezTo>
                    <a:pt x="784" y="1728"/>
                    <a:pt x="784" y="1728"/>
                    <a:pt x="784" y="1728"/>
                  </a:cubicBezTo>
                  <a:cubicBezTo>
                    <a:pt x="784" y="1526"/>
                    <a:pt x="784" y="1526"/>
                    <a:pt x="784" y="1526"/>
                  </a:cubicBezTo>
                  <a:cubicBezTo>
                    <a:pt x="791" y="1529"/>
                    <a:pt x="797" y="1531"/>
                    <a:pt x="803" y="1534"/>
                  </a:cubicBez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3" name="Freeform 7">
              <a:extLst>
                <a:ext uri="{FF2B5EF4-FFF2-40B4-BE49-F238E27FC236}">
                  <a16:creationId xmlns:a16="http://schemas.microsoft.com/office/drawing/2014/main" id="{0465F843-EB4A-2148-8269-3359B2C4F3AE}"/>
                </a:ext>
              </a:extLst>
            </p:cNvPr>
            <p:cNvSpPr>
              <a:spLocks/>
            </p:cNvSpPr>
            <p:nvPr/>
          </p:nvSpPr>
          <p:spPr bwMode="auto">
            <a:xfrm>
              <a:off x="8332552" y="2261819"/>
              <a:ext cx="1757623" cy="1267716"/>
            </a:xfrm>
            <a:custGeom>
              <a:avLst/>
              <a:gdLst>
                <a:gd name="T0" fmla="*/ 0 w 1105"/>
                <a:gd name="T1" fmla="*/ 0 h 797"/>
                <a:gd name="T2" fmla="*/ 166 w 1105"/>
                <a:gd name="T3" fmla="*/ 0 h 797"/>
                <a:gd name="T4" fmla="*/ 318 w 1105"/>
                <a:gd name="T5" fmla="*/ 591 h 797"/>
                <a:gd name="T6" fmla="*/ 485 w 1105"/>
                <a:gd name="T7" fmla="*/ 0 h 797"/>
                <a:gd name="T8" fmla="*/ 619 w 1105"/>
                <a:gd name="T9" fmla="*/ 0 h 797"/>
                <a:gd name="T10" fmla="*/ 786 w 1105"/>
                <a:gd name="T11" fmla="*/ 591 h 797"/>
                <a:gd name="T12" fmla="*/ 939 w 1105"/>
                <a:gd name="T13" fmla="*/ 0 h 797"/>
                <a:gd name="T14" fmla="*/ 1105 w 1105"/>
                <a:gd name="T15" fmla="*/ 0 h 797"/>
                <a:gd name="T16" fmla="*/ 881 w 1105"/>
                <a:gd name="T17" fmla="*/ 797 h 797"/>
                <a:gd name="T18" fmla="*/ 703 w 1105"/>
                <a:gd name="T19" fmla="*/ 797 h 797"/>
                <a:gd name="T20" fmla="*/ 551 w 1105"/>
                <a:gd name="T21" fmla="*/ 271 h 797"/>
                <a:gd name="T22" fmla="*/ 402 w 1105"/>
                <a:gd name="T23" fmla="*/ 797 h 797"/>
                <a:gd name="T24" fmla="*/ 224 w 1105"/>
                <a:gd name="T25" fmla="*/ 797 h 797"/>
                <a:gd name="T26" fmla="*/ 0 w 1105"/>
                <a:gd name="T27" fmla="*/ 0 h 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05" h="797">
                  <a:moveTo>
                    <a:pt x="0" y="0"/>
                  </a:moveTo>
                  <a:lnTo>
                    <a:pt x="166" y="0"/>
                  </a:lnTo>
                  <a:lnTo>
                    <a:pt x="318" y="591"/>
                  </a:lnTo>
                  <a:lnTo>
                    <a:pt x="485" y="0"/>
                  </a:lnTo>
                  <a:lnTo>
                    <a:pt x="619" y="0"/>
                  </a:lnTo>
                  <a:lnTo>
                    <a:pt x="786" y="591"/>
                  </a:lnTo>
                  <a:lnTo>
                    <a:pt x="939" y="0"/>
                  </a:lnTo>
                  <a:lnTo>
                    <a:pt x="1105" y="0"/>
                  </a:lnTo>
                  <a:lnTo>
                    <a:pt x="881" y="797"/>
                  </a:lnTo>
                  <a:lnTo>
                    <a:pt x="703" y="797"/>
                  </a:lnTo>
                  <a:lnTo>
                    <a:pt x="551" y="271"/>
                  </a:lnTo>
                  <a:lnTo>
                    <a:pt x="402" y="797"/>
                  </a:lnTo>
                  <a:lnTo>
                    <a:pt x="224" y="797"/>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4" name="Freeform 8">
              <a:extLst>
                <a:ext uri="{FF2B5EF4-FFF2-40B4-BE49-F238E27FC236}">
                  <a16:creationId xmlns:a16="http://schemas.microsoft.com/office/drawing/2014/main" id="{CB7618DE-AA9F-7C4E-A06F-BF4315193C42}"/>
                </a:ext>
              </a:extLst>
            </p:cNvPr>
            <p:cNvSpPr>
              <a:spLocks noEditPoints="1"/>
            </p:cNvSpPr>
            <p:nvPr/>
          </p:nvSpPr>
          <p:spPr bwMode="auto">
            <a:xfrm>
              <a:off x="9996329" y="2750136"/>
              <a:ext cx="1317024" cy="1320206"/>
            </a:xfrm>
            <a:custGeom>
              <a:avLst/>
              <a:gdLst>
                <a:gd name="T0" fmla="*/ 0 w 799"/>
                <a:gd name="T1" fmla="*/ 401 h 801"/>
                <a:gd name="T2" fmla="*/ 399 w 799"/>
                <a:gd name="T3" fmla="*/ 0 h 801"/>
                <a:gd name="T4" fmla="*/ 799 w 799"/>
                <a:gd name="T5" fmla="*/ 401 h 801"/>
                <a:gd name="T6" fmla="*/ 399 w 799"/>
                <a:gd name="T7" fmla="*/ 801 h 801"/>
                <a:gd name="T8" fmla="*/ 0 w 799"/>
                <a:gd name="T9" fmla="*/ 401 h 801"/>
                <a:gd name="T10" fmla="*/ 648 w 799"/>
                <a:gd name="T11" fmla="*/ 401 h 801"/>
                <a:gd name="T12" fmla="*/ 399 w 799"/>
                <a:gd name="T13" fmla="*/ 148 h 801"/>
                <a:gd name="T14" fmla="*/ 151 w 799"/>
                <a:gd name="T15" fmla="*/ 401 h 801"/>
                <a:gd name="T16" fmla="*/ 399 w 799"/>
                <a:gd name="T17" fmla="*/ 652 h 801"/>
                <a:gd name="T18" fmla="*/ 648 w 799"/>
                <a:gd name="T19" fmla="*/ 401 h 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9" h="801">
                  <a:moveTo>
                    <a:pt x="0" y="401"/>
                  </a:moveTo>
                  <a:cubicBezTo>
                    <a:pt x="0" y="175"/>
                    <a:pt x="177" y="0"/>
                    <a:pt x="399" y="0"/>
                  </a:cubicBezTo>
                  <a:cubicBezTo>
                    <a:pt x="621" y="0"/>
                    <a:pt x="799" y="175"/>
                    <a:pt x="799" y="401"/>
                  </a:cubicBezTo>
                  <a:cubicBezTo>
                    <a:pt x="799" y="625"/>
                    <a:pt x="621" y="801"/>
                    <a:pt x="399" y="801"/>
                  </a:cubicBezTo>
                  <a:cubicBezTo>
                    <a:pt x="177" y="801"/>
                    <a:pt x="0" y="625"/>
                    <a:pt x="0" y="401"/>
                  </a:cubicBezTo>
                  <a:close/>
                  <a:moveTo>
                    <a:pt x="648" y="401"/>
                  </a:moveTo>
                  <a:cubicBezTo>
                    <a:pt x="648" y="252"/>
                    <a:pt x="539" y="148"/>
                    <a:pt x="399" y="148"/>
                  </a:cubicBezTo>
                  <a:cubicBezTo>
                    <a:pt x="260" y="148"/>
                    <a:pt x="151" y="252"/>
                    <a:pt x="151" y="401"/>
                  </a:cubicBezTo>
                  <a:cubicBezTo>
                    <a:pt x="151" y="548"/>
                    <a:pt x="260" y="652"/>
                    <a:pt x="399" y="652"/>
                  </a:cubicBezTo>
                  <a:cubicBezTo>
                    <a:pt x="539" y="652"/>
                    <a:pt x="648" y="548"/>
                    <a:pt x="648" y="40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5" name="Freeform 9">
              <a:extLst>
                <a:ext uri="{FF2B5EF4-FFF2-40B4-BE49-F238E27FC236}">
                  <a16:creationId xmlns:a16="http://schemas.microsoft.com/office/drawing/2014/main" id="{935198C7-0281-444C-B5A2-1965AE5C5EA5}"/>
                </a:ext>
              </a:extLst>
            </p:cNvPr>
            <p:cNvSpPr>
              <a:spLocks noEditPoints="1"/>
            </p:cNvSpPr>
            <p:nvPr/>
          </p:nvSpPr>
          <p:spPr bwMode="auto">
            <a:xfrm>
              <a:off x="8531378" y="4079885"/>
              <a:ext cx="967090" cy="1269306"/>
            </a:xfrm>
            <a:custGeom>
              <a:avLst/>
              <a:gdLst>
                <a:gd name="T0" fmla="*/ 267 w 586"/>
                <a:gd name="T1" fmla="*/ 503 h 770"/>
                <a:gd name="T2" fmla="*/ 152 w 586"/>
                <a:gd name="T3" fmla="*/ 503 h 770"/>
                <a:gd name="T4" fmla="*/ 152 w 586"/>
                <a:gd name="T5" fmla="*/ 770 h 770"/>
                <a:gd name="T6" fmla="*/ 0 w 586"/>
                <a:gd name="T7" fmla="*/ 770 h 770"/>
                <a:gd name="T8" fmla="*/ 0 w 586"/>
                <a:gd name="T9" fmla="*/ 0 h 770"/>
                <a:gd name="T10" fmla="*/ 308 w 586"/>
                <a:gd name="T11" fmla="*/ 0 h 770"/>
                <a:gd name="T12" fmla="*/ 564 w 586"/>
                <a:gd name="T13" fmla="*/ 256 h 770"/>
                <a:gd name="T14" fmla="*/ 416 w 586"/>
                <a:gd name="T15" fmla="*/ 480 h 770"/>
                <a:gd name="T16" fmla="*/ 586 w 586"/>
                <a:gd name="T17" fmla="*/ 770 h 770"/>
                <a:gd name="T18" fmla="*/ 422 w 586"/>
                <a:gd name="T19" fmla="*/ 770 h 770"/>
                <a:gd name="T20" fmla="*/ 267 w 586"/>
                <a:gd name="T21" fmla="*/ 503 h 770"/>
                <a:gd name="T22" fmla="*/ 152 w 586"/>
                <a:gd name="T23" fmla="*/ 370 h 770"/>
                <a:gd name="T24" fmla="*/ 308 w 586"/>
                <a:gd name="T25" fmla="*/ 370 h 770"/>
                <a:gd name="T26" fmla="*/ 413 w 586"/>
                <a:gd name="T27" fmla="*/ 256 h 770"/>
                <a:gd name="T28" fmla="*/ 308 w 586"/>
                <a:gd name="T29" fmla="*/ 142 h 770"/>
                <a:gd name="T30" fmla="*/ 152 w 586"/>
                <a:gd name="T31" fmla="*/ 142 h 770"/>
                <a:gd name="T32" fmla="*/ 152 w 586"/>
                <a:gd name="T33" fmla="*/ 370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86" h="770">
                  <a:moveTo>
                    <a:pt x="267" y="503"/>
                  </a:moveTo>
                  <a:cubicBezTo>
                    <a:pt x="152" y="503"/>
                    <a:pt x="152" y="503"/>
                    <a:pt x="152" y="503"/>
                  </a:cubicBezTo>
                  <a:cubicBezTo>
                    <a:pt x="152" y="770"/>
                    <a:pt x="152" y="770"/>
                    <a:pt x="152" y="770"/>
                  </a:cubicBezTo>
                  <a:cubicBezTo>
                    <a:pt x="0" y="770"/>
                    <a:pt x="0" y="770"/>
                    <a:pt x="0" y="770"/>
                  </a:cubicBezTo>
                  <a:cubicBezTo>
                    <a:pt x="0" y="0"/>
                    <a:pt x="0" y="0"/>
                    <a:pt x="0" y="0"/>
                  </a:cubicBezTo>
                  <a:cubicBezTo>
                    <a:pt x="308" y="0"/>
                    <a:pt x="308" y="0"/>
                    <a:pt x="308" y="0"/>
                  </a:cubicBezTo>
                  <a:cubicBezTo>
                    <a:pt x="450" y="0"/>
                    <a:pt x="564" y="115"/>
                    <a:pt x="564" y="256"/>
                  </a:cubicBezTo>
                  <a:cubicBezTo>
                    <a:pt x="564" y="352"/>
                    <a:pt x="504" y="439"/>
                    <a:pt x="416" y="480"/>
                  </a:cubicBezTo>
                  <a:cubicBezTo>
                    <a:pt x="586" y="770"/>
                    <a:pt x="586" y="770"/>
                    <a:pt x="586" y="770"/>
                  </a:cubicBezTo>
                  <a:cubicBezTo>
                    <a:pt x="422" y="770"/>
                    <a:pt x="422" y="770"/>
                    <a:pt x="422" y="770"/>
                  </a:cubicBezTo>
                  <a:lnTo>
                    <a:pt x="267" y="503"/>
                  </a:lnTo>
                  <a:close/>
                  <a:moveTo>
                    <a:pt x="152" y="370"/>
                  </a:moveTo>
                  <a:cubicBezTo>
                    <a:pt x="308" y="370"/>
                    <a:pt x="308" y="370"/>
                    <a:pt x="308" y="370"/>
                  </a:cubicBezTo>
                  <a:cubicBezTo>
                    <a:pt x="365" y="370"/>
                    <a:pt x="413" y="319"/>
                    <a:pt x="413" y="256"/>
                  </a:cubicBezTo>
                  <a:cubicBezTo>
                    <a:pt x="413" y="192"/>
                    <a:pt x="365" y="142"/>
                    <a:pt x="308" y="142"/>
                  </a:cubicBezTo>
                  <a:cubicBezTo>
                    <a:pt x="152" y="142"/>
                    <a:pt x="152" y="142"/>
                    <a:pt x="152" y="142"/>
                  </a:cubicBezTo>
                  <a:lnTo>
                    <a:pt x="152" y="37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6" name="Freeform 10">
              <a:extLst>
                <a:ext uri="{FF2B5EF4-FFF2-40B4-BE49-F238E27FC236}">
                  <a16:creationId xmlns:a16="http://schemas.microsoft.com/office/drawing/2014/main" id="{C7F480D7-0E56-4D4C-88D7-24974865E638}"/>
                </a:ext>
              </a:extLst>
            </p:cNvPr>
            <p:cNvSpPr>
              <a:spLocks/>
            </p:cNvSpPr>
            <p:nvPr/>
          </p:nvSpPr>
          <p:spPr bwMode="auto">
            <a:xfrm>
              <a:off x="10899795" y="3080983"/>
              <a:ext cx="6362" cy="1591"/>
            </a:xfrm>
            <a:custGeom>
              <a:avLst/>
              <a:gdLst>
                <a:gd name="T0" fmla="*/ 2 w 4"/>
                <a:gd name="T1" fmla="*/ 0 h 1"/>
                <a:gd name="T2" fmla="*/ 2 w 4"/>
                <a:gd name="T3" fmla="*/ 0 h 1"/>
              </a:gdLst>
              <a:ahLst/>
              <a:cxnLst>
                <a:cxn ang="0">
                  <a:pos x="T0" y="T1"/>
                </a:cxn>
                <a:cxn ang="0">
                  <a:pos x="T2" y="T3"/>
                </a:cxn>
              </a:cxnLst>
              <a:rect l="0" t="0" r="r" b="b"/>
              <a:pathLst>
                <a:path w="4" h="1">
                  <a:moveTo>
                    <a:pt x="2" y="0"/>
                  </a:moveTo>
                  <a:cubicBezTo>
                    <a:pt x="4" y="1"/>
                    <a:pt x="0" y="0"/>
                    <a:pt x="2" y="0"/>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7" name="Freeform 11">
              <a:extLst>
                <a:ext uri="{FF2B5EF4-FFF2-40B4-BE49-F238E27FC236}">
                  <a16:creationId xmlns:a16="http://schemas.microsoft.com/office/drawing/2014/main" id="{EA659DA3-3787-5C4D-AA6D-91B90DAC9907}"/>
                </a:ext>
              </a:extLst>
            </p:cNvPr>
            <p:cNvSpPr>
              <a:spLocks/>
            </p:cNvSpPr>
            <p:nvPr/>
          </p:nvSpPr>
          <p:spPr bwMode="auto">
            <a:xfrm>
              <a:off x="8768379" y="3246406"/>
              <a:ext cx="370612" cy="591707"/>
            </a:xfrm>
            <a:custGeom>
              <a:avLst/>
              <a:gdLst>
                <a:gd name="T0" fmla="*/ 224 w 224"/>
                <a:gd name="T1" fmla="*/ 226 h 359"/>
                <a:gd name="T2" fmla="*/ 163 w 224"/>
                <a:gd name="T3" fmla="*/ 151 h 359"/>
                <a:gd name="T4" fmla="*/ 184 w 224"/>
                <a:gd name="T5" fmla="*/ 92 h 359"/>
                <a:gd name="T6" fmla="*/ 92 w 224"/>
                <a:gd name="T7" fmla="*/ 0 h 359"/>
                <a:gd name="T8" fmla="*/ 0 w 224"/>
                <a:gd name="T9" fmla="*/ 92 h 359"/>
                <a:gd name="T10" fmla="*/ 12 w 224"/>
                <a:gd name="T11" fmla="*/ 234 h 359"/>
                <a:gd name="T12" fmla="*/ 73 w 224"/>
                <a:gd name="T13" fmla="*/ 352 h 359"/>
                <a:gd name="T14" fmla="*/ 86 w 224"/>
                <a:gd name="T15" fmla="*/ 357 h 359"/>
                <a:gd name="T16" fmla="*/ 224 w 224"/>
                <a:gd name="T17" fmla="*/ 226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4" h="359">
                  <a:moveTo>
                    <a:pt x="224" y="226"/>
                  </a:moveTo>
                  <a:cubicBezTo>
                    <a:pt x="222" y="190"/>
                    <a:pt x="199" y="164"/>
                    <a:pt x="163" y="151"/>
                  </a:cubicBezTo>
                  <a:cubicBezTo>
                    <a:pt x="176" y="135"/>
                    <a:pt x="184" y="115"/>
                    <a:pt x="184" y="92"/>
                  </a:cubicBezTo>
                  <a:cubicBezTo>
                    <a:pt x="184" y="42"/>
                    <a:pt x="143" y="0"/>
                    <a:pt x="92" y="0"/>
                  </a:cubicBezTo>
                  <a:cubicBezTo>
                    <a:pt x="42" y="0"/>
                    <a:pt x="0" y="42"/>
                    <a:pt x="0" y="92"/>
                  </a:cubicBezTo>
                  <a:cubicBezTo>
                    <a:pt x="0" y="98"/>
                    <a:pt x="12" y="234"/>
                    <a:pt x="12" y="234"/>
                  </a:cubicBezTo>
                  <a:cubicBezTo>
                    <a:pt x="18" y="303"/>
                    <a:pt x="30" y="331"/>
                    <a:pt x="73" y="352"/>
                  </a:cubicBezTo>
                  <a:cubicBezTo>
                    <a:pt x="76" y="357"/>
                    <a:pt x="86" y="357"/>
                    <a:pt x="86" y="357"/>
                  </a:cubicBezTo>
                  <a:cubicBezTo>
                    <a:pt x="91" y="359"/>
                    <a:pt x="224" y="227"/>
                    <a:pt x="224" y="226"/>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8" name="Freeform 12">
              <a:extLst>
                <a:ext uri="{FF2B5EF4-FFF2-40B4-BE49-F238E27FC236}">
                  <a16:creationId xmlns:a16="http://schemas.microsoft.com/office/drawing/2014/main" id="{58585853-AF0D-D548-850A-A8F496698576}"/>
                </a:ext>
              </a:extLst>
            </p:cNvPr>
            <p:cNvSpPr>
              <a:spLocks/>
            </p:cNvSpPr>
            <p:nvPr/>
          </p:nvSpPr>
          <p:spPr bwMode="auto">
            <a:xfrm>
              <a:off x="8634768" y="3892193"/>
              <a:ext cx="478773" cy="594888"/>
            </a:xfrm>
            <a:custGeom>
              <a:avLst/>
              <a:gdLst>
                <a:gd name="T0" fmla="*/ 237 w 290"/>
                <a:gd name="T1" fmla="*/ 346 h 361"/>
                <a:gd name="T2" fmla="*/ 240 w 290"/>
                <a:gd name="T3" fmla="*/ 280 h 361"/>
                <a:gd name="T4" fmla="*/ 244 w 290"/>
                <a:gd name="T5" fmla="*/ 248 h 361"/>
                <a:gd name="T6" fmla="*/ 282 w 290"/>
                <a:gd name="T7" fmla="*/ 214 h 361"/>
                <a:gd name="T8" fmla="*/ 278 w 290"/>
                <a:gd name="T9" fmla="*/ 162 h 361"/>
                <a:gd name="T10" fmla="*/ 241 w 290"/>
                <a:gd name="T11" fmla="*/ 96 h 361"/>
                <a:gd name="T12" fmla="*/ 99 w 290"/>
                <a:gd name="T13" fmla="*/ 0 h 361"/>
                <a:gd name="T14" fmla="*/ 15 w 290"/>
                <a:gd name="T15" fmla="*/ 62 h 361"/>
                <a:gd name="T16" fmla="*/ 25 w 290"/>
                <a:gd name="T17" fmla="*/ 178 h 361"/>
                <a:gd name="T18" fmla="*/ 52 w 290"/>
                <a:gd name="T19" fmla="*/ 286 h 361"/>
                <a:gd name="T20" fmla="*/ 23 w 290"/>
                <a:gd name="T21" fmla="*/ 361 h 361"/>
                <a:gd name="T22" fmla="*/ 237 w 290"/>
                <a:gd name="T23" fmla="*/ 346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0" h="361">
                  <a:moveTo>
                    <a:pt x="237" y="346"/>
                  </a:moveTo>
                  <a:cubicBezTo>
                    <a:pt x="240" y="280"/>
                    <a:pt x="240" y="280"/>
                    <a:pt x="240" y="280"/>
                  </a:cubicBezTo>
                  <a:cubicBezTo>
                    <a:pt x="244" y="248"/>
                    <a:pt x="244" y="248"/>
                    <a:pt x="244" y="248"/>
                  </a:cubicBezTo>
                  <a:cubicBezTo>
                    <a:pt x="265" y="242"/>
                    <a:pt x="276" y="228"/>
                    <a:pt x="282" y="214"/>
                  </a:cubicBezTo>
                  <a:cubicBezTo>
                    <a:pt x="290" y="194"/>
                    <a:pt x="288" y="182"/>
                    <a:pt x="278" y="162"/>
                  </a:cubicBezTo>
                  <a:cubicBezTo>
                    <a:pt x="241" y="96"/>
                    <a:pt x="241" y="96"/>
                    <a:pt x="241" y="96"/>
                  </a:cubicBezTo>
                  <a:cubicBezTo>
                    <a:pt x="99" y="0"/>
                    <a:pt x="99" y="0"/>
                    <a:pt x="99" y="0"/>
                  </a:cubicBezTo>
                  <a:cubicBezTo>
                    <a:pt x="61" y="6"/>
                    <a:pt x="30" y="28"/>
                    <a:pt x="15" y="62"/>
                  </a:cubicBezTo>
                  <a:cubicBezTo>
                    <a:pt x="0" y="96"/>
                    <a:pt x="3" y="148"/>
                    <a:pt x="25" y="178"/>
                  </a:cubicBezTo>
                  <a:cubicBezTo>
                    <a:pt x="11" y="201"/>
                    <a:pt x="6" y="250"/>
                    <a:pt x="52" y="286"/>
                  </a:cubicBezTo>
                  <a:cubicBezTo>
                    <a:pt x="52" y="286"/>
                    <a:pt x="26" y="340"/>
                    <a:pt x="23" y="361"/>
                  </a:cubicBezTo>
                  <a:lnTo>
                    <a:pt x="237" y="346"/>
                  </a:lnTo>
                  <a:close/>
                </a:path>
              </a:pathLst>
            </a:custGeom>
            <a:solidFill>
              <a:srgbClr val="E5DA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9" name="Freeform 13">
              <a:extLst>
                <a:ext uri="{FF2B5EF4-FFF2-40B4-BE49-F238E27FC236}">
                  <a16:creationId xmlns:a16="http://schemas.microsoft.com/office/drawing/2014/main" id="{3FBE0F16-2E4A-D04C-843F-D9E5346C70D8}"/>
                </a:ext>
              </a:extLst>
            </p:cNvPr>
            <p:cNvSpPr>
              <a:spLocks/>
            </p:cNvSpPr>
            <p:nvPr/>
          </p:nvSpPr>
          <p:spPr bwMode="auto">
            <a:xfrm>
              <a:off x="9061051" y="5107419"/>
              <a:ext cx="143155" cy="219504"/>
            </a:xfrm>
            <a:custGeom>
              <a:avLst/>
              <a:gdLst>
                <a:gd name="T0" fmla="*/ 45 w 87"/>
                <a:gd name="T1" fmla="*/ 125 h 133"/>
                <a:gd name="T2" fmla="*/ 48 w 87"/>
                <a:gd name="T3" fmla="*/ 133 h 133"/>
                <a:gd name="T4" fmla="*/ 38 w 87"/>
                <a:gd name="T5" fmla="*/ 128 h 133"/>
                <a:gd name="T6" fmla="*/ 0 w 87"/>
                <a:gd name="T7" fmla="*/ 64 h 133"/>
                <a:gd name="T8" fmla="*/ 22 w 87"/>
                <a:gd name="T9" fmla="*/ 0 h 133"/>
                <a:gd name="T10" fmla="*/ 87 w 87"/>
                <a:gd name="T11" fmla="*/ 29 h 133"/>
                <a:gd name="T12" fmla="*/ 45 w 87"/>
                <a:gd name="T13" fmla="*/ 125 h 133"/>
              </a:gdLst>
              <a:ahLst/>
              <a:cxnLst>
                <a:cxn ang="0">
                  <a:pos x="T0" y="T1"/>
                </a:cxn>
                <a:cxn ang="0">
                  <a:pos x="T2" y="T3"/>
                </a:cxn>
                <a:cxn ang="0">
                  <a:pos x="T4" y="T5"/>
                </a:cxn>
                <a:cxn ang="0">
                  <a:pos x="T6" y="T7"/>
                </a:cxn>
                <a:cxn ang="0">
                  <a:pos x="T8" y="T9"/>
                </a:cxn>
                <a:cxn ang="0">
                  <a:pos x="T10" y="T11"/>
                </a:cxn>
                <a:cxn ang="0">
                  <a:pos x="T12" y="T13"/>
                </a:cxn>
              </a:cxnLst>
              <a:rect l="0" t="0" r="r" b="b"/>
              <a:pathLst>
                <a:path w="87" h="133">
                  <a:moveTo>
                    <a:pt x="45" y="125"/>
                  </a:moveTo>
                  <a:cubicBezTo>
                    <a:pt x="48" y="133"/>
                    <a:pt x="48" y="133"/>
                    <a:pt x="48" y="133"/>
                  </a:cubicBezTo>
                  <a:cubicBezTo>
                    <a:pt x="41" y="133"/>
                    <a:pt x="40" y="131"/>
                    <a:pt x="38" y="128"/>
                  </a:cubicBezTo>
                  <a:cubicBezTo>
                    <a:pt x="0" y="64"/>
                    <a:pt x="0" y="64"/>
                    <a:pt x="0" y="64"/>
                  </a:cubicBezTo>
                  <a:cubicBezTo>
                    <a:pt x="22" y="0"/>
                    <a:pt x="22" y="0"/>
                    <a:pt x="22" y="0"/>
                  </a:cubicBezTo>
                  <a:cubicBezTo>
                    <a:pt x="87" y="29"/>
                    <a:pt x="87" y="29"/>
                    <a:pt x="87" y="29"/>
                  </a:cubicBezTo>
                  <a:lnTo>
                    <a:pt x="45" y="125"/>
                  </a:lnTo>
                  <a:close/>
                </a:path>
              </a:pathLst>
            </a:custGeom>
            <a:solidFill>
              <a:srgbClr val="C27B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0" name="Freeform 14">
              <a:extLst>
                <a:ext uri="{FF2B5EF4-FFF2-40B4-BE49-F238E27FC236}">
                  <a16:creationId xmlns:a16="http://schemas.microsoft.com/office/drawing/2014/main" id="{FF0A1E0C-C48E-7D40-AFDD-5DCA3FC8E437}"/>
                </a:ext>
              </a:extLst>
            </p:cNvPr>
            <p:cNvSpPr>
              <a:spLocks/>
            </p:cNvSpPr>
            <p:nvPr/>
          </p:nvSpPr>
          <p:spPr bwMode="auto">
            <a:xfrm>
              <a:off x="8960843" y="4293027"/>
              <a:ext cx="376974" cy="109752"/>
            </a:xfrm>
            <a:custGeom>
              <a:avLst/>
              <a:gdLst>
                <a:gd name="T0" fmla="*/ 177 w 229"/>
                <a:gd name="T1" fmla="*/ 30 h 67"/>
                <a:gd name="T2" fmla="*/ 192 w 229"/>
                <a:gd name="T3" fmla="*/ 36 h 67"/>
                <a:gd name="T4" fmla="*/ 229 w 229"/>
                <a:gd name="T5" fmla="*/ 60 h 67"/>
                <a:gd name="T6" fmla="*/ 0 w 229"/>
                <a:gd name="T7" fmla="*/ 67 h 67"/>
                <a:gd name="T8" fmla="*/ 17 w 229"/>
                <a:gd name="T9" fmla="*/ 0 h 67"/>
                <a:gd name="T10" fmla="*/ 177 w 229"/>
                <a:gd name="T11" fmla="*/ 30 h 67"/>
              </a:gdLst>
              <a:ahLst/>
              <a:cxnLst>
                <a:cxn ang="0">
                  <a:pos x="T0" y="T1"/>
                </a:cxn>
                <a:cxn ang="0">
                  <a:pos x="T2" y="T3"/>
                </a:cxn>
                <a:cxn ang="0">
                  <a:pos x="T4" y="T5"/>
                </a:cxn>
                <a:cxn ang="0">
                  <a:pos x="T6" y="T7"/>
                </a:cxn>
                <a:cxn ang="0">
                  <a:pos x="T8" y="T9"/>
                </a:cxn>
                <a:cxn ang="0">
                  <a:pos x="T10" y="T11"/>
                </a:cxn>
              </a:cxnLst>
              <a:rect l="0" t="0" r="r" b="b"/>
              <a:pathLst>
                <a:path w="229" h="67">
                  <a:moveTo>
                    <a:pt x="177" y="30"/>
                  </a:moveTo>
                  <a:cubicBezTo>
                    <a:pt x="182" y="31"/>
                    <a:pt x="187" y="33"/>
                    <a:pt x="192" y="36"/>
                  </a:cubicBezTo>
                  <a:cubicBezTo>
                    <a:pt x="229" y="60"/>
                    <a:pt x="229" y="60"/>
                    <a:pt x="229" y="60"/>
                  </a:cubicBezTo>
                  <a:cubicBezTo>
                    <a:pt x="0" y="67"/>
                    <a:pt x="0" y="67"/>
                    <a:pt x="0" y="67"/>
                  </a:cubicBezTo>
                  <a:cubicBezTo>
                    <a:pt x="17" y="0"/>
                    <a:pt x="17" y="0"/>
                    <a:pt x="17" y="0"/>
                  </a:cubicBezTo>
                  <a:lnTo>
                    <a:pt x="177" y="30"/>
                  </a:lnTo>
                  <a:close/>
                </a:path>
              </a:pathLst>
            </a:custGeom>
            <a:solidFill>
              <a:srgbClr val="C27B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1" name="Freeform 15">
              <a:extLst>
                <a:ext uri="{FF2B5EF4-FFF2-40B4-BE49-F238E27FC236}">
                  <a16:creationId xmlns:a16="http://schemas.microsoft.com/office/drawing/2014/main" id="{2ED124A8-518B-F64F-87A0-619E04E0D6C4}"/>
                </a:ext>
              </a:extLst>
            </p:cNvPr>
            <p:cNvSpPr>
              <a:spLocks/>
            </p:cNvSpPr>
            <p:nvPr/>
          </p:nvSpPr>
          <p:spPr bwMode="auto">
            <a:xfrm>
              <a:off x="8645902" y="4399598"/>
              <a:ext cx="1087977" cy="755539"/>
            </a:xfrm>
            <a:custGeom>
              <a:avLst/>
              <a:gdLst>
                <a:gd name="T0" fmla="*/ 17 w 660"/>
                <a:gd name="T1" fmla="*/ 53 h 458"/>
                <a:gd name="T2" fmla="*/ 260 w 660"/>
                <a:gd name="T3" fmla="*/ 21 h 458"/>
                <a:gd name="T4" fmla="*/ 409 w 660"/>
                <a:gd name="T5" fmla="*/ 2 h 458"/>
                <a:gd name="T6" fmla="*/ 474 w 660"/>
                <a:gd name="T7" fmla="*/ 37 h 458"/>
                <a:gd name="T8" fmla="*/ 660 w 660"/>
                <a:gd name="T9" fmla="*/ 321 h 458"/>
                <a:gd name="T10" fmla="*/ 601 w 660"/>
                <a:gd name="T11" fmla="*/ 361 h 458"/>
                <a:gd name="T12" fmla="*/ 594 w 660"/>
                <a:gd name="T13" fmla="*/ 365 h 458"/>
                <a:gd name="T14" fmla="*/ 566 w 660"/>
                <a:gd name="T15" fmla="*/ 358 h 458"/>
                <a:gd name="T16" fmla="*/ 469 w 660"/>
                <a:gd name="T17" fmla="*/ 231 h 458"/>
                <a:gd name="T18" fmla="*/ 339 w 660"/>
                <a:gd name="T19" fmla="*/ 458 h 458"/>
                <a:gd name="T20" fmla="*/ 250 w 660"/>
                <a:gd name="T21" fmla="*/ 451 h 458"/>
                <a:gd name="T22" fmla="*/ 243 w 660"/>
                <a:gd name="T23" fmla="*/ 435 h 458"/>
                <a:gd name="T24" fmla="*/ 342 w 660"/>
                <a:gd name="T25" fmla="*/ 183 h 458"/>
                <a:gd name="T26" fmla="*/ 110 w 660"/>
                <a:gd name="T27" fmla="*/ 183 h 458"/>
                <a:gd name="T28" fmla="*/ 17 w 660"/>
                <a:gd name="T29" fmla="*/ 53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0" h="458">
                  <a:moveTo>
                    <a:pt x="17" y="53"/>
                  </a:moveTo>
                  <a:cubicBezTo>
                    <a:pt x="260" y="21"/>
                    <a:pt x="260" y="21"/>
                    <a:pt x="260" y="21"/>
                  </a:cubicBezTo>
                  <a:cubicBezTo>
                    <a:pt x="409" y="2"/>
                    <a:pt x="409" y="2"/>
                    <a:pt x="409" y="2"/>
                  </a:cubicBezTo>
                  <a:cubicBezTo>
                    <a:pt x="435" y="0"/>
                    <a:pt x="463" y="14"/>
                    <a:pt x="474" y="37"/>
                  </a:cubicBezTo>
                  <a:cubicBezTo>
                    <a:pt x="660" y="321"/>
                    <a:pt x="660" y="321"/>
                    <a:pt x="660" y="321"/>
                  </a:cubicBezTo>
                  <a:cubicBezTo>
                    <a:pt x="601" y="361"/>
                    <a:pt x="601" y="361"/>
                    <a:pt x="601" y="361"/>
                  </a:cubicBezTo>
                  <a:cubicBezTo>
                    <a:pt x="594" y="365"/>
                    <a:pt x="594" y="365"/>
                    <a:pt x="594" y="365"/>
                  </a:cubicBezTo>
                  <a:cubicBezTo>
                    <a:pt x="584" y="369"/>
                    <a:pt x="573" y="367"/>
                    <a:pt x="566" y="358"/>
                  </a:cubicBezTo>
                  <a:cubicBezTo>
                    <a:pt x="469" y="231"/>
                    <a:pt x="469" y="231"/>
                    <a:pt x="469" y="231"/>
                  </a:cubicBezTo>
                  <a:cubicBezTo>
                    <a:pt x="339" y="458"/>
                    <a:pt x="339" y="458"/>
                    <a:pt x="339" y="458"/>
                  </a:cubicBezTo>
                  <a:cubicBezTo>
                    <a:pt x="250" y="451"/>
                    <a:pt x="250" y="451"/>
                    <a:pt x="250" y="451"/>
                  </a:cubicBezTo>
                  <a:cubicBezTo>
                    <a:pt x="244" y="448"/>
                    <a:pt x="241" y="441"/>
                    <a:pt x="243" y="435"/>
                  </a:cubicBezTo>
                  <a:cubicBezTo>
                    <a:pt x="342" y="183"/>
                    <a:pt x="342" y="183"/>
                    <a:pt x="342" y="183"/>
                  </a:cubicBezTo>
                  <a:cubicBezTo>
                    <a:pt x="110" y="183"/>
                    <a:pt x="110" y="183"/>
                    <a:pt x="110" y="183"/>
                  </a:cubicBezTo>
                  <a:cubicBezTo>
                    <a:pt x="51" y="184"/>
                    <a:pt x="0" y="144"/>
                    <a:pt x="17" y="53"/>
                  </a:cubicBezTo>
                  <a:close/>
                </a:path>
              </a:pathLst>
            </a:custGeom>
            <a:solidFill>
              <a:srgbClr val="6DA0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2" name="Freeform 16">
              <a:extLst>
                <a:ext uri="{FF2B5EF4-FFF2-40B4-BE49-F238E27FC236}">
                  <a16:creationId xmlns:a16="http://schemas.microsoft.com/office/drawing/2014/main" id="{56ADF547-62BC-0C44-9C05-5C8CBD6DE8F8}"/>
                </a:ext>
              </a:extLst>
            </p:cNvPr>
            <p:cNvSpPr>
              <a:spLocks/>
            </p:cNvSpPr>
            <p:nvPr/>
          </p:nvSpPr>
          <p:spPr bwMode="auto">
            <a:xfrm>
              <a:off x="9317139" y="4380511"/>
              <a:ext cx="4772" cy="0"/>
            </a:xfrm>
            <a:custGeom>
              <a:avLst/>
              <a:gdLst>
                <a:gd name="T0" fmla="*/ 1 w 3"/>
                <a:gd name="T1" fmla="*/ 1 w 3"/>
              </a:gdLst>
              <a:ahLst/>
              <a:cxnLst>
                <a:cxn ang="0">
                  <a:pos x="T0" y="0"/>
                </a:cxn>
                <a:cxn ang="0">
                  <a:pos x="T1" y="0"/>
                </a:cxn>
              </a:cxnLst>
              <a:rect l="0" t="0" r="r" b="b"/>
              <a:pathLst>
                <a:path w="3">
                  <a:moveTo>
                    <a:pt x="1" y="0"/>
                  </a:moveTo>
                  <a:cubicBezTo>
                    <a:pt x="0" y="0"/>
                    <a:pt x="3" y="0"/>
                    <a:pt x="1" y="0"/>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3" name="Freeform 17">
              <a:extLst>
                <a:ext uri="{FF2B5EF4-FFF2-40B4-BE49-F238E27FC236}">
                  <a16:creationId xmlns:a16="http://schemas.microsoft.com/office/drawing/2014/main" id="{C75C8307-FB0B-224B-8581-A25B01C3B97A}"/>
                </a:ext>
              </a:extLst>
            </p:cNvPr>
            <p:cNvSpPr>
              <a:spLocks/>
            </p:cNvSpPr>
            <p:nvPr/>
          </p:nvSpPr>
          <p:spPr bwMode="auto">
            <a:xfrm>
              <a:off x="9636852" y="4929271"/>
              <a:ext cx="213142" cy="176558"/>
            </a:xfrm>
            <a:custGeom>
              <a:avLst/>
              <a:gdLst>
                <a:gd name="T0" fmla="*/ 59 w 130"/>
                <a:gd name="T1" fmla="*/ 0 h 107"/>
                <a:gd name="T2" fmla="*/ 0 w 130"/>
                <a:gd name="T3" fmla="*/ 40 h 107"/>
                <a:gd name="T4" fmla="*/ 42 w 130"/>
                <a:gd name="T5" fmla="*/ 100 h 107"/>
                <a:gd name="T6" fmla="*/ 47 w 130"/>
                <a:gd name="T7" fmla="*/ 107 h 107"/>
                <a:gd name="T8" fmla="*/ 130 w 130"/>
                <a:gd name="T9" fmla="*/ 103 h 107"/>
                <a:gd name="T10" fmla="*/ 59 w 130"/>
                <a:gd name="T11" fmla="*/ 0 h 107"/>
              </a:gdLst>
              <a:ahLst/>
              <a:cxnLst>
                <a:cxn ang="0">
                  <a:pos x="T0" y="T1"/>
                </a:cxn>
                <a:cxn ang="0">
                  <a:pos x="T2" y="T3"/>
                </a:cxn>
                <a:cxn ang="0">
                  <a:pos x="T4" y="T5"/>
                </a:cxn>
                <a:cxn ang="0">
                  <a:pos x="T6" y="T7"/>
                </a:cxn>
                <a:cxn ang="0">
                  <a:pos x="T8" y="T9"/>
                </a:cxn>
                <a:cxn ang="0">
                  <a:pos x="T10" y="T11"/>
                </a:cxn>
              </a:cxnLst>
              <a:rect l="0" t="0" r="r" b="b"/>
              <a:pathLst>
                <a:path w="130" h="107">
                  <a:moveTo>
                    <a:pt x="59" y="0"/>
                  </a:moveTo>
                  <a:cubicBezTo>
                    <a:pt x="0" y="40"/>
                    <a:pt x="0" y="40"/>
                    <a:pt x="0" y="40"/>
                  </a:cubicBezTo>
                  <a:cubicBezTo>
                    <a:pt x="42" y="100"/>
                    <a:pt x="42" y="100"/>
                    <a:pt x="42" y="100"/>
                  </a:cubicBezTo>
                  <a:cubicBezTo>
                    <a:pt x="43" y="101"/>
                    <a:pt x="46" y="106"/>
                    <a:pt x="47" y="107"/>
                  </a:cubicBezTo>
                  <a:cubicBezTo>
                    <a:pt x="130" y="103"/>
                    <a:pt x="130" y="103"/>
                    <a:pt x="130" y="103"/>
                  </a:cubicBezTo>
                  <a:lnTo>
                    <a:pt x="59" y="0"/>
                  </a:lnTo>
                  <a:close/>
                </a:path>
              </a:pathLst>
            </a:custGeom>
            <a:solidFill>
              <a:srgbClr val="C27B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4" name="Rectangle 18">
              <a:extLst>
                <a:ext uri="{FF2B5EF4-FFF2-40B4-BE49-F238E27FC236}">
                  <a16:creationId xmlns:a16="http://schemas.microsoft.com/office/drawing/2014/main" id="{A59976E1-FF22-6B40-B5BC-EA52337BF2DD}"/>
                </a:ext>
              </a:extLst>
            </p:cNvPr>
            <p:cNvSpPr>
              <a:spLocks noChangeArrowheads="1"/>
            </p:cNvSpPr>
            <p:nvPr/>
          </p:nvSpPr>
          <p:spPr bwMode="auto">
            <a:xfrm>
              <a:off x="8744520" y="3931959"/>
              <a:ext cx="1591" cy="1591"/>
            </a:xfrm>
            <a:prstGeom prst="rect">
              <a:avLst/>
            </a:prstGeom>
            <a:solidFill>
              <a:srgbClr val="4889C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5" name="Freeform 19">
              <a:extLst>
                <a:ext uri="{FF2B5EF4-FFF2-40B4-BE49-F238E27FC236}">
                  <a16:creationId xmlns:a16="http://schemas.microsoft.com/office/drawing/2014/main" id="{A37C2A5B-16E1-7E4B-A96D-E467FBA1E1F8}"/>
                </a:ext>
              </a:extLst>
            </p:cNvPr>
            <p:cNvSpPr>
              <a:spLocks/>
            </p:cNvSpPr>
            <p:nvPr/>
          </p:nvSpPr>
          <p:spPr bwMode="auto">
            <a:xfrm>
              <a:off x="8798600" y="3618609"/>
              <a:ext cx="348343" cy="432646"/>
            </a:xfrm>
            <a:custGeom>
              <a:avLst/>
              <a:gdLst>
                <a:gd name="T0" fmla="*/ 208 w 211"/>
                <a:gd name="T1" fmla="*/ 86 h 262"/>
                <a:gd name="T2" fmla="*/ 204 w 211"/>
                <a:gd name="T3" fmla="*/ 76 h 262"/>
                <a:gd name="T4" fmla="*/ 206 w 211"/>
                <a:gd name="T5" fmla="*/ 0 h 262"/>
                <a:gd name="T6" fmla="*/ 148 w 211"/>
                <a:gd name="T7" fmla="*/ 36 h 262"/>
                <a:gd name="T8" fmla="*/ 96 w 211"/>
                <a:gd name="T9" fmla="*/ 48 h 262"/>
                <a:gd name="T10" fmla="*/ 95 w 211"/>
                <a:gd name="T11" fmla="*/ 47 h 262"/>
                <a:gd name="T12" fmla="*/ 71 w 211"/>
                <a:gd name="T13" fmla="*/ 62 h 262"/>
                <a:gd name="T14" fmla="*/ 78 w 211"/>
                <a:gd name="T15" fmla="*/ 80 h 262"/>
                <a:gd name="T16" fmla="*/ 55 w 211"/>
                <a:gd name="T17" fmla="*/ 121 h 262"/>
                <a:gd name="T18" fmla="*/ 0 w 211"/>
                <a:gd name="T19" fmla="*/ 166 h 262"/>
                <a:gd name="T20" fmla="*/ 142 w 211"/>
                <a:gd name="T21" fmla="*/ 262 h 262"/>
                <a:gd name="T22" fmla="*/ 125 w 211"/>
                <a:gd name="T23" fmla="*/ 227 h 262"/>
                <a:gd name="T24" fmla="*/ 126 w 211"/>
                <a:gd name="T25" fmla="*/ 177 h 262"/>
                <a:gd name="T26" fmla="*/ 142 w 211"/>
                <a:gd name="T27" fmla="*/ 147 h 262"/>
                <a:gd name="T28" fmla="*/ 199 w 211"/>
                <a:gd name="T29" fmla="*/ 97 h 262"/>
                <a:gd name="T30" fmla="*/ 208 w 211"/>
                <a:gd name="T31" fmla="*/ 94 h 262"/>
                <a:gd name="T32" fmla="*/ 208 w 211"/>
                <a:gd name="T33" fmla="*/ 86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1" h="262">
                  <a:moveTo>
                    <a:pt x="208" y="86"/>
                  </a:moveTo>
                  <a:cubicBezTo>
                    <a:pt x="204" y="76"/>
                    <a:pt x="204" y="76"/>
                    <a:pt x="204" y="76"/>
                  </a:cubicBezTo>
                  <a:cubicBezTo>
                    <a:pt x="204" y="76"/>
                    <a:pt x="208" y="11"/>
                    <a:pt x="206" y="0"/>
                  </a:cubicBezTo>
                  <a:cubicBezTo>
                    <a:pt x="206" y="0"/>
                    <a:pt x="172" y="21"/>
                    <a:pt x="148" y="36"/>
                  </a:cubicBezTo>
                  <a:cubicBezTo>
                    <a:pt x="133" y="45"/>
                    <a:pt x="115" y="50"/>
                    <a:pt x="96" y="48"/>
                  </a:cubicBezTo>
                  <a:cubicBezTo>
                    <a:pt x="96" y="47"/>
                    <a:pt x="95" y="47"/>
                    <a:pt x="95" y="47"/>
                  </a:cubicBezTo>
                  <a:cubicBezTo>
                    <a:pt x="84" y="45"/>
                    <a:pt x="73" y="52"/>
                    <a:pt x="71" y="62"/>
                  </a:cubicBezTo>
                  <a:cubicBezTo>
                    <a:pt x="70" y="69"/>
                    <a:pt x="73" y="75"/>
                    <a:pt x="78" y="80"/>
                  </a:cubicBezTo>
                  <a:cubicBezTo>
                    <a:pt x="55" y="121"/>
                    <a:pt x="55" y="121"/>
                    <a:pt x="55" y="121"/>
                  </a:cubicBezTo>
                  <a:cubicBezTo>
                    <a:pt x="35" y="164"/>
                    <a:pt x="0" y="166"/>
                    <a:pt x="0" y="166"/>
                  </a:cubicBezTo>
                  <a:cubicBezTo>
                    <a:pt x="142" y="262"/>
                    <a:pt x="142" y="262"/>
                    <a:pt x="142" y="262"/>
                  </a:cubicBezTo>
                  <a:cubicBezTo>
                    <a:pt x="125" y="227"/>
                    <a:pt x="125" y="227"/>
                    <a:pt x="125" y="227"/>
                  </a:cubicBezTo>
                  <a:cubicBezTo>
                    <a:pt x="117" y="211"/>
                    <a:pt x="118" y="192"/>
                    <a:pt x="126" y="177"/>
                  </a:cubicBezTo>
                  <a:cubicBezTo>
                    <a:pt x="142" y="147"/>
                    <a:pt x="142" y="147"/>
                    <a:pt x="142" y="147"/>
                  </a:cubicBezTo>
                  <a:cubicBezTo>
                    <a:pt x="192" y="145"/>
                    <a:pt x="199" y="97"/>
                    <a:pt x="199" y="97"/>
                  </a:cubicBezTo>
                  <a:cubicBezTo>
                    <a:pt x="199" y="97"/>
                    <a:pt x="207" y="95"/>
                    <a:pt x="208" y="94"/>
                  </a:cubicBezTo>
                  <a:cubicBezTo>
                    <a:pt x="211" y="92"/>
                    <a:pt x="209" y="89"/>
                    <a:pt x="208" y="86"/>
                  </a:cubicBezTo>
                  <a:close/>
                </a:path>
              </a:pathLst>
            </a:custGeom>
            <a:solidFill>
              <a:srgbClr val="C27B7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6" name="Freeform 20">
              <a:extLst>
                <a:ext uri="{FF2B5EF4-FFF2-40B4-BE49-F238E27FC236}">
                  <a16:creationId xmlns:a16="http://schemas.microsoft.com/office/drawing/2014/main" id="{F70C075B-4F18-EA4C-88DB-FEEDC8859812}"/>
                </a:ext>
              </a:extLst>
            </p:cNvPr>
            <p:cNvSpPr>
              <a:spLocks/>
            </p:cNvSpPr>
            <p:nvPr/>
          </p:nvSpPr>
          <p:spPr bwMode="auto">
            <a:xfrm>
              <a:off x="9030829" y="5326923"/>
              <a:ext cx="338800" cy="22269"/>
            </a:xfrm>
            <a:custGeom>
              <a:avLst/>
              <a:gdLst>
                <a:gd name="T0" fmla="*/ 0 w 213"/>
                <a:gd name="T1" fmla="*/ 0 h 14"/>
                <a:gd name="T2" fmla="*/ 0 w 213"/>
                <a:gd name="T3" fmla="*/ 14 h 14"/>
                <a:gd name="T4" fmla="*/ 207 w 213"/>
                <a:gd name="T5" fmla="*/ 14 h 14"/>
                <a:gd name="T6" fmla="*/ 213 w 213"/>
                <a:gd name="T7" fmla="*/ 0 h 14"/>
                <a:gd name="T8" fmla="*/ 0 w 213"/>
                <a:gd name="T9" fmla="*/ 0 h 14"/>
              </a:gdLst>
              <a:ahLst/>
              <a:cxnLst>
                <a:cxn ang="0">
                  <a:pos x="T0" y="T1"/>
                </a:cxn>
                <a:cxn ang="0">
                  <a:pos x="T2" y="T3"/>
                </a:cxn>
                <a:cxn ang="0">
                  <a:pos x="T4" y="T5"/>
                </a:cxn>
                <a:cxn ang="0">
                  <a:pos x="T6" y="T7"/>
                </a:cxn>
                <a:cxn ang="0">
                  <a:pos x="T8" y="T9"/>
                </a:cxn>
              </a:cxnLst>
              <a:rect l="0" t="0" r="r" b="b"/>
              <a:pathLst>
                <a:path w="213" h="14">
                  <a:moveTo>
                    <a:pt x="0" y="0"/>
                  </a:moveTo>
                  <a:lnTo>
                    <a:pt x="0" y="14"/>
                  </a:lnTo>
                  <a:lnTo>
                    <a:pt x="207" y="14"/>
                  </a:lnTo>
                  <a:lnTo>
                    <a:pt x="213"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7" name="Freeform 21">
              <a:extLst>
                <a:ext uri="{FF2B5EF4-FFF2-40B4-BE49-F238E27FC236}">
                  <a16:creationId xmlns:a16="http://schemas.microsoft.com/office/drawing/2014/main" id="{A4E00D2D-E470-4241-A06C-381492C40633}"/>
                </a:ext>
              </a:extLst>
            </p:cNvPr>
            <p:cNvSpPr>
              <a:spLocks/>
            </p:cNvSpPr>
            <p:nvPr/>
          </p:nvSpPr>
          <p:spPr bwMode="auto">
            <a:xfrm>
              <a:off x="9030829" y="5182178"/>
              <a:ext cx="338800" cy="144745"/>
            </a:xfrm>
            <a:custGeom>
              <a:avLst/>
              <a:gdLst>
                <a:gd name="T0" fmla="*/ 205 w 205"/>
                <a:gd name="T1" fmla="*/ 83 h 87"/>
                <a:gd name="T2" fmla="*/ 184 w 205"/>
                <a:gd name="T3" fmla="*/ 67 h 87"/>
                <a:gd name="T4" fmla="*/ 154 w 205"/>
                <a:gd name="T5" fmla="*/ 56 h 87"/>
                <a:gd name="T6" fmla="*/ 115 w 205"/>
                <a:gd name="T7" fmla="*/ 25 h 87"/>
                <a:gd name="T8" fmla="*/ 111 w 205"/>
                <a:gd name="T9" fmla="*/ 13 h 87"/>
                <a:gd name="T10" fmla="*/ 94 w 205"/>
                <a:gd name="T11" fmla="*/ 0 h 87"/>
                <a:gd name="T12" fmla="*/ 94 w 205"/>
                <a:gd name="T13" fmla="*/ 0 h 87"/>
                <a:gd name="T14" fmla="*/ 76 w 205"/>
                <a:gd name="T15" fmla="*/ 18 h 87"/>
                <a:gd name="T16" fmla="*/ 17 w 205"/>
                <a:gd name="T17" fmla="*/ 18 h 87"/>
                <a:gd name="T18" fmla="*/ 11 w 205"/>
                <a:gd name="T19" fmla="*/ 23 h 87"/>
                <a:gd name="T20" fmla="*/ 3 w 205"/>
                <a:gd name="T21" fmla="*/ 44 h 87"/>
                <a:gd name="T22" fmla="*/ 0 w 205"/>
                <a:gd name="T23" fmla="*/ 64 h 87"/>
                <a:gd name="T24" fmla="*/ 0 w 205"/>
                <a:gd name="T25" fmla="*/ 87 h 87"/>
                <a:gd name="T26" fmla="*/ 205 w 205"/>
                <a:gd name="T27" fmla="*/ 87 h 87"/>
                <a:gd name="T28" fmla="*/ 205 w 205"/>
                <a:gd name="T29" fmla="*/ 83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5" h="87">
                  <a:moveTo>
                    <a:pt x="205" y="83"/>
                  </a:moveTo>
                  <a:cubicBezTo>
                    <a:pt x="202" y="74"/>
                    <a:pt x="195" y="70"/>
                    <a:pt x="184" y="67"/>
                  </a:cubicBezTo>
                  <a:cubicBezTo>
                    <a:pt x="184" y="67"/>
                    <a:pt x="162" y="62"/>
                    <a:pt x="154" y="56"/>
                  </a:cubicBezTo>
                  <a:cubicBezTo>
                    <a:pt x="115" y="25"/>
                    <a:pt x="115" y="25"/>
                    <a:pt x="115" y="25"/>
                  </a:cubicBezTo>
                  <a:cubicBezTo>
                    <a:pt x="111" y="13"/>
                    <a:pt x="111" y="13"/>
                    <a:pt x="111" y="13"/>
                  </a:cubicBezTo>
                  <a:cubicBezTo>
                    <a:pt x="109" y="5"/>
                    <a:pt x="102" y="0"/>
                    <a:pt x="94" y="0"/>
                  </a:cubicBezTo>
                  <a:cubicBezTo>
                    <a:pt x="94" y="0"/>
                    <a:pt x="94" y="0"/>
                    <a:pt x="94" y="0"/>
                  </a:cubicBezTo>
                  <a:cubicBezTo>
                    <a:pt x="84" y="0"/>
                    <a:pt x="76" y="9"/>
                    <a:pt x="76" y="18"/>
                  </a:cubicBezTo>
                  <a:cubicBezTo>
                    <a:pt x="17" y="18"/>
                    <a:pt x="17" y="18"/>
                    <a:pt x="17" y="18"/>
                  </a:cubicBezTo>
                  <a:cubicBezTo>
                    <a:pt x="14" y="18"/>
                    <a:pt x="12" y="20"/>
                    <a:pt x="11" y="23"/>
                  </a:cubicBezTo>
                  <a:cubicBezTo>
                    <a:pt x="3" y="44"/>
                    <a:pt x="3" y="44"/>
                    <a:pt x="3" y="44"/>
                  </a:cubicBezTo>
                  <a:cubicBezTo>
                    <a:pt x="1" y="50"/>
                    <a:pt x="0" y="57"/>
                    <a:pt x="0" y="64"/>
                  </a:cubicBezTo>
                  <a:cubicBezTo>
                    <a:pt x="0" y="87"/>
                    <a:pt x="0" y="87"/>
                    <a:pt x="0" y="87"/>
                  </a:cubicBezTo>
                  <a:cubicBezTo>
                    <a:pt x="205" y="87"/>
                    <a:pt x="205" y="87"/>
                    <a:pt x="205" y="87"/>
                  </a:cubicBezTo>
                  <a:lnTo>
                    <a:pt x="205" y="83"/>
                  </a:lnTo>
                  <a:close/>
                </a:path>
              </a:pathLst>
            </a:custGeom>
            <a:solidFill>
              <a:srgbClr val="6DA0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8" name="Freeform 22">
              <a:extLst>
                <a:ext uri="{FF2B5EF4-FFF2-40B4-BE49-F238E27FC236}">
                  <a16:creationId xmlns:a16="http://schemas.microsoft.com/office/drawing/2014/main" id="{CB50859B-FCA1-FD41-9BD4-C351CEDC9D01}"/>
                </a:ext>
              </a:extLst>
            </p:cNvPr>
            <p:cNvSpPr>
              <a:spLocks/>
            </p:cNvSpPr>
            <p:nvPr/>
          </p:nvSpPr>
          <p:spPr bwMode="auto">
            <a:xfrm>
              <a:off x="9749785" y="5013573"/>
              <a:ext cx="292672" cy="203598"/>
            </a:xfrm>
            <a:custGeom>
              <a:avLst/>
              <a:gdLst>
                <a:gd name="T0" fmla="*/ 8 w 184"/>
                <a:gd name="T1" fmla="*/ 128 h 128"/>
                <a:gd name="T2" fmla="*/ 184 w 184"/>
                <a:gd name="T3" fmla="*/ 13 h 128"/>
                <a:gd name="T4" fmla="*/ 177 w 184"/>
                <a:gd name="T5" fmla="*/ 0 h 128"/>
                <a:gd name="T6" fmla="*/ 0 w 184"/>
                <a:gd name="T7" fmla="*/ 116 h 128"/>
                <a:gd name="T8" fmla="*/ 8 w 184"/>
                <a:gd name="T9" fmla="*/ 128 h 128"/>
              </a:gdLst>
              <a:ahLst/>
              <a:cxnLst>
                <a:cxn ang="0">
                  <a:pos x="T0" y="T1"/>
                </a:cxn>
                <a:cxn ang="0">
                  <a:pos x="T2" y="T3"/>
                </a:cxn>
                <a:cxn ang="0">
                  <a:pos x="T4" y="T5"/>
                </a:cxn>
                <a:cxn ang="0">
                  <a:pos x="T6" y="T7"/>
                </a:cxn>
                <a:cxn ang="0">
                  <a:pos x="T8" y="T9"/>
                </a:cxn>
              </a:cxnLst>
              <a:rect l="0" t="0" r="r" b="b"/>
              <a:pathLst>
                <a:path w="184" h="128">
                  <a:moveTo>
                    <a:pt x="8" y="128"/>
                  </a:moveTo>
                  <a:lnTo>
                    <a:pt x="184" y="13"/>
                  </a:lnTo>
                  <a:lnTo>
                    <a:pt x="177" y="0"/>
                  </a:lnTo>
                  <a:lnTo>
                    <a:pt x="0" y="116"/>
                  </a:lnTo>
                  <a:lnTo>
                    <a:pt x="8" y="1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9" name="Freeform 23">
              <a:extLst>
                <a:ext uri="{FF2B5EF4-FFF2-40B4-BE49-F238E27FC236}">
                  <a16:creationId xmlns:a16="http://schemas.microsoft.com/office/drawing/2014/main" id="{215AC1CC-D2D4-D64B-A67E-ED2A17DF2D89}"/>
                </a:ext>
              </a:extLst>
            </p:cNvPr>
            <p:cNvSpPr>
              <a:spLocks/>
            </p:cNvSpPr>
            <p:nvPr/>
          </p:nvSpPr>
          <p:spPr bwMode="auto">
            <a:xfrm>
              <a:off x="9705248" y="4994486"/>
              <a:ext cx="326075" cy="203598"/>
            </a:xfrm>
            <a:custGeom>
              <a:avLst/>
              <a:gdLst>
                <a:gd name="T0" fmla="*/ 196 w 198"/>
                <a:gd name="T1" fmla="*/ 8 h 123"/>
                <a:gd name="T2" fmla="*/ 170 w 198"/>
                <a:gd name="T3" fmla="*/ 5 h 123"/>
                <a:gd name="T4" fmla="*/ 139 w 198"/>
                <a:gd name="T5" fmla="*/ 13 h 123"/>
                <a:gd name="T6" fmla="*/ 83 w 198"/>
                <a:gd name="T7" fmla="*/ 13 h 123"/>
                <a:gd name="T8" fmla="*/ 73 w 198"/>
                <a:gd name="T9" fmla="*/ 5 h 123"/>
                <a:gd name="T10" fmla="*/ 52 w 198"/>
                <a:gd name="T11" fmla="*/ 4 h 123"/>
                <a:gd name="T12" fmla="*/ 46 w 198"/>
                <a:gd name="T13" fmla="*/ 8 h 123"/>
                <a:gd name="T14" fmla="*/ 40 w 198"/>
                <a:gd name="T15" fmla="*/ 32 h 123"/>
                <a:gd name="T16" fmla="*/ 0 w 198"/>
                <a:gd name="T17" fmla="*/ 60 h 123"/>
                <a:gd name="T18" fmla="*/ 6 w 198"/>
                <a:gd name="T19" fmla="*/ 86 h 123"/>
                <a:gd name="T20" fmla="*/ 14 w 198"/>
                <a:gd name="T21" fmla="*/ 104 h 123"/>
                <a:gd name="T22" fmla="*/ 27 w 198"/>
                <a:gd name="T23" fmla="*/ 123 h 123"/>
                <a:gd name="T24" fmla="*/ 198 w 198"/>
                <a:gd name="T25" fmla="*/ 11 h 123"/>
                <a:gd name="T26" fmla="*/ 196 w 198"/>
                <a:gd name="T27" fmla="*/ 8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8" h="123">
                  <a:moveTo>
                    <a:pt x="196" y="8"/>
                  </a:moveTo>
                  <a:cubicBezTo>
                    <a:pt x="189" y="1"/>
                    <a:pt x="181" y="2"/>
                    <a:pt x="170" y="5"/>
                  </a:cubicBezTo>
                  <a:cubicBezTo>
                    <a:pt x="170" y="5"/>
                    <a:pt x="148" y="13"/>
                    <a:pt x="139" y="13"/>
                  </a:cubicBezTo>
                  <a:cubicBezTo>
                    <a:pt x="83" y="13"/>
                    <a:pt x="83" y="13"/>
                    <a:pt x="83" y="13"/>
                  </a:cubicBezTo>
                  <a:cubicBezTo>
                    <a:pt x="73" y="5"/>
                    <a:pt x="73" y="5"/>
                    <a:pt x="73" y="5"/>
                  </a:cubicBezTo>
                  <a:cubicBezTo>
                    <a:pt x="67" y="0"/>
                    <a:pt x="59" y="0"/>
                    <a:pt x="52" y="4"/>
                  </a:cubicBezTo>
                  <a:cubicBezTo>
                    <a:pt x="46" y="8"/>
                    <a:pt x="46" y="8"/>
                    <a:pt x="46" y="8"/>
                  </a:cubicBezTo>
                  <a:cubicBezTo>
                    <a:pt x="37" y="13"/>
                    <a:pt x="35" y="24"/>
                    <a:pt x="40" y="32"/>
                  </a:cubicBezTo>
                  <a:cubicBezTo>
                    <a:pt x="0" y="60"/>
                    <a:pt x="0" y="60"/>
                    <a:pt x="0" y="60"/>
                  </a:cubicBezTo>
                  <a:cubicBezTo>
                    <a:pt x="6" y="86"/>
                    <a:pt x="6" y="86"/>
                    <a:pt x="6" y="86"/>
                  </a:cubicBezTo>
                  <a:cubicBezTo>
                    <a:pt x="8" y="92"/>
                    <a:pt x="11" y="98"/>
                    <a:pt x="14" y="104"/>
                  </a:cubicBezTo>
                  <a:cubicBezTo>
                    <a:pt x="27" y="123"/>
                    <a:pt x="27" y="123"/>
                    <a:pt x="27" y="123"/>
                  </a:cubicBezTo>
                  <a:cubicBezTo>
                    <a:pt x="198" y="11"/>
                    <a:pt x="198" y="11"/>
                    <a:pt x="198" y="11"/>
                  </a:cubicBezTo>
                  <a:lnTo>
                    <a:pt x="196" y="8"/>
                  </a:lnTo>
                  <a:close/>
                </a:path>
              </a:pathLst>
            </a:custGeom>
            <a:solidFill>
              <a:srgbClr val="6DA0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0" name="Freeform 24">
              <a:extLst>
                <a:ext uri="{FF2B5EF4-FFF2-40B4-BE49-F238E27FC236}">
                  <a16:creationId xmlns:a16="http://schemas.microsoft.com/office/drawing/2014/main" id="{BE9CB0CE-AB05-F346-9599-256D2B5D6B84}"/>
                </a:ext>
              </a:extLst>
            </p:cNvPr>
            <p:cNvSpPr>
              <a:spLocks/>
            </p:cNvSpPr>
            <p:nvPr/>
          </p:nvSpPr>
          <p:spPr bwMode="auto">
            <a:xfrm>
              <a:off x="9099226" y="4028986"/>
              <a:ext cx="415149" cy="405605"/>
            </a:xfrm>
            <a:custGeom>
              <a:avLst/>
              <a:gdLst>
                <a:gd name="T0" fmla="*/ 238 w 252"/>
                <a:gd name="T1" fmla="*/ 0 h 246"/>
                <a:gd name="T2" fmla="*/ 200 w 252"/>
                <a:gd name="T3" fmla="*/ 202 h 246"/>
                <a:gd name="T4" fmla="*/ 19 w 252"/>
                <a:gd name="T5" fmla="*/ 224 h 246"/>
                <a:gd name="T6" fmla="*/ 1 w 252"/>
                <a:gd name="T7" fmla="*/ 246 h 246"/>
                <a:gd name="T8" fmla="*/ 207 w 252"/>
                <a:gd name="T9" fmla="*/ 221 h 246"/>
                <a:gd name="T10" fmla="*/ 219 w 252"/>
                <a:gd name="T11" fmla="*/ 209 h 246"/>
                <a:gd name="T12" fmla="*/ 251 w 252"/>
                <a:gd name="T13" fmla="*/ 17 h 246"/>
                <a:gd name="T14" fmla="*/ 238 w 252"/>
                <a:gd name="T15" fmla="*/ 0 h 2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246">
                  <a:moveTo>
                    <a:pt x="238" y="0"/>
                  </a:moveTo>
                  <a:cubicBezTo>
                    <a:pt x="238" y="0"/>
                    <a:pt x="200" y="202"/>
                    <a:pt x="200" y="202"/>
                  </a:cubicBezTo>
                  <a:cubicBezTo>
                    <a:pt x="19" y="224"/>
                    <a:pt x="19" y="224"/>
                    <a:pt x="19" y="224"/>
                  </a:cubicBezTo>
                  <a:cubicBezTo>
                    <a:pt x="8" y="225"/>
                    <a:pt x="0" y="235"/>
                    <a:pt x="1" y="246"/>
                  </a:cubicBezTo>
                  <a:cubicBezTo>
                    <a:pt x="207" y="221"/>
                    <a:pt x="207" y="221"/>
                    <a:pt x="207" y="221"/>
                  </a:cubicBezTo>
                  <a:cubicBezTo>
                    <a:pt x="213" y="220"/>
                    <a:pt x="218" y="215"/>
                    <a:pt x="219" y="209"/>
                  </a:cubicBezTo>
                  <a:cubicBezTo>
                    <a:pt x="251" y="17"/>
                    <a:pt x="251" y="17"/>
                    <a:pt x="251" y="17"/>
                  </a:cubicBezTo>
                  <a:cubicBezTo>
                    <a:pt x="252" y="9"/>
                    <a:pt x="246" y="1"/>
                    <a:pt x="238" y="0"/>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1" name="Rectangle 25">
              <a:extLst>
                <a:ext uri="{FF2B5EF4-FFF2-40B4-BE49-F238E27FC236}">
                  <a16:creationId xmlns:a16="http://schemas.microsoft.com/office/drawing/2014/main" id="{23CAF55B-B4B7-144F-86AD-F1CCB2DF934B}"/>
                </a:ext>
              </a:extLst>
            </p:cNvPr>
            <p:cNvSpPr>
              <a:spLocks noChangeArrowheads="1"/>
            </p:cNvSpPr>
            <p:nvPr/>
          </p:nvSpPr>
          <p:spPr bwMode="auto">
            <a:xfrm>
              <a:off x="8531378" y="5656179"/>
              <a:ext cx="1183413" cy="8112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2" name="Rectangle 26">
              <a:extLst>
                <a:ext uri="{FF2B5EF4-FFF2-40B4-BE49-F238E27FC236}">
                  <a16:creationId xmlns:a16="http://schemas.microsoft.com/office/drawing/2014/main" id="{CF61FB0E-8B3F-3640-BAEA-4E59B1045CE3}"/>
                </a:ext>
              </a:extLst>
            </p:cNvPr>
            <p:cNvSpPr>
              <a:spLocks noChangeArrowheads="1"/>
            </p:cNvSpPr>
            <p:nvPr/>
          </p:nvSpPr>
          <p:spPr bwMode="auto">
            <a:xfrm>
              <a:off x="10366941" y="2261819"/>
              <a:ext cx="1010037" cy="8112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3" name="Freeform 27">
              <a:extLst>
                <a:ext uri="{FF2B5EF4-FFF2-40B4-BE49-F238E27FC236}">
                  <a16:creationId xmlns:a16="http://schemas.microsoft.com/office/drawing/2014/main" id="{DC5EBF07-1B54-4B44-B40B-32217BF4DD22}"/>
                </a:ext>
              </a:extLst>
            </p:cNvPr>
            <p:cNvSpPr>
              <a:spLocks/>
            </p:cNvSpPr>
            <p:nvPr/>
          </p:nvSpPr>
          <p:spPr bwMode="auto">
            <a:xfrm>
              <a:off x="10176068" y="4474357"/>
              <a:ext cx="992540" cy="1269306"/>
            </a:xfrm>
            <a:custGeom>
              <a:avLst/>
              <a:gdLst>
                <a:gd name="T0" fmla="*/ 442 w 624"/>
                <a:gd name="T1" fmla="*/ 798 h 798"/>
                <a:gd name="T2" fmla="*/ 157 w 624"/>
                <a:gd name="T3" fmla="*/ 424 h 798"/>
                <a:gd name="T4" fmla="*/ 157 w 624"/>
                <a:gd name="T5" fmla="*/ 798 h 798"/>
                <a:gd name="T6" fmla="*/ 0 w 624"/>
                <a:gd name="T7" fmla="*/ 798 h 798"/>
                <a:gd name="T8" fmla="*/ 0 w 624"/>
                <a:gd name="T9" fmla="*/ 0 h 798"/>
                <a:gd name="T10" fmla="*/ 157 w 624"/>
                <a:gd name="T11" fmla="*/ 0 h 798"/>
                <a:gd name="T12" fmla="*/ 157 w 624"/>
                <a:gd name="T13" fmla="*/ 294 h 798"/>
                <a:gd name="T14" fmla="*/ 389 w 624"/>
                <a:gd name="T15" fmla="*/ 0 h 798"/>
                <a:gd name="T16" fmla="*/ 579 w 624"/>
                <a:gd name="T17" fmla="*/ 0 h 798"/>
                <a:gd name="T18" fmla="*/ 292 w 624"/>
                <a:gd name="T19" fmla="*/ 355 h 798"/>
                <a:gd name="T20" fmla="*/ 624 w 624"/>
                <a:gd name="T21" fmla="*/ 798 h 798"/>
                <a:gd name="T22" fmla="*/ 442 w 624"/>
                <a:gd name="T23" fmla="*/ 798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4" h="798">
                  <a:moveTo>
                    <a:pt x="442" y="798"/>
                  </a:moveTo>
                  <a:lnTo>
                    <a:pt x="157" y="424"/>
                  </a:lnTo>
                  <a:lnTo>
                    <a:pt x="157" y="798"/>
                  </a:lnTo>
                  <a:lnTo>
                    <a:pt x="0" y="798"/>
                  </a:lnTo>
                  <a:lnTo>
                    <a:pt x="0" y="0"/>
                  </a:lnTo>
                  <a:lnTo>
                    <a:pt x="157" y="0"/>
                  </a:lnTo>
                  <a:lnTo>
                    <a:pt x="157" y="294"/>
                  </a:lnTo>
                  <a:lnTo>
                    <a:pt x="389" y="0"/>
                  </a:lnTo>
                  <a:lnTo>
                    <a:pt x="579" y="0"/>
                  </a:lnTo>
                  <a:lnTo>
                    <a:pt x="292" y="355"/>
                  </a:lnTo>
                  <a:lnTo>
                    <a:pt x="624" y="798"/>
                  </a:lnTo>
                  <a:lnTo>
                    <a:pt x="442" y="79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4" name="Freeform 28">
              <a:extLst>
                <a:ext uri="{FF2B5EF4-FFF2-40B4-BE49-F238E27FC236}">
                  <a16:creationId xmlns:a16="http://schemas.microsoft.com/office/drawing/2014/main" id="{4E70B5F1-0409-C348-88C1-9E67848C3172}"/>
                </a:ext>
              </a:extLst>
            </p:cNvPr>
            <p:cNvSpPr>
              <a:spLocks/>
            </p:cNvSpPr>
            <p:nvPr/>
          </p:nvSpPr>
          <p:spPr bwMode="auto">
            <a:xfrm>
              <a:off x="10317632" y="3150970"/>
              <a:ext cx="314941" cy="337209"/>
            </a:xfrm>
            <a:custGeom>
              <a:avLst/>
              <a:gdLst>
                <a:gd name="T0" fmla="*/ 7 w 191"/>
                <a:gd name="T1" fmla="*/ 118 h 205"/>
                <a:gd name="T2" fmla="*/ 36 w 191"/>
                <a:gd name="T3" fmla="*/ 37 h 205"/>
                <a:gd name="T4" fmla="*/ 161 w 191"/>
                <a:gd name="T5" fmla="*/ 36 h 205"/>
                <a:gd name="T6" fmla="*/ 185 w 191"/>
                <a:gd name="T7" fmla="*/ 116 h 205"/>
                <a:gd name="T8" fmla="*/ 179 w 191"/>
                <a:gd name="T9" fmla="*/ 136 h 205"/>
                <a:gd name="T10" fmla="*/ 159 w 191"/>
                <a:gd name="T11" fmla="*/ 164 h 205"/>
                <a:gd name="T12" fmla="*/ 158 w 191"/>
                <a:gd name="T13" fmla="*/ 166 h 205"/>
                <a:gd name="T14" fmla="*/ 155 w 191"/>
                <a:gd name="T15" fmla="*/ 169 h 205"/>
                <a:gd name="T16" fmla="*/ 27 w 191"/>
                <a:gd name="T17" fmla="*/ 165 h 205"/>
                <a:gd name="T18" fmla="*/ 7 w 191"/>
                <a:gd name="T19" fmla="*/ 118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1" h="205">
                  <a:moveTo>
                    <a:pt x="7" y="118"/>
                  </a:moveTo>
                  <a:cubicBezTo>
                    <a:pt x="7" y="118"/>
                    <a:pt x="0" y="71"/>
                    <a:pt x="36" y="37"/>
                  </a:cubicBezTo>
                  <a:cubicBezTo>
                    <a:pt x="72" y="2"/>
                    <a:pt x="126" y="0"/>
                    <a:pt x="161" y="36"/>
                  </a:cubicBezTo>
                  <a:cubicBezTo>
                    <a:pt x="183" y="58"/>
                    <a:pt x="191" y="88"/>
                    <a:pt x="185" y="116"/>
                  </a:cubicBezTo>
                  <a:cubicBezTo>
                    <a:pt x="185" y="116"/>
                    <a:pt x="181" y="137"/>
                    <a:pt x="179" y="136"/>
                  </a:cubicBezTo>
                  <a:cubicBezTo>
                    <a:pt x="175" y="146"/>
                    <a:pt x="168" y="156"/>
                    <a:pt x="159" y="164"/>
                  </a:cubicBezTo>
                  <a:cubicBezTo>
                    <a:pt x="159" y="165"/>
                    <a:pt x="158" y="165"/>
                    <a:pt x="158" y="166"/>
                  </a:cubicBezTo>
                  <a:cubicBezTo>
                    <a:pt x="157" y="167"/>
                    <a:pt x="156" y="168"/>
                    <a:pt x="155" y="169"/>
                  </a:cubicBezTo>
                  <a:cubicBezTo>
                    <a:pt x="118" y="205"/>
                    <a:pt x="60" y="199"/>
                    <a:pt x="27" y="165"/>
                  </a:cubicBezTo>
                  <a:cubicBezTo>
                    <a:pt x="13" y="150"/>
                    <a:pt x="9" y="137"/>
                    <a:pt x="7" y="118"/>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5" name="Freeform 29">
              <a:extLst>
                <a:ext uri="{FF2B5EF4-FFF2-40B4-BE49-F238E27FC236}">
                  <a16:creationId xmlns:a16="http://schemas.microsoft.com/office/drawing/2014/main" id="{6287CF4F-A5F0-6743-901C-0F1FE22B29BB}"/>
                </a:ext>
              </a:extLst>
            </p:cNvPr>
            <p:cNvSpPr>
              <a:spLocks/>
            </p:cNvSpPr>
            <p:nvPr/>
          </p:nvSpPr>
          <p:spPr bwMode="auto">
            <a:xfrm>
              <a:off x="10327176" y="3302077"/>
              <a:ext cx="353115" cy="294263"/>
            </a:xfrm>
            <a:custGeom>
              <a:avLst/>
              <a:gdLst>
                <a:gd name="T0" fmla="*/ 214 w 214"/>
                <a:gd name="T1" fmla="*/ 43 h 178"/>
                <a:gd name="T2" fmla="*/ 56 w 214"/>
                <a:gd name="T3" fmla="*/ 0 h 178"/>
                <a:gd name="T4" fmla="*/ 1 w 214"/>
                <a:gd name="T5" fmla="*/ 26 h 178"/>
                <a:gd name="T6" fmla="*/ 28 w 214"/>
                <a:gd name="T7" fmla="*/ 89 h 178"/>
                <a:gd name="T8" fmla="*/ 48 w 214"/>
                <a:gd name="T9" fmla="*/ 127 h 178"/>
                <a:gd name="T10" fmla="*/ 58 w 214"/>
                <a:gd name="T11" fmla="*/ 131 h 178"/>
                <a:gd name="T12" fmla="*/ 63 w 214"/>
                <a:gd name="T13" fmla="*/ 129 h 178"/>
                <a:gd name="T14" fmla="*/ 71 w 214"/>
                <a:gd name="T15" fmla="*/ 137 h 178"/>
                <a:gd name="T16" fmla="*/ 144 w 214"/>
                <a:gd name="T17" fmla="*/ 142 h 178"/>
                <a:gd name="T18" fmla="*/ 176 w 214"/>
                <a:gd name="T19" fmla="*/ 178 h 178"/>
                <a:gd name="T20" fmla="*/ 214 w 214"/>
                <a:gd name="T21" fmla="*/ 43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 h="178">
                  <a:moveTo>
                    <a:pt x="214" y="43"/>
                  </a:moveTo>
                  <a:cubicBezTo>
                    <a:pt x="56" y="0"/>
                    <a:pt x="56" y="0"/>
                    <a:pt x="56" y="0"/>
                  </a:cubicBezTo>
                  <a:cubicBezTo>
                    <a:pt x="1" y="26"/>
                    <a:pt x="1" y="26"/>
                    <a:pt x="1" y="26"/>
                  </a:cubicBezTo>
                  <a:cubicBezTo>
                    <a:pt x="0" y="28"/>
                    <a:pt x="1" y="62"/>
                    <a:pt x="28" y="89"/>
                  </a:cubicBezTo>
                  <a:cubicBezTo>
                    <a:pt x="28" y="89"/>
                    <a:pt x="44" y="118"/>
                    <a:pt x="48" y="127"/>
                  </a:cubicBezTo>
                  <a:cubicBezTo>
                    <a:pt x="49" y="130"/>
                    <a:pt x="54" y="134"/>
                    <a:pt x="58" y="131"/>
                  </a:cubicBezTo>
                  <a:cubicBezTo>
                    <a:pt x="63" y="129"/>
                    <a:pt x="63" y="129"/>
                    <a:pt x="63" y="129"/>
                  </a:cubicBezTo>
                  <a:cubicBezTo>
                    <a:pt x="71" y="137"/>
                    <a:pt x="71" y="137"/>
                    <a:pt x="71" y="137"/>
                  </a:cubicBezTo>
                  <a:cubicBezTo>
                    <a:pt x="100" y="168"/>
                    <a:pt x="144" y="142"/>
                    <a:pt x="144" y="142"/>
                  </a:cubicBezTo>
                  <a:cubicBezTo>
                    <a:pt x="176" y="178"/>
                    <a:pt x="176" y="178"/>
                    <a:pt x="176" y="178"/>
                  </a:cubicBezTo>
                  <a:lnTo>
                    <a:pt x="214" y="43"/>
                  </a:lnTo>
                  <a:close/>
                </a:path>
              </a:pathLst>
            </a:custGeom>
            <a:solidFill>
              <a:srgbClr val="DB8F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6" name="Freeform 30">
              <a:extLst>
                <a:ext uri="{FF2B5EF4-FFF2-40B4-BE49-F238E27FC236}">
                  <a16:creationId xmlns:a16="http://schemas.microsoft.com/office/drawing/2014/main" id="{913B922A-81C1-064D-80C1-AFE3E5335471}"/>
                </a:ext>
              </a:extLst>
            </p:cNvPr>
            <p:cNvSpPr>
              <a:spLocks/>
            </p:cNvSpPr>
            <p:nvPr/>
          </p:nvSpPr>
          <p:spPr bwMode="auto">
            <a:xfrm>
              <a:off x="10169706" y="4006717"/>
              <a:ext cx="1017990" cy="652150"/>
            </a:xfrm>
            <a:custGeom>
              <a:avLst/>
              <a:gdLst>
                <a:gd name="T0" fmla="*/ 587 w 617"/>
                <a:gd name="T1" fmla="*/ 0 h 396"/>
                <a:gd name="T2" fmla="*/ 561 w 617"/>
                <a:gd name="T3" fmla="*/ 0 h 396"/>
                <a:gd name="T4" fmla="*/ 69 w 617"/>
                <a:gd name="T5" fmla="*/ 1 h 396"/>
                <a:gd name="T6" fmla="*/ 42 w 617"/>
                <a:gd name="T7" fmla="*/ 8 h 396"/>
                <a:gd name="T8" fmla="*/ 39 w 617"/>
                <a:gd name="T9" fmla="*/ 9 h 396"/>
                <a:gd name="T10" fmla="*/ 12 w 617"/>
                <a:gd name="T11" fmla="*/ 90 h 396"/>
                <a:gd name="T12" fmla="*/ 141 w 617"/>
                <a:gd name="T13" fmla="*/ 396 h 396"/>
                <a:gd name="T14" fmla="*/ 220 w 617"/>
                <a:gd name="T15" fmla="*/ 367 h 396"/>
                <a:gd name="T16" fmla="*/ 214 w 617"/>
                <a:gd name="T17" fmla="*/ 345 h 396"/>
                <a:gd name="T18" fmla="*/ 219 w 617"/>
                <a:gd name="T19" fmla="*/ 315 h 396"/>
                <a:gd name="T20" fmla="*/ 186 w 617"/>
                <a:gd name="T21" fmla="*/ 140 h 396"/>
                <a:gd name="T22" fmla="*/ 440 w 617"/>
                <a:gd name="T23" fmla="*/ 179 h 396"/>
                <a:gd name="T24" fmla="*/ 539 w 617"/>
                <a:gd name="T25" fmla="*/ 163 h 396"/>
                <a:gd name="T26" fmla="*/ 587 w 617"/>
                <a:gd name="T27" fmla="*/ 0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17" h="396">
                  <a:moveTo>
                    <a:pt x="587" y="0"/>
                  </a:moveTo>
                  <a:cubicBezTo>
                    <a:pt x="561" y="0"/>
                    <a:pt x="561" y="0"/>
                    <a:pt x="561" y="0"/>
                  </a:cubicBezTo>
                  <a:cubicBezTo>
                    <a:pt x="69" y="1"/>
                    <a:pt x="69" y="1"/>
                    <a:pt x="69" y="1"/>
                  </a:cubicBezTo>
                  <a:cubicBezTo>
                    <a:pt x="60" y="1"/>
                    <a:pt x="50" y="4"/>
                    <a:pt x="42" y="8"/>
                  </a:cubicBezTo>
                  <a:cubicBezTo>
                    <a:pt x="41" y="8"/>
                    <a:pt x="40" y="9"/>
                    <a:pt x="39" y="9"/>
                  </a:cubicBezTo>
                  <a:cubicBezTo>
                    <a:pt x="11" y="25"/>
                    <a:pt x="0" y="60"/>
                    <a:pt x="12" y="90"/>
                  </a:cubicBezTo>
                  <a:cubicBezTo>
                    <a:pt x="141" y="396"/>
                    <a:pt x="141" y="396"/>
                    <a:pt x="141" y="396"/>
                  </a:cubicBezTo>
                  <a:cubicBezTo>
                    <a:pt x="220" y="367"/>
                    <a:pt x="220" y="367"/>
                    <a:pt x="220" y="367"/>
                  </a:cubicBezTo>
                  <a:cubicBezTo>
                    <a:pt x="214" y="345"/>
                    <a:pt x="214" y="345"/>
                    <a:pt x="214" y="345"/>
                  </a:cubicBezTo>
                  <a:cubicBezTo>
                    <a:pt x="220" y="337"/>
                    <a:pt x="222" y="326"/>
                    <a:pt x="219" y="315"/>
                  </a:cubicBezTo>
                  <a:cubicBezTo>
                    <a:pt x="186" y="140"/>
                    <a:pt x="186" y="140"/>
                    <a:pt x="186" y="140"/>
                  </a:cubicBezTo>
                  <a:cubicBezTo>
                    <a:pt x="440" y="179"/>
                    <a:pt x="440" y="179"/>
                    <a:pt x="440" y="179"/>
                  </a:cubicBezTo>
                  <a:cubicBezTo>
                    <a:pt x="475" y="185"/>
                    <a:pt x="510" y="178"/>
                    <a:pt x="539" y="163"/>
                  </a:cubicBezTo>
                  <a:cubicBezTo>
                    <a:pt x="596" y="131"/>
                    <a:pt x="617" y="59"/>
                    <a:pt x="587" y="0"/>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7" name="Freeform 31">
              <a:extLst>
                <a:ext uri="{FF2B5EF4-FFF2-40B4-BE49-F238E27FC236}">
                  <a16:creationId xmlns:a16="http://schemas.microsoft.com/office/drawing/2014/main" id="{B43CFDF9-9FEB-7044-AF38-4BDB7AA23FC8}"/>
                </a:ext>
              </a:extLst>
            </p:cNvPr>
            <p:cNvSpPr>
              <a:spLocks/>
            </p:cNvSpPr>
            <p:nvPr/>
          </p:nvSpPr>
          <p:spPr bwMode="auto">
            <a:xfrm>
              <a:off x="10616667" y="3534306"/>
              <a:ext cx="178148" cy="477183"/>
            </a:xfrm>
            <a:custGeom>
              <a:avLst/>
              <a:gdLst>
                <a:gd name="T0" fmla="*/ 7 w 112"/>
                <a:gd name="T1" fmla="*/ 0 h 300"/>
                <a:gd name="T2" fmla="*/ 0 w 112"/>
                <a:gd name="T3" fmla="*/ 39 h 300"/>
                <a:gd name="T4" fmla="*/ 112 w 112"/>
                <a:gd name="T5" fmla="*/ 300 h 300"/>
                <a:gd name="T6" fmla="*/ 51 w 112"/>
                <a:gd name="T7" fmla="*/ 54 h 300"/>
                <a:gd name="T8" fmla="*/ 51 w 112"/>
                <a:gd name="T9" fmla="*/ 54 h 300"/>
                <a:gd name="T10" fmla="*/ 7 w 112"/>
                <a:gd name="T11" fmla="*/ 0 h 300"/>
              </a:gdLst>
              <a:ahLst/>
              <a:cxnLst>
                <a:cxn ang="0">
                  <a:pos x="T0" y="T1"/>
                </a:cxn>
                <a:cxn ang="0">
                  <a:pos x="T2" y="T3"/>
                </a:cxn>
                <a:cxn ang="0">
                  <a:pos x="T4" y="T5"/>
                </a:cxn>
                <a:cxn ang="0">
                  <a:pos x="T6" y="T7"/>
                </a:cxn>
                <a:cxn ang="0">
                  <a:pos x="T8" y="T9"/>
                </a:cxn>
                <a:cxn ang="0">
                  <a:pos x="T10" y="T11"/>
                </a:cxn>
              </a:cxnLst>
              <a:rect l="0" t="0" r="r" b="b"/>
              <a:pathLst>
                <a:path w="112" h="300">
                  <a:moveTo>
                    <a:pt x="7" y="0"/>
                  </a:moveTo>
                  <a:lnTo>
                    <a:pt x="0" y="39"/>
                  </a:lnTo>
                  <a:lnTo>
                    <a:pt x="112" y="300"/>
                  </a:lnTo>
                  <a:lnTo>
                    <a:pt x="51" y="54"/>
                  </a:lnTo>
                  <a:lnTo>
                    <a:pt x="51" y="54"/>
                  </a:lnTo>
                  <a:lnTo>
                    <a:pt x="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8" name="Freeform 32">
              <a:extLst>
                <a:ext uri="{FF2B5EF4-FFF2-40B4-BE49-F238E27FC236}">
                  <a16:creationId xmlns:a16="http://schemas.microsoft.com/office/drawing/2014/main" id="{2C90A807-40C0-1444-80D7-C67F51CF2BEA}"/>
                </a:ext>
              </a:extLst>
            </p:cNvPr>
            <p:cNvSpPr>
              <a:spLocks/>
            </p:cNvSpPr>
            <p:nvPr/>
          </p:nvSpPr>
          <p:spPr bwMode="auto">
            <a:xfrm>
              <a:off x="10403525" y="4611149"/>
              <a:ext cx="170195" cy="151108"/>
            </a:xfrm>
            <a:custGeom>
              <a:avLst/>
              <a:gdLst>
                <a:gd name="T0" fmla="*/ 82 w 107"/>
                <a:gd name="T1" fmla="*/ 0 h 95"/>
                <a:gd name="T2" fmla="*/ 107 w 107"/>
                <a:gd name="T3" fmla="*/ 95 h 95"/>
                <a:gd name="T4" fmla="*/ 16 w 107"/>
                <a:gd name="T5" fmla="*/ 73 h 95"/>
                <a:gd name="T6" fmla="*/ 0 w 107"/>
                <a:gd name="T7" fmla="*/ 30 h 95"/>
                <a:gd name="T8" fmla="*/ 82 w 107"/>
                <a:gd name="T9" fmla="*/ 0 h 95"/>
              </a:gdLst>
              <a:ahLst/>
              <a:cxnLst>
                <a:cxn ang="0">
                  <a:pos x="T0" y="T1"/>
                </a:cxn>
                <a:cxn ang="0">
                  <a:pos x="T2" y="T3"/>
                </a:cxn>
                <a:cxn ang="0">
                  <a:pos x="T4" y="T5"/>
                </a:cxn>
                <a:cxn ang="0">
                  <a:pos x="T6" y="T7"/>
                </a:cxn>
                <a:cxn ang="0">
                  <a:pos x="T8" y="T9"/>
                </a:cxn>
              </a:cxnLst>
              <a:rect l="0" t="0" r="r" b="b"/>
              <a:pathLst>
                <a:path w="107" h="95">
                  <a:moveTo>
                    <a:pt x="82" y="0"/>
                  </a:moveTo>
                  <a:lnTo>
                    <a:pt x="107" y="95"/>
                  </a:lnTo>
                  <a:lnTo>
                    <a:pt x="16" y="73"/>
                  </a:lnTo>
                  <a:lnTo>
                    <a:pt x="0" y="30"/>
                  </a:lnTo>
                  <a:lnTo>
                    <a:pt x="82" y="0"/>
                  </a:lnTo>
                  <a:close/>
                </a:path>
              </a:pathLst>
            </a:custGeom>
            <a:solidFill>
              <a:srgbClr val="DB8F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9" name="Freeform 33">
              <a:extLst>
                <a:ext uri="{FF2B5EF4-FFF2-40B4-BE49-F238E27FC236}">
                  <a16:creationId xmlns:a16="http://schemas.microsoft.com/office/drawing/2014/main" id="{C0B71F80-F9DB-CD4C-91A2-2580EB5F572F}"/>
                </a:ext>
              </a:extLst>
            </p:cNvPr>
            <p:cNvSpPr>
              <a:spLocks/>
            </p:cNvSpPr>
            <p:nvPr/>
          </p:nvSpPr>
          <p:spPr bwMode="auto">
            <a:xfrm>
              <a:off x="10328767" y="3093708"/>
              <a:ext cx="846204" cy="935278"/>
            </a:xfrm>
            <a:custGeom>
              <a:avLst/>
              <a:gdLst>
                <a:gd name="T0" fmla="*/ 435 w 513"/>
                <a:gd name="T1" fmla="*/ 322 h 568"/>
                <a:gd name="T2" fmla="*/ 269 w 513"/>
                <a:gd name="T3" fmla="*/ 182 h 568"/>
                <a:gd name="T4" fmla="*/ 232 w 513"/>
                <a:gd name="T5" fmla="*/ 180 h 568"/>
                <a:gd name="T6" fmla="*/ 221 w 513"/>
                <a:gd name="T7" fmla="*/ 120 h 568"/>
                <a:gd name="T8" fmla="*/ 220 w 513"/>
                <a:gd name="T9" fmla="*/ 115 h 568"/>
                <a:gd name="T10" fmla="*/ 46 w 513"/>
                <a:gd name="T11" fmla="*/ 40 h 568"/>
                <a:gd name="T12" fmla="*/ 36 w 513"/>
                <a:gd name="T13" fmla="*/ 47 h 568"/>
                <a:gd name="T14" fmla="*/ 0 w 513"/>
                <a:gd name="T15" fmla="*/ 94 h 568"/>
                <a:gd name="T16" fmla="*/ 201 w 513"/>
                <a:gd name="T17" fmla="*/ 300 h 568"/>
                <a:gd name="T18" fmla="*/ 225 w 513"/>
                <a:gd name="T19" fmla="*/ 351 h 568"/>
                <a:gd name="T20" fmla="*/ 244 w 513"/>
                <a:gd name="T21" fmla="*/ 568 h 568"/>
                <a:gd name="T22" fmla="*/ 490 w 513"/>
                <a:gd name="T23" fmla="*/ 568 h 568"/>
                <a:gd name="T24" fmla="*/ 509 w 513"/>
                <a:gd name="T25" fmla="*/ 542 h 568"/>
                <a:gd name="T26" fmla="*/ 435 w 513"/>
                <a:gd name="T27" fmla="*/ 322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13" h="568">
                  <a:moveTo>
                    <a:pt x="435" y="322"/>
                  </a:moveTo>
                  <a:cubicBezTo>
                    <a:pt x="418" y="243"/>
                    <a:pt x="350" y="186"/>
                    <a:pt x="269" y="182"/>
                  </a:cubicBezTo>
                  <a:cubicBezTo>
                    <a:pt x="232" y="180"/>
                    <a:pt x="232" y="180"/>
                    <a:pt x="232" y="180"/>
                  </a:cubicBezTo>
                  <a:cubicBezTo>
                    <a:pt x="221" y="120"/>
                    <a:pt x="221" y="120"/>
                    <a:pt x="221" y="120"/>
                  </a:cubicBezTo>
                  <a:cubicBezTo>
                    <a:pt x="221" y="119"/>
                    <a:pt x="221" y="117"/>
                    <a:pt x="220" y="115"/>
                  </a:cubicBezTo>
                  <a:cubicBezTo>
                    <a:pt x="204" y="37"/>
                    <a:pt x="114" y="0"/>
                    <a:pt x="46" y="40"/>
                  </a:cubicBezTo>
                  <a:cubicBezTo>
                    <a:pt x="36" y="47"/>
                    <a:pt x="36" y="47"/>
                    <a:pt x="36" y="47"/>
                  </a:cubicBezTo>
                  <a:cubicBezTo>
                    <a:pt x="20" y="59"/>
                    <a:pt x="8" y="75"/>
                    <a:pt x="0" y="94"/>
                  </a:cubicBezTo>
                  <a:cubicBezTo>
                    <a:pt x="201" y="300"/>
                    <a:pt x="201" y="300"/>
                    <a:pt x="201" y="300"/>
                  </a:cubicBezTo>
                  <a:cubicBezTo>
                    <a:pt x="215" y="313"/>
                    <a:pt x="223" y="332"/>
                    <a:pt x="225" y="351"/>
                  </a:cubicBezTo>
                  <a:cubicBezTo>
                    <a:pt x="244" y="568"/>
                    <a:pt x="244" y="568"/>
                    <a:pt x="244" y="568"/>
                  </a:cubicBezTo>
                  <a:cubicBezTo>
                    <a:pt x="490" y="568"/>
                    <a:pt x="490" y="568"/>
                    <a:pt x="490" y="568"/>
                  </a:cubicBezTo>
                  <a:cubicBezTo>
                    <a:pt x="504" y="568"/>
                    <a:pt x="513" y="555"/>
                    <a:pt x="509" y="542"/>
                  </a:cubicBezTo>
                  <a:cubicBezTo>
                    <a:pt x="488" y="480"/>
                    <a:pt x="435" y="327"/>
                    <a:pt x="435" y="322"/>
                  </a:cubicBezTo>
                  <a:close/>
                </a:path>
              </a:pathLst>
            </a:custGeom>
            <a:solidFill>
              <a:srgbClr val="6DA0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0" name="Freeform 34">
              <a:extLst>
                <a:ext uri="{FF2B5EF4-FFF2-40B4-BE49-F238E27FC236}">
                  <a16:creationId xmlns:a16="http://schemas.microsoft.com/office/drawing/2014/main" id="{B7AC8C3B-0B55-584D-A627-374799B8CDF8}"/>
                </a:ext>
              </a:extLst>
            </p:cNvPr>
            <p:cNvSpPr>
              <a:spLocks/>
            </p:cNvSpPr>
            <p:nvPr/>
          </p:nvSpPr>
          <p:spPr bwMode="auto">
            <a:xfrm>
              <a:off x="10637345" y="3489769"/>
              <a:ext cx="370612" cy="572619"/>
            </a:xfrm>
            <a:custGeom>
              <a:avLst/>
              <a:gdLst>
                <a:gd name="T0" fmla="*/ 157 w 225"/>
                <a:gd name="T1" fmla="*/ 12 h 347"/>
                <a:gd name="T2" fmla="*/ 199 w 225"/>
                <a:gd name="T3" fmla="*/ 72 h 347"/>
                <a:gd name="T4" fmla="*/ 225 w 225"/>
                <a:gd name="T5" fmla="*/ 293 h 347"/>
                <a:gd name="T6" fmla="*/ 168 w 225"/>
                <a:gd name="T7" fmla="*/ 345 h 347"/>
                <a:gd name="T8" fmla="*/ 0 w 225"/>
                <a:gd name="T9" fmla="*/ 334 h 347"/>
                <a:gd name="T10" fmla="*/ 0 w 225"/>
                <a:gd name="T11" fmla="*/ 274 h 347"/>
                <a:gd name="T12" fmla="*/ 84 w 225"/>
                <a:gd name="T13" fmla="*/ 262 h 347"/>
                <a:gd name="T14" fmla="*/ 80 w 225"/>
                <a:gd name="T15" fmla="*/ 69 h 347"/>
                <a:gd name="T16" fmla="*/ 157 w 225"/>
                <a:gd name="T17" fmla="*/ 12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5" h="347">
                  <a:moveTo>
                    <a:pt x="157" y="12"/>
                  </a:moveTo>
                  <a:cubicBezTo>
                    <a:pt x="183" y="21"/>
                    <a:pt x="200" y="45"/>
                    <a:pt x="199" y="72"/>
                  </a:cubicBezTo>
                  <a:cubicBezTo>
                    <a:pt x="225" y="293"/>
                    <a:pt x="225" y="293"/>
                    <a:pt x="225" y="293"/>
                  </a:cubicBezTo>
                  <a:cubicBezTo>
                    <a:pt x="222" y="323"/>
                    <a:pt x="210" y="347"/>
                    <a:pt x="168" y="345"/>
                  </a:cubicBezTo>
                  <a:cubicBezTo>
                    <a:pt x="0" y="334"/>
                    <a:pt x="0" y="334"/>
                    <a:pt x="0" y="334"/>
                  </a:cubicBezTo>
                  <a:cubicBezTo>
                    <a:pt x="0" y="274"/>
                    <a:pt x="0" y="274"/>
                    <a:pt x="0" y="274"/>
                  </a:cubicBezTo>
                  <a:cubicBezTo>
                    <a:pt x="84" y="262"/>
                    <a:pt x="84" y="262"/>
                    <a:pt x="84" y="262"/>
                  </a:cubicBezTo>
                  <a:cubicBezTo>
                    <a:pt x="80" y="69"/>
                    <a:pt x="80" y="69"/>
                    <a:pt x="80" y="69"/>
                  </a:cubicBezTo>
                  <a:cubicBezTo>
                    <a:pt x="80" y="28"/>
                    <a:pt x="119" y="0"/>
                    <a:pt x="157" y="12"/>
                  </a:cubicBezTo>
                  <a:close/>
                </a:path>
              </a:pathLst>
            </a:custGeom>
            <a:solidFill>
              <a:srgbClr val="E5DA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1" name="Freeform 35">
              <a:extLst>
                <a:ext uri="{FF2B5EF4-FFF2-40B4-BE49-F238E27FC236}">
                  <a16:creationId xmlns:a16="http://schemas.microsoft.com/office/drawing/2014/main" id="{B87796B6-94A7-9F4C-A0C2-898D0CD7886A}"/>
                </a:ext>
              </a:extLst>
            </p:cNvPr>
            <p:cNvSpPr>
              <a:spLocks/>
            </p:cNvSpPr>
            <p:nvPr/>
          </p:nvSpPr>
          <p:spPr bwMode="auto">
            <a:xfrm>
              <a:off x="10328767" y="3941502"/>
              <a:ext cx="308578" cy="98618"/>
            </a:xfrm>
            <a:custGeom>
              <a:avLst/>
              <a:gdLst>
                <a:gd name="T0" fmla="*/ 187 w 187"/>
                <a:gd name="T1" fmla="*/ 0 h 60"/>
                <a:gd name="T2" fmla="*/ 26 w 187"/>
                <a:gd name="T3" fmla="*/ 18 h 60"/>
                <a:gd name="T4" fmla="*/ 0 w 187"/>
                <a:gd name="T5" fmla="*/ 48 h 60"/>
                <a:gd name="T6" fmla="*/ 0 w 187"/>
                <a:gd name="T7" fmla="*/ 48 h 60"/>
                <a:gd name="T8" fmla="*/ 187 w 187"/>
                <a:gd name="T9" fmla="*/ 60 h 60"/>
                <a:gd name="T10" fmla="*/ 187 w 187"/>
                <a:gd name="T11" fmla="*/ 0 h 60"/>
              </a:gdLst>
              <a:ahLst/>
              <a:cxnLst>
                <a:cxn ang="0">
                  <a:pos x="T0" y="T1"/>
                </a:cxn>
                <a:cxn ang="0">
                  <a:pos x="T2" y="T3"/>
                </a:cxn>
                <a:cxn ang="0">
                  <a:pos x="T4" y="T5"/>
                </a:cxn>
                <a:cxn ang="0">
                  <a:pos x="T6" y="T7"/>
                </a:cxn>
                <a:cxn ang="0">
                  <a:pos x="T8" y="T9"/>
                </a:cxn>
                <a:cxn ang="0">
                  <a:pos x="T10" y="T11"/>
                </a:cxn>
              </a:cxnLst>
              <a:rect l="0" t="0" r="r" b="b"/>
              <a:pathLst>
                <a:path w="187" h="60">
                  <a:moveTo>
                    <a:pt x="187" y="0"/>
                  </a:moveTo>
                  <a:cubicBezTo>
                    <a:pt x="26" y="18"/>
                    <a:pt x="26" y="18"/>
                    <a:pt x="26" y="18"/>
                  </a:cubicBezTo>
                  <a:cubicBezTo>
                    <a:pt x="11" y="20"/>
                    <a:pt x="0" y="33"/>
                    <a:pt x="0" y="48"/>
                  </a:cubicBezTo>
                  <a:cubicBezTo>
                    <a:pt x="0" y="48"/>
                    <a:pt x="0" y="48"/>
                    <a:pt x="0" y="48"/>
                  </a:cubicBezTo>
                  <a:cubicBezTo>
                    <a:pt x="187" y="60"/>
                    <a:pt x="187" y="60"/>
                    <a:pt x="187" y="60"/>
                  </a:cubicBezTo>
                  <a:lnTo>
                    <a:pt x="187" y="0"/>
                  </a:lnTo>
                  <a:close/>
                </a:path>
              </a:pathLst>
            </a:custGeom>
            <a:solidFill>
              <a:srgbClr val="DB8F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2" name="Freeform 36">
              <a:extLst>
                <a:ext uri="{FF2B5EF4-FFF2-40B4-BE49-F238E27FC236}">
                  <a16:creationId xmlns:a16="http://schemas.microsoft.com/office/drawing/2014/main" id="{85304B4A-84BE-6F41-8B5C-2E6FC81F5967}"/>
                </a:ext>
              </a:extLst>
            </p:cNvPr>
            <p:cNvSpPr>
              <a:spLocks/>
            </p:cNvSpPr>
            <p:nvPr/>
          </p:nvSpPr>
          <p:spPr bwMode="auto">
            <a:xfrm>
              <a:off x="10328767" y="4647733"/>
              <a:ext cx="279947" cy="338800"/>
            </a:xfrm>
            <a:custGeom>
              <a:avLst/>
              <a:gdLst>
                <a:gd name="T0" fmla="*/ 120 w 170"/>
                <a:gd name="T1" fmla="*/ 4 h 206"/>
                <a:gd name="T2" fmla="*/ 56 w 170"/>
                <a:gd name="T3" fmla="*/ 37 h 206"/>
                <a:gd name="T4" fmla="*/ 27 w 170"/>
                <a:gd name="T5" fmla="*/ 37 h 206"/>
                <a:gd name="T6" fmla="*/ 27 w 170"/>
                <a:gd name="T7" fmla="*/ 37 h 206"/>
                <a:gd name="T8" fmla="*/ 27 w 170"/>
                <a:gd name="T9" fmla="*/ 37 h 206"/>
                <a:gd name="T10" fmla="*/ 44 w 170"/>
                <a:gd name="T11" fmla="*/ 78 h 206"/>
                <a:gd name="T12" fmla="*/ 6 w 170"/>
                <a:gd name="T13" fmla="*/ 184 h 206"/>
                <a:gd name="T14" fmla="*/ 7 w 170"/>
                <a:gd name="T15" fmla="*/ 206 h 206"/>
                <a:gd name="T16" fmla="*/ 170 w 170"/>
                <a:gd name="T17" fmla="*/ 31 h 206"/>
                <a:gd name="T18" fmla="*/ 146 w 170"/>
                <a:gd name="T19" fmla="*/ 5 h 206"/>
                <a:gd name="T20" fmla="*/ 120 w 170"/>
                <a:gd name="T21" fmla="*/ 4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0" h="206">
                  <a:moveTo>
                    <a:pt x="120" y="4"/>
                  </a:moveTo>
                  <a:cubicBezTo>
                    <a:pt x="56" y="37"/>
                    <a:pt x="56" y="37"/>
                    <a:pt x="56" y="37"/>
                  </a:cubicBezTo>
                  <a:cubicBezTo>
                    <a:pt x="49" y="29"/>
                    <a:pt x="35" y="28"/>
                    <a:pt x="27" y="37"/>
                  </a:cubicBezTo>
                  <a:cubicBezTo>
                    <a:pt x="27" y="37"/>
                    <a:pt x="27" y="37"/>
                    <a:pt x="27" y="37"/>
                  </a:cubicBezTo>
                  <a:cubicBezTo>
                    <a:pt x="27" y="37"/>
                    <a:pt x="27" y="37"/>
                    <a:pt x="27" y="37"/>
                  </a:cubicBezTo>
                  <a:cubicBezTo>
                    <a:pt x="44" y="78"/>
                    <a:pt x="44" y="78"/>
                    <a:pt x="44" y="78"/>
                  </a:cubicBezTo>
                  <a:cubicBezTo>
                    <a:pt x="6" y="184"/>
                    <a:pt x="6" y="184"/>
                    <a:pt x="6" y="184"/>
                  </a:cubicBezTo>
                  <a:cubicBezTo>
                    <a:pt x="0" y="197"/>
                    <a:pt x="7" y="206"/>
                    <a:pt x="7" y="206"/>
                  </a:cubicBezTo>
                  <a:cubicBezTo>
                    <a:pt x="170" y="31"/>
                    <a:pt x="170" y="31"/>
                    <a:pt x="170" y="31"/>
                  </a:cubicBezTo>
                  <a:cubicBezTo>
                    <a:pt x="146" y="5"/>
                    <a:pt x="146" y="5"/>
                    <a:pt x="146" y="5"/>
                  </a:cubicBezTo>
                  <a:cubicBezTo>
                    <a:pt x="138" y="0"/>
                    <a:pt x="128" y="0"/>
                    <a:pt x="120" y="4"/>
                  </a:cubicBezTo>
                  <a:close/>
                </a:path>
              </a:pathLst>
            </a:custGeom>
            <a:solidFill>
              <a:srgbClr val="6DA0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3" name="Freeform 37">
              <a:extLst>
                <a:ext uri="{FF2B5EF4-FFF2-40B4-BE49-F238E27FC236}">
                  <a16:creationId xmlns:a16="http://schemas.microsoft.com/office/drawing/2014/main" id="{6A8E1732-23A4-504B-AB92-EFCFFF6D4656}"/>
                </a:ext>
              </a:extLst>
            </p:cNvPr>
            <p:cNvSpPr>
              <a:spLocks/>
            </p:cNvSpPr>
            <p:nvPr/>
          </p:nvSpPr>
          <p:spPr bwMode="auto">
            <a:xfrm>
              <a:off x="10123578" y="3669508"/>
              <a:ext cx="446961" cy="367431"/>
            </a:xfrm>
            <a:custGeom>
              <a:avLst/>
              <a:gdLst>
                <a:gd name="T0" fmla="*/ 13 w 271"/>
                <a:gd name="T1" fmla="*/ 0 h 223"/>
                <a:gd name="T2" fmla="*/ 68 w 271"/>
                <a:gd name="T3" fmla="*/ 197 h 223"/>
                <a:gd name="T4" fmla="*/ 251 w 271"/>
                <a:gd name="T5" fmla="*/ 203 h 223"/>
                <a:gd name="T6" fmla="*/ 270 w 271"/>
                <a:gd name="T7" fmla="*/ 223 h 223"/>
                <a:gd name="T8" fmla="*/ 64 w 271"/>
                <a:gd name="T9" fmla="*/ 217 h 223"/>
                <a:gd name="T10" fmla="*/ 50 w 271"/>
                <a:gd name="T11" fmla="*/ 206 h 223"/>
                <a:gd name="T12" fmla="*/ 1 w 271"/>
                <a:gd name="T13" fmla="*/ 18 h 223"/>
                <a:gd name="T14" fmla="*/ 13 w 271"/>
                <a:gd name="T15" fmla="*/ 0 h 2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1" h="223">
                  <a:moveTo>
                    <a:pt x="13" y="0"/>
                  </a:moveTo>
                  <a:cubicBezTo>
                    <a:pt x="13" y="0"/>
                    <a:pt x="69" y="197"/>
                    <a:pt x="68" y="197"/>
                  </a:cubicBezTo>
                  <a:cubicBezTo>
                    <a:pt x="251" y="203"/>
                    <a:pt x="251" y="203"/>
                    <a:pt x="251" y="203"/>
                  </a:cubicBezTo>
                  <a:cubicBezTo>
                    <a:pt x="262" y="203"/>
                    <a:pt x="271" y="212"/>
                    <a:pt x="270" y="223"/>
                  </a:cubicBezTo>
                  <a:cubicBezTo>
                    <a:pt x="64" y="217"/>
                    <a:pt x="64" y="217"/>
                    <a:pt x="64" y="217"/>
                  </a:cubicBezTo>
                  <a:cubicBezTo>
                    <a:pt x="57" y="217"/>
                    <a:pt x="52" y="212"/>
                    <a:pt x="50" y="206"/>
                  </a:cubicBezTo>
                  <a:cubicBezTo>
                    <a:pt x="1" y="18"/>
                    <a:pt x="1" y="18"/>
                    <a:pt x="1" y="18"/>
                  </a:cubicBezTo>
                  <a:cubicBezTo>
                    <a:pt x="0" y="10"/>
                    <a:pt x="5" y="2"/>
                    <a:pt x="13" y="0"/>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4" name="Freeform 38">
              <a:extLst>
                <a:ext uri="{FF2B5EF4-FFF2-40B4-BE49-F238E27FC236}">
                  <a16:creationId xmlns:a16="http://schemas.microsoft.com/office/drawing/2014/main" id="{8D36F50D-947A-2149-BA7E-B92E7895637B}"/>
                </a:ext>
              </a:extLst>
            </p:cNvPr>
            <p:cNvSpPr>
              <a:spLocks/>
            </p:cNvSpPr>
            <p:nvPr/>
          </p:nvSpPr>
          <p:spPr bwMode="auto">
            <a:xfrm>
              <a:off x="10339901" y="4698632"/>
              <a:ext cx="294263" cy="311759"/>
            </a:xfrm>
            <a:custGeom>
              <a:avLst/>
              <a:gdLst>
                <a:gd name="T0" fmla="*/ 16 w 185"/>
                <a:gd name="T1" fmla="*/ 196 h 196"/>
                <a:gd name="T2" fmla="*/ 0 w 185"/>
                <a:gd name="T3" fmla="*/ 181 h 196"/>
                <a:gd name="T4" fmla="*/ 169 w 185"/>
                <a:gd name="T5" fmla="*/ 0 h 196"/>
                <a:gd name="T6" fmla="*/ 185 w 185"/>
                <a:gd name="T7" fmla="*/ 14 h 196"/>
                <a:gd name="T8" fmla="*/ 16 w 185"/>
                <a:gd name="T9" fmla="*/ 196 h 196"/>
              </a:gdLst>
              <a:ahLst/>
              <a:cxnLst>
                <a:cxn ang="0">
                  <a:pos x="T0" y="T1"/>
                </a:cxn>
                <a:cxn ang="0">
                  <a:pos x="T2" y="T3"/>
                </a:cxn>
                <a:cxn ang="0">
                  <a:pos x="T4" y="T5"/>
                </a:cxn>
                <a:cxn ang="0">
                  <a:pos x="T6" y="T7"/>
                </a:cxn>
                <a:cxn ang="0">
                  <a:pos x="T8" y="T9"/>
                </a:cxn>
              </a:cxnLst>
              <a:rect l="0" t="0" r="r" b="b"/>
              <a:pathLst>
                <a:path w="185" h="196">
                  <a:moveTo>
                    <a:pt x="16" y="196"/>
                  </a:moveTo>
                  <a:lnTo>
                    <a:pt x="0" y="181"/>
                  </a:lnTo>
                  <a:lnTo>
                    <a:pt x="169" y="0"/>
                  </a:lnTo>
                  <a:lnTo>
                    <a:pt x="185" y="14"/>
                  </a:lnTo>
                  <a:lnTo>
                    <a:pt x="16" y="19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5" name="Rectangle 39">
              <a:extLst>
                <a:ext uri="{FF2B5EF4-FFF2-40B4-BE49-F238E27FC236}">
                  <a16:creationId xmlns:a16="http://schemas.microsoft.com/office/drawing/2014/main" id="{EF78C6CD-D7C5-E747-A0EE-4672E90FE923}"/>
                </a:ext>
              </a:extLst>
            </p:cNvPr>
            <p:cNvSpPr>
              <a:spLocks noChangeArrowheads="1"/>
            </p:cNvSpPr>
            <p:nvPr/>
          </p:nvSpPr>
          <p:spPr bwMode="auto">
            <a:xfrm>
              <a:off x="10320814" y="4234175"/>
              <a:ext cx="1010037" cy="8112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grpSp>
    </p:spTree>
    <p:extLst>
      <p:ext uri="{BB962C8B-B14F-4D97-AF65-F5344CB8AC3E}">
        <p14:creationId xmlns:p14="http://schemas.microsoft.com/office/powerpoint/2010/main" val="213528136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Employees">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27969" y="1636594"/>
            <a:ext cx="7619577" cy="4535424"/>
          </a:xfrm>
        </p:spPr>
        <p:txBody>
          <a:bodyPr vert="horz" lIns="91440" tIns="45720" rIns="91440" bIns="45720" rtlCol="0">
            <a:noAutofit/>
          </a:bodyPr>
          <a:lstStyle>
            <a:lvl1pPr>
              <a:defRPr lang="en-US" smtClean="0"/>
            </a:lvl1pPr>
            <a:lvl2pPr>
              <a:defRPr lang="en-US" sz="1600"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p:txBody>
      </p:sp>
      <p:sp>
        <p:nvSpPr>
          <p:cNvPr id="7" name="Text Placeholder 8"/>
          <p:cNvSpPr>
            <a:spLocks noGrp="1"/>
          </p:cNvSpPr>
          <p:nvPr>
            <p:ph type="body" sz="quarter" idx="13" hasCustomPrompt="1"/>
          </p:nvPr>
        </p:nvSpPr>
        <p:spPr>
          <a:xfrm>
            <a:off x="441347" y="1033332"/>
            <a:ext cx="11210160" cy="446087"/>
          </a:xfrm>
        </p:spPr>
        <p:txBody>
          <a:bodyPr>
            <a:noAutofit/>
          </a:bodyPr>
          <a:lstStyle>
            <a:lvl1pPr marL="0" indent="0">
              <a:buNone/>
              <a:defRPr sz="2000" b="0">
                <a:solidFill>
                  <a:schemeClr val="tx1"/>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4" name="Title 3"/>
          <p:cNvSpPr>
            <a:spLocks noGrp="1"/>
          </p:cNvSpPr>
          <p:nvPr>
            <p:ph type="title" hasCustomPrompt="1"/>
          </p:nvPr>
        </p:nvSpPr>
        <p:spPr/>
        <p:txBody>
          <a:bodyPr/>
          <a:lstStyle>
            <a:lvl1pPr>
              <a:defRPr/>
            </a:lvl1pPr>
          </a:lstStyle>
          <a:p>
            <a:r>
              <a:rPr lang="en-US"/>
              <a:t>Click to edit master title style</a:t>
            </a:r>
          </a:p>
        </p:txBody>
      </p:sp>
      <p:pic>
        <p:nvPicPr>
          <p:cNvPr id="66" name="Picture 65">
            <a:extLst>
              <a:ext uri="{FF2B5EF4-FFF2-40B4-BE49-F238E27FC236}">
                <a16:creationId xmlns:a16="http://schemas.microsoft.com/office/drawing/2014/main" id="{D17DB4CA-D028-9D46-9C3B-60CFF3CC9C1D}"/>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r="464"/>
          <a:stretch/>
        </p:blipFill>
        <p:spPr>
          <a:xfrm>
            <a:off x="8051248" y="1153578"/>
            <a:ext cx="3623092" cy="5029200"/>
          </a:xfrm>
          <a:prstGeom prst="rect">
            <a:avLst/>
          </a:prstGeom>
        </p:spPr>
      </p:pic>
    </p:spTree>
    <p:extLst>
      <p:ext uri="{BB962C8B-B14F-4D97-AF65-F5344CB8AC3E}">
        <p14:creationId xmlns:p14="http://schemas.microsoft.com/office/powerpoint/2010/main" val="239537893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Verticals—Education">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16464" y="1636594"/>
            <a:ext cx="7150643" cy="4535424"/>
          </a:xfrm>
        </p:spPr>
        <p:txBody>
          <a:bodyPr vert="horz" lIns="91440" tIns="45720" rIns="91440" bIns="45720" rtlCol="0">
            <a:noAutofit/>
          </a:bodyPr>
          <a:lstStyle>
            <a:lvl1pPr>
              <a:defRPr lang="en-US" smtClean="0"/>
            </a:lvl1pPr>
            <a:lvl2pPr>
              <a:defRPr lang="en-US" sz="1600"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p:txBody>
      </p:sp>
      <p:sp>
        <p:nvSpPr>
          <p:cNvPr id="7" name="Text Placeholder 8"/>
          <p:cNvSpPr>
            <a:spLocks noGrp="1"/>
          </p:cNvSpPr>
          <p:nvPr>
            <p:ph type="body" sz="quarter" idx="13" hasCustomPrompt="1"/>
          </p:nvPr>
        </p:nvSpPr>
        <p:spPr>
          <a:xfrm>
            <a:off x="441347" y="1033332"/>
            <a:ext cx="11210160" cy="446087"/>
          </a:xfrm>
        </p:spPr>
        <p:txBody>
          <a:bodyPr>
            <a:noAutofit/>
          </a:bodyPr>
          <a:lstStyle>
            <a:lvl1pPr marL="0" indent="0">
              <a:buNone/>
              <a:defRPr sz="2000" b="0">
                <a:solidFill>
                  <a:schemeClr val="tx1"/>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4" name="Title 3"/>
          <p:cNvSpPr>
            <a:spLocks noGrp="1"/>
          </p:cNvSpPr>
          <p:nvPr>
            <p:ph type="title" hasCustomPrompt="1"/>
          </p:nvPr>
        </p:nvSpPr>
        <p:spPr/>
        <p:txBody>
          <a:bodyPr/>
          <a:lstStyle>
            <a:lvl1pPr>
              <a:defRPr/>
            </a:lvl1pPr>
          </a:lstStyle>
          <a:p>
            <a:r>
              <a:rPr lang="en-US"/>
              <a:t>Click to edit master title style</a:t>
            </a:r>
          </a:p>
        </p:txBody>
      </p:sp>
      <p:pic>
        <p:nvPicPr>
          <p:cNvPr id="6" name="Picture 5">
            <a:extLst>
              <a:ext uri="{FF2B5EF4-FFF2-40B4-BE49-F238E27FC236}">
                <a16:creationId xmlns:a16="http://schemas.microsoft.com/office/drawing/2014/main" id="{388386BF-4800-3B47-BEB0-39897C51207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flipH="1">
            <a:off x="7354097" y="1647143"/>
            <a:ext cx="5230550" cy="4535424"/>
          </a:xfrm>
          <a:prstGeom prst="rect">
            <a:avLst/>
          </a:prstGeom>
        </p:spPr>
      </p:pic>
    </p:spTree>
    <p:extLst>
      <p:ext uri="{BB962C8B-B14F-4D97-AF65-F5344CB8AC3E}">
        <p14:creationId xmlns:p14="http://schemas.microsoft.com/office/powerpoint/2010/main" val="400415497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Verticals—Finance">
    <p:bg>
      <p:bgPr>
        <a:solidFill>
          <a:schemeClr val="bg2">
            <a:lumMod val="9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27969" y="1636594"/>
            <a:ext cx="7630072" cy="4535424"/>
          </a:xfrm>
        </p:spPr>
        <p:txBody>
          <a:bodyPr vert="horz" lIns="91440" tIns="45720" rIns="91440" bIns="45720" rtlCol="0">
            <a:noAutofit/>
          </a:bodyPr>
          <a:lstStyle>
            <a:lvl1pPr>
              <a:defRPr lang="en-US" smtClean="0"/>
            </a:lvl1pPr>
            <a:lvl2pPr>
              <a:defRPr lang="en-US" sz="1600"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p:txBody>
      </p:sp>
      <p:sp>
        <p:nvSpPr>
          <p:cNvPr id="7" name="Text Placeholder 8"/>
          <p:cNvSpPr>
            <a:spLocks noGrp="1"/>
          </p:cNvSpPr>
          <p:nvPr>
            <p:ph type="body" sz="quarter" idx="13" hasCustomPrompt="1"/>
          </p:nvPr>
        </p:nvSpPr>
        <p:spPr>
          <a:xfrm>
            <a:off x="441347" y="1033332"/>
            <a:ext cx="11210160" cy="446087"/>
          </a:xfrm>
        </p:spPr>
        <p:txBody>
          <a:bodyPr>
            <a:noAutofit/>
          </a:bodyPr>
          <a:lstStyle>
            <a:lvl1pPr marL="0" indent="0">
              <a:buNone/>
              <a:defRPr sz="2000" b="0">
                <a:solidFill>
                  <a:schemeClr val="tx1"/>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4" name="Title 3"/>
          <p:cNvSpPr>
            <a:spLocks noGrp="1"/>
          </p:cNvSpPr>
          <p:nvPr>
            <p:ph type="title" hasCustomPrompt="1"/>
          </p:nvPr>
        </p:nvSpPr>
        <p:spPr/>
        <p:txBody>
          <a:bodyPr/>
          <a:lstStyle>
            <a:lvl1pPr>
              <a:defRPr/>
            </a:lvl1pPr>
          </a:lstStyle>
          <a:p>
            <a:r>
              <a:rPr lang="en-US"/>
              <a:t>Click to edit master title style</a:t>
            </a:r>
          </a:p>
        </p:txBody>
      </p:sp>
      <p:grpSp>
        <p:nvGrpSpPr>
          <p:cNvPr id="8" name="Group 4">
            <a:extLst>
              <a:ext uri="{FF2B5EF4-FFF2-40B4-BE49-F238E27FC236}">
                <a16:creationId xmlns:a16="http://schemas.microsoft.com/office/drawing/2014/main" id="{2F92D7CA-3A15-8546-A75D-134BE3EB1377}"/>
              </a:ext>
            </a:extLst>
          </p:cNvPr>
          <p:cNvGrpSpPr>
            <a:grpSpLocks noChangeAspect="1"/>
          </p:cNvGrpSpPr>
          <p:nvPr userDrawn="1"/>
        </p:nvGrpSpPr>
        <p:grpSpPr bwMode="auto">
          <a:xfrm flipH="1">
            <a:off x="8123968" y="2326822"/>
            <a:ext cx="3549955" cy="3375383"/>
            <a:chOff x="4494" y="1225"/>
            <a:chExt cx="2800" cy="2663"/>
          </a:xfrm>
        </p:grpSpPr>
        <p:sp>
          <p:nvSpPr>
            <p:cNvPr id="9" name="AutoShape 3">
              <a:extLst>
                <a:ext uri="{FF2B5EF4-FFF2-40B4-BE49-F238E27FC236}">
                  <a16:creationId xmlns:a16="http://schemas.microsoft.com/office/drawing/2014/main" id="{DDD57959-45C2-FD4B-92FC-3969ED3BD432}"/>
                </a:ext>
              </a:extLst>
            </p:cNvPr>
            <p:cNvSpPr>
              <a:spLocks noChangeAspect="1" noChangeArrowheads="1" noTextEdit="1"/>
            </p:cNvSpPr>
            <p:nvPr/>
          </p:nvSpPr>
          <p:spPr bwMode="auto">
            <a:xfrm>
              <a:off x="4498" y="1229"/>
              <a:ext cx="2792" cy="2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0" name="Freeform 9">
              <a:extLst>
                <a:ext uri="{FF2B5EF4-FFF2-40B4-BE49-F238E27FC236}">
                  <a16:creationId xmlns:a16="http://schemas.microsoft.com/office/drawing/2014/main" id="{8AEFFA97-D8C7-6D43-8283-07E43D2C5E05}"/>
                </a:ext>
              </a:extLst>
            </p:cNvPr>
            <p:cNvSpPr>
              <a:spLocks/>
            </p:cNvSpPr>
            <p:nvPr/>
          </p:nvSpPr>
          <p:spPr bwMode="auto">
            <a:xfrm>
              <a:off x="4740" y="2387"/>
              <a:ext cx="1891" cy="1158"/>
            </a:xfrm>
            <a:custGeom>
              <a:avLst/>
              <a:gdLst>
                <a:gd name="T0" fmla="*/ 499 w 508"/>
                <a:gd name="T1" fmla="*/ 235 h 311"/>
                <a:gd name="T2" fmla="*/ 312 w 508"/>
                <a:gd name="T3" fmla="*/ 301 h 311"/>
                <a:gd name="T4" fmla="*/ 99 w 508"/>
                <a:gd name="T5" fmla="*/ 213 h 311"/>
                <a:gd name="T6" fmla="*/ 10 w 508"/>
                <a:gd name="T7" fmla="*/ 5 h 311"/>
                <a:gd name="T8" fmla="*/ 5 w 508"/>
                <a:gd name="T9" fmla="*/ 0 h 311"/>
                <a:gd name="T10" fmla="*/ 0 w 508"/>
                <a:gd name="T11" fmla="*/ 5 h 311"/>
                <a:gd name="T12" fmla="*/ 91 w 508"/>
                <a:gd name="T13" fmla="*/ 220 h 311"/>
                <a:gd name="T14" fmla="*/ 312 w 508"/>
                <a:gd name="T15" fmla="*/ 311 h 311"/>
                <a:gd name="T16" fmla="*/ 506 w 508"/>
                <a:gd name="T17" fmla="*/ 243 h 311"/>
                <a:gd name="T18" fmla="*/ 507 w 508"/>
                <a:gd name="T19" fmla="*/ 236 h 311"/>
                <a:gd name="T20" fmla="*/ 499 w 508"/>
                <a:gd name="T21" fmla="*/ 235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8" h="311">
                  <a:moveTo>
                    <a:pt x="499" y="235"/>
                  </a:moveTo>
                  <a:cubicBezTo>
                    <a:pt x="446" y="278"/>
                    <a:pt x="380" y="301"/>
                    <a:pt x="312" y="301"/>
                  </a:cubicBezTo>
                  <a:cubicBezTo>
                    <a:pt x="231" y="301"/>
                    <a:pt x="155" y="270"/>
                    <a:pt x="99" y="213"/>
                  </a:cubicBezTo>
                  <a:cubicBezTo>
                    <a:pt x="43" y="157"/>
                    <a:pt x="12" y="83"/>
                    <a:pt x="10" y="5"/>
                  </a:cubicBezTo>
                  <a:cubicBezTo>
                    <a:pt x="10" y="2"/>
                    <a:pt x="8" y="0"/>
                    <a:pt x="5" y="0"/>
                  </a:cubicBezTo>
                  <a:cubicBezTo>
                    <a:pt x="2" y="0"/>
                    <a:pt x="0" y="2"/>
                    <a:pt x="0" y="5"/>
                  </a:cubicBezTo>
                  <a:cubicBezTo>
                    <a:pt x="1" y="86"/>
                    <a:pt x="34" y="162"/>
                    <a:pt x="91" y="220"/>
                  </a:cubicBezTo>
                  <a:cubicBezTo>
                    <a:pt x="150" y="279"/>
                    <a:pt x="228" y="311"/>
                    <a:pt x="312" y="311"/>
                  </a:cubicBezTo>
                  <a:cubicBezTo>
                    <a:pt x="382" y="311"/>
                    <a:pt x="451" y="287"/>
                    <a:pt x="506" y="243"/>
                  </a:cubicBezTo>
                  <a:cubicBezTo>
                    <a:pt x="508" y="241"/>
                    <a:pt x="508" y="238"/>
                    <a:pt x="507" y="236"/>
                  </a:cubicBezTo>
                  <a:cubicBezTo>
                    <a:pt x="505" y="234"/>
                    <a:pt x="502" y="233"/>
                    <a:pt x="499" y="235"/>
                  </a:cubicBezTo>
                  <a:close/>
                </a:path>
              </a:pathLst>
            </a:custGeom>
            <a:solidFill>
              <a:srgbClr val="2A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1" name="Freeform 10">
              <a:extLst>
                <a:ext uri="{FF2B5EF4-FFF2-40B4-BE49-F238E27FC236}">
                  <a16:creationId xmlns:a16="http://schemas.microsoft.com/office/drawing/2014/main" id="{9200DDDD-C671-B445-BDF7-A4AF06568D08}"/>
                </a:ext>
              </a:extLst>
            </p:cNvPr>
            <p:cNvSpPr>
              <a:spLocks/>
            </p:cNvSpPr>
            <p:nvPr/>
          </p:nvSpPr>
          <p:spPr bwMode="auto">
            <a:xfrm>
              <a:off x="6746" y="2819"/>
              <a:ext cx="220" cy="328"/>
            </a:xfrm>
            <a:custGeom>
              <a:avLst/>
              <a:gdLst>
                <a:gd name="T0" fmla="*/ 55 w 59"/>
                <a:gd name="T1" fmla="*/ 2 h 88"/>
                <a:gd name="T2" fmla="*/ 49 w 59"/>
                <a:gd name="T3" fmla="*/ 4 h 88"/>
                <a:gd name="T4" fmla="*/ 2 w 59"/>
                <a:gd name="T5" fmla="*/ 79 h 88"/>
                <a:gd name="T6" fmla="*/ 2 w 59"/>
                <a:gd name="T7" fmla="*/ 86 h 88"/>
                <a:gd name="T8" fmla="*/ 2 w 59"/>
                <a:gd name="T9" fmla="*/ 86 h 88"/>
                <a:gd name="T10" fmla="*/ 10 w 59"/>
                <a:gd name="T11" fmla="*/ 86 h 88"/>
                <a:gd name="T12" fmla="*/ 58 w 59"/>
                <a:gd name="T13" fmla="*/ 8 h 88"/>
                <a:gd name="T14" fmla="*/ 55 w 59"/>
                <a:gd name="T15" fmla="*/ 2 h 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88">
                  <a:moveTo>
                    <a:pt x="55" y="2"/>
                  </a:moveTo>
                  <a:cubicBezTo>
                    <a:pt x="53" y="0"/>
                    <a:pt x="50" y="2"/>
                    <a:pt x="49" y="4"/>
                  </a:cubicBezTo>
                  <a:cubicBezTo>
                    <a:pt x="37" y="31"/>
                    <a:pt x="21" y="56"/>
                    <a:pt x="2" y="79"/>
                  </a:cubicBezTo>
                  <a:cubicBezTo>
                    <a:pt x="0" y="81"/>
                    <a:pt x="0" y="84"/>
                    <a:pt x="2" y="86"/>
                  </a:cubicBezTo>
                  <a:cubicBezTo>
                    <a:pt x="2" y="86"/>
                    <a:pt x="2" y="86"/>
                    <a:pt x="2" y="86"/>
                  </a:cubicBezTo>
                  <a:cubicBezTo>
                    <a:pt x="5" y="88"/>
                    <a:pt x="8" y="88"/>
                    <a:pt x="10" y="86"/>
                  </a:cubicBezTo>
                  <a:cubicBezTo>
                    <a:pt x="30" y="62"/>
                    <a:pt x="46" y="36"/>
                    <a:pt x="58" y="8"/>
                  </a:cubicBezTo>
                  <a:cubicBezTo>
                    <a:pt x="59" y="6"/>
                    <a:pt x="58" y="3"/>
                    <a:pt x="55" y="2"/>
                  </a:cubicBezTo>
                  <a:close/>
                </a:path>
              </a:pathLst>
            </a:custGeom>
            <a:solidFill>
              <a:srgbClr val="2A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2" name="Freeform 7">
              <a:extLst>
                <a:ext uri="{FF2B5EF4-FFF2-40B4-BE49-F238E27FC236}">
                  <a16:creationId xmlns:a16="http://schemas.microsoft.com/office/drawing/2014/main" id="{BFB98292-9E08-C24D-A149-959B5B19E707}"/>
                </a:ext>
              </a:extLst>
            </p:cNvPr>
            <p:cNvSpPr>
              <a:spLocks/>
            </p:cNvSpPr>
            <p:nvPr/>
          </p:nvSpPr>
          <p:spPr bwMode="auto">
            <a:xfrm>
              <a:off x="4971" y="1486"/>
              <a:ext cx="219" cy="227"/>
            </a:xfrm>
            <a:custGeom>
              <a:avLst/>
              <a:gdLst>
                <a:gd name="T0" fmla="*/ 3 w 59"/>
                <a:gd name="T1" fmla="*/ 60 h 61"/>
                <a:gd name="T2" fmla="*/ 3 w 59"/>
                <a:gd name="T3" fmla="*/ 60 h 61"/>
                <a:gd name="T4" fmla="*/ 10 w 59"/>
                <a:gd name="T5" fmla="*/ 59 h 61"/>
                <a:gd name="T6" fmla="*/ 57 w 59"/>
                <a:gd name="T7" fmla="*/ 10 h 61"/>
                <a:gd name="T8" fmla="*/ 58 w 59"/>
                <a:gd name="T9" fmla="*/ 3 h 61"/>
                <a:gd name="T10" fmla="*/ 50 w 59"/>
                <a:gd name="T11" fmla="*/ 2 h 61"/>
                <a:gd name="T12" fmla="*/ 2 w 59"/>
                <a:gd name="T13" fmla="*/ 52 h 61"/>
                <a:gd name="T14" fmla="*/ 3 w 59"/>
                <a:gd name="T15" fmla="*/ 60 h 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 h="61">
                  <a:moveTo>
                    <a:pt x="3" y="60"/>
                  </a:moveTo>
                  <a:cubicBezTo>
                    <a:pt x="3" y="60"/>
                    <a:pt x="3" y="60"/>
                    <a:pt x="3" y="60"/>
                  </a:cubicBezTo>
                  <a:cubicBezTo>
                    <a:pt x="6" y="61"/>
                    <a:pt x="9" y="61"/>
                    <a:pt x="10" y="59"/>
                  </a:cubicBezTo>
                  <a:cubicBezTo>
                    <a:pt x="24" y="41"/>
                    <a:pt x="40" y="25"/>
                    <a:pt x="57" y="10"/>
                  </a:cubicBezTo>
                  <a:cubicBezTo>
                    <a:pt x="59" y="8"/>
                    <a:pt x="59" y="5"/>
                    <a:pt x="58" y="3"/>
                  </a:cubicBezTo>
                  <a:cubicBezTo>
                    <a:pt x="56" y="1"/>
                    <a:pt x="53" y="0"/>
                    <a:pt x="50" y="2"/>
                  </a:cubicBezTo>
                  <a:cubicBezTo>
                    <a:pt x="33" y="17"/>
                    <a:pt x="16" y="34"/>
                    <a:pt x="2" y="52"/>
                  </a:cubicBezTo>
                  <a:cubicBezTo>
                    <a:pt x="0" y="55"/>
                    <a:pt x="1" y="58"/>
                    <a:pt x="3" y="60"/>
                  </a:cubicBezTo>
                  <a:close/>
                </a:path>
              </a:pathLst>
            </a:custGeom>
            <a:solidFill>
              <a:srgbClr val="2A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3" name="Freeform 8">
              <a:extLst>
                <a:ext uri="{FF2B5EF4-FFF2-40B4-BE49-F238E27FC236}">
                  <a16:creationId xmlns:a16="http://schemas.microsoft.com/office/drawing/2014/main" id="{3AFC0B58-F88B-9D4D-93BE-D6DCFAEA1551}"/>
                </a:ext>
              </a:extLst>
            </p:cNvPr>
            <p:cNvSpPr>
              <a:spLocks/>
            </p:cNvSpPr>
            <p:nvPr/>
          </p:nvSpPr>
          <p:spPr bwMode="auto">
            <a:xfrm>
              <a:off x="5432" y="1225"/>
              <a:ext cx="1571" cy="823"/>
            </a:xfrm>
            <a:custGeom>
              <a:avLst/>
              <a:gdLst>
                <a:gd name="T0" fmla="*/ 421 w 422"/>
                <a:gd name="T1" fmla="*/ 214 h 221"/>
                <a:gd name="T2" fmla="*/ 312 w 422"/>
                <a:gd name="T3" fmla="*/ 62 h 221"/>
                <a:gd name="T4" fmla="*/ 126 w 422"/>
                <a:gd name="T5" fmla="*/ 0 h 221"/>
                <a:gd name="T6" fmla="*/ 4 w 422"/>
                <a:gd name="T7" fmla="*/ 25 h 221"/>
                <a:gd name="T8" fmla="*/ 2 w 422"/>
                <a:gd name="T9" fmla="*/ 32 h 221"/>
                <a:gd name="T10" fmla="*/ 2 w 422"/>
                <a:gd name="T11" fmla="*/ 32 h 221"/>
                <a:gd name="T12" fmla="*/ 8 w 422"/>
                <a:gd name="T13" fmla="*/ 34 h 221"/>
                <a:gd name="T14" fmla="*/ 126 w 422"/>
                <a:gd name="T15" fmla="*/ 11 h 221"/>
                <a:gd name="T16" fmla="*/ 306 w 422"/>
                <a:gd name="T17" fmla="*/ 70 h 221"/>
                <a:gd name="T18" fmla="*/ 412 w 422"/>
                <a:gd name="T19" fmla="*/ 217 h 221"/>
                <a:gd name="T20" fmla="*/ 418 w 422"/>
                <a:gd name="T21" fmla="*/ 221 h 221"/>
                <a:gd name="T22" fmla="*/ 418 w 422"/>
                <a:gd name="T23" fmla="*/ 221 h 221"/>
                <a:gd name="T24" fmla="*/ 421 w 422"/>
                <a:gd name="T25" fmla="*/ 214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2" h="221">
                  <a:moveTo>
                    <a:pt x="421" y="214"/>
                  </a:moveTo>
                  <a:cubicBezTo>
                    <a:pt x="402" y="154"/>
                    <a:pt x="363" y="100"/>
                    <a:pt x="312" y="62"/>
                  </a:cubicBezTo>
                  <a:cubicBezTo>
                    <a:pt x="258" y="22"/>
                    <a:pt x="193" y="0"/>
                    <a:pt x="126" y="0"/>
                  </a:cubicBezTo>
                  <a:cubicBezTo>
                    <a:pt x="84" y="0"/>
                    <a:pt x="42" y="9"/>
                    <a:pt x="4" y="25"/>
                  </a:cubicBezTo>
                  <a:cubicBezTo>
                    <a:pt x="1" y="26"/>
                    <a:pt x="0" y="29"/>
                    <a:pt x="2" y="32"/>
                  </a:cubicBezTo>
                  <a:cubicBezTo>
                    <a:pt x="2" y="32"/>
                    <a:pt x="2" y="32"/>
                    <a:pt x="2" y="32"/>
                  </a:cubicBezTo>
                  <a:cubicBezTo>
                    <a:pt x="3" y="34"/>
                    <a:pt x="6" y="35"/>
                    <a:pt x="8" y="34"/>
                  </a:cubicBezTo>
                  <a:cubicBezTo>
                    <a:pt x="45" y="19"/>
                    <a:pt x="85" y="11"/>
                    <a:pt x="126" y="11"/>
                  </a:cubicBezTo>
                  <a:cubicBezTo>
                    <a:pt x="191" y="11"/>
                    <a:pt x="253" y="31"/>
                    <a:pt x="306" y="70"/>
                  </a:cubicBezTo>
                  <a:cubicBezTo>
                    <a:pt x="355" y="107"/>
                    <a:pt x="392" y="159"/>
                    <a:pt x="412" y="217"/>
                  </a:cubicBezTo>
                  <a:cubicBezTo>
                    <a:pt x="412" y="220"/>
                    <a:pt x="415" y="221"/>
                    <a:pt x="418" y="221"/>
                  </a:cubicBezTo>
                  <a:cubicBezTo>
                    <a:pt x="418" y="221"/>
                    <a:pt x="418" y="221"/>
                    <a:pt x="418" y="221"/>
                  </a:cubicBezTo>
                  <a:cubicBezTo>
                    <a:pt x="421" y="220"/>
                    <a:pt x="422" y="217"/>
                    <a:pt x="421" y="214"/>
                  </a:cubicBezTo>
                  <a:close/>
                </a:path>
              </a:pathLst>
            </a:custGeom>
            <a:solidFill>
              <a:srgbClr val="2A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4" name="Freeform 9">
              <a:extLst>
                <a:ext uri="{FF2B5EF4-FFF2-40B4-BE49-F238E27FC236}">
                  <a16:creationId xmlns:a16="http://schemas.microsoft.com/office/drawing/2014/main" id="{FA7F1434-DCEA-0D43-9F28-D92BAAF2C324}"/>
                </a:ext>
              </a:extLst>
            </p:cNvPr>
            <p:cNvSpPr>
              <a:spLocks/>
            </p:cNvSpPr>
            <p:nvPr/>
          </p:nvSpPr>
          <p:spPr bwMode="auto">
            <a:xfrm>
              <a:off x="5946" y="2577"/>
              <a:ext cx="514" cy="417"/>
            </a:xfrm>
            <a:custGeom>
              <a:avLst/>
              <a:gdLst>
                <a:gd name="T0" fmla="*/ 132 w 138"/>
                <a:gd name="T1" fmla="*/ 1 h 112"/>
                <a:gd name="T2" fmla="*/ 129 w 138"/>
                <a:gd name="T3" fmla="*/ 0 h 112"/>
                <a:gd name="T4" fmla="*/ 104 w 138"/>
                <a:gd name="T5" fmla="*/ 102 h 112"/>
                <a:gd name="T6" fmla="*/ 10 w 138"/>
                <a:gd name="T7" fmla="*/ 102 h 112"/>
                <a:gd name="T8" fmla="*/ 0 w 138"/>
                <a:gd name="T9" fmla="*/ 112 h 112"/>
                <a:gd name="T10" fmla="*/ 106 w 138"/>
                <a:gd name="T11" fmla="*/ 112 h 112"/>
                <a:gd name="T12" fmla="*/ 113 w 138"/>
                <a:gd name="T13" fmla="*/ 106 h 112"/>
                <a:gd name="T14" fmla="*/ 137 w 138"/>
                <a:gd name="T15" fmla="*/ 10 h 112"/>
                <a:gd name="T16" fmla="*/ 132 w 138"/>
                <a:gd name="T17" fmla="*/ 1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112">
                  <a:moveTo>
                    <a:pt x="132" y="1"/>
                  </a:moveTo>
                  <a:cubicBezTo>
                    <a:pt x="129" y="0"/>
                    <a:pt x="129" y="0"/>
                    <a:pt x="129" y="0"/>
                  </a:cubicBezTo>
                  <a:cubicBezTo>
                    <a:pt x="129" y="0"/>
                    <a:pt x="104" y="101"/>
                    <a:pt x="104" y="102"/>
                  </a:cubicBezTo>
                  <a:cubicBezTo>
                    <a:pt x="10" y="102"/>
                    <a:pt x="10" y="102"/>
                    <a:pt x="10" y="102"/>
                  </a:cubicBezTo>
                  <a:cubicBezTo>
                    <a:pt x="4" y="102"/>
                    <a:pt x="0" y="106"/>
                    <a:pt x="0" y="112"/>
                  </a:cubicBezTo>
                  <a:cubicBezTo>
                    <a:pt x="106" y="112"/>
                    <a:pt x="106" y="112"/>
                    <a:pt x="106" y="112"/>
                  </a:cubicBezTo>
                  <a:cubicBezTo>
                    <a:pt x="109" y="112"/>
                    <a:pt x="112" y="110"/>
                    <a:pt x="113" y="106"/>
                  </a:cubicBezTo>
                  <a:cubicBezTo>
                    <a:pt x="137" y="10"/>
                    <a:pt x="137" y="10"/>
                    <a:pt x="137" y="10"/>
                  </a:cubicBezTo>
                  <a:cubicBezTo>
                    <a:pt x="138" y="6"/>
                    <a:pt x="136" y="2"/>
                    <a:pt x="132" y="1"/>
                  </a:cubicBezTo>
                  <a:close/>
                </a:path>
              </a:pathLst>
            </a:custGeom>
            <a:solidFill>
              <a:srgbClr val="2A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5" name="Freeform 10">
              <a:extLst>
                <a:ext uri="{FF2B5EF4-FFF2-40B4-BE49-F238E27FC236}">
                  <a16:creationId xmlns:a16="http://schemas.microsoft.com/office/drawing/2014/main" id="{7BFD0A5E-D828-5E41-BFD1-1EBB67DFC136}"/>
                </a:ext>
              </a:extLst>
            </p:cNvPr>
            <p:cNvSpPr>
              <a:spLocks/>
            </p:cNvSpPr>
            <p:nvPr/>
          </p:nvSpPr>
          <p:spPr bwMode="auto">
            <a:xfrm>
              <a:off x="4494" y="1728"/>
              <a:ext cx="592" cy="592"/>
            </a:xfrm>
            <a:custGeom>
              <a:avLst/>
              <a:gdLst>
                <a:gd name="T0" fmla="*/ 80 w 159"/>
                <a:gd name="T1" fmla="*/ 0 h 159"/>
                <a:gd name="T2" fmla="*/ 78 w 159"/>
                <a:gd name="T3" fmla="*/ 0 h 159"/>
                <a:gd name="T4" fmla="*/ 78 w 159"/>
                <a:gd name="T5" fmla="*/ 9 h 159"/>
                <a:gd name="T6" fmla="*/ 80 w 159"/>
                <a:gd name="T7" fmla="*/ 8 h 159"/>
                <a:gd name="T8" fmla="*/ 150 w 159"/>
                <a:gd name="T9" fmla="*/ 79 h 159"/>
                <a:gd name="T10" fmla="*/ 80 w 159"/>
                <a:gd name="T11" fmla="*/ 150 h 159"/>
                <a:gd name="T12" fmla="*/ 9 w 159"/>
                <a:gd name="T13" fmla="*/ 79 h 159"/>
                <a:gd name="T14" fmla="*/ 20 w 159"/>
                <a:gd name="T15" fmla="*/ 41 h 159"/>
                <a:gd name="T16" fmla="*/ 13 w 159"/>
                <a:gd name="T17" fmla="*/ 36 h 159"/>
                <a:gd name="T18" fmla="*/ 0 w 159"/>
                <a:gd name="T19" fmla="*/ 79 h 159"/>
                <a:gd name="T20" fmla="*/ 80 w 159"/>
                <a:gd name="T21" fmla="*/ 159 h 159"/>
                <a:gd name="T22" fmla="*/ 159 w 159"/>
                <a:gd name="T23" fmla="*/ 79 h 159"/>
                <a:gd name="T24" fmla="*/ 80 w 159"/>
                <a:gd name="T25"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159">
                  <a:moveTo>
                    <a:pt x="80" y="0"/>
                  </a:moveTo>
                  <a:cubicBezTo>
                    <a:pt x="79" y="0"/>
                    <a:pt x="79" y="0"/>
                    <a:pt x="78" y="0"/>
                  </a:cubicBezTo>
                  <a:cubicBezTo>
                    <a:pt x="78" y="9"/>
                    <a:pt x="78" y="9"/>
                    <a:pt x="78" y="9"/>
                  </a:cubicBezTo>
                  <a:cubicBezTo>
                    <a:pt x="79" y="9"/>
                    <a:pt x="79" y="8"/>
                    <a:pt x="80" y="8"/>
                  </a:cubicBezTo>
                  <a:cubicBezTo>
                    <a:pt x="119" y="8"/>
                    <a:pt x="150" y="40"/>
                    <a:pt x="150" y="79"/>
                  </a:cubicBezTo>
                  <a:cubicBezTo>
                    <a:pt x="150" y="118"/>
                    <a:pt x="119" y="150"/>
                    <a:pt x="80" y="150"/>
                  </a:cubicBezTo>
                  <a:cubicBezTo>
                    <a:pt x="40" y="150"/>
                    <a:pt x="9" y="118"/>
                    <a:pt x="9" y="79"/>
                  </a:cubicBezTo>
                  <a:cubicBezTo>
                    <a:pt x="9" y="66"/>
                    <a:pt x="13" y="53"/>
                    <a:pt x="20" y="41"/>
                  </a:cubicBezTo>
                  <a:cubicBezTo>
                    <a:pt x="13" y="36"/>
                    <a:pt x="13" y="36"/>
                    <a:pt x="13" y="36"/>
                  </a:cubicBezTo>
                  <a:cubicBezTo>
                    <a:pt x="4" y="49"/>
                    <a:pt x="0" y="64"/>
                    <a:pt x="0" y="79"/>
                  </a:cubicBezTo>
                  <a:cubicBezTo>
                    <a:pt x="0" y="123"/>
                    <a:pt x="36" y="159"/>
                    <a:pt x="80" y="159"/>
                  </a:cubicBezTo>
                  <a:cubicBezTo>
                    <a:pt x="124" y="159"/>
                    <a:pt x="159" y="123"/>
                    <a:pt x="159" y="79"/>
                  </a:cubicBezTo>
                  <a:cubicBezTo>
                    <a:pt x="159" y="35"/>
                    <a:pt x="124" y="0"/>
                    <a:pt x="80" y="0"/>
                  </a:cubicBezTo>
                  <a:close/>
                </a:path>
              </a:pathLst>
            </a:custGeom>
            <a:solidFill>
              <a:srgbClr val="2A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6" name="Freeform 11">
              <a:extLst>
                <a:ext uri="{FF2B5EF4-FFF2-40B4-BE49-F238E27FC236}">
                  <a16:creationId xmlns:a16="http://schemas.microsoft.com/office/drawing/2014/main" id="{FAB818C3-A530-8147-AA53-BF203984A51E}"/>
                </a:ext>
              </a:extLst>
            </p:cNvPr>
            <p:cNvSpPr>
              <a:spLocks/>
            </p:cNvSpPr>
            <p:nvPr/>
          </p:nvSpPr>
          <p:spPr bwMode="auto">
            <a:xfrm>
              <a:off x="4539" y="1728"/>
              <a:ext cx="246" cy="156"/>
            </a:xfrm>
            <a:custGeom>
              <a:avLst/>
              <a:gdLst>
                <a:gd name="T0" fmla="*/ 66 w 66"/>
                <a:gd name="T1" fmla="*/ 0 h 42"/>
                <a:gd name="T2" fmla="*/ 1 w 66"/>
                <a:gd name="T3" fmla="*/ 36 h 42"/>
                <a:gd name="T4" fmla="*/ 0 w 66"/>
                <a:gd name="T5" fmla="*/ 37 h 42"/>
                <a:gd name="T6" fmla="*/ 7 w 66"/>
                <a:gd name="T7" fmla="*/ 42 h 42"/>
                <a:gd name="T8" fmla="*/ 8 w 66"/>
                <a:gd name="T9" fmla="*/ 41 h 42"/>
                <a:gd name="T10" fmla="*/ 66 w 66"/>
                <a:gd name="T11" fmla="*/ 9 h 42"/>
                <a:gd name="T12" fmla="*/ 66 w 66"/>
                <a:gd name="T13" fmla="*/ 9 h 42"/>
                <a:gd name="T14" fmla="*/ 66 w 66"/>
                <a:gd name="T15" fmla="*/ 0 h 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42">
                  <a:moveTo>
                    <a:pt x="66" y="0"/>
                  </a:moveTo>
                  <a:cubicBezTo>
                    <a:pt x="39" y="0"/>
                    <a:pt x="15" y="14"/>
                    <a:pt x="1" y="36"/>
                  </a:cubicBezTo>
                  <a:cubicBezTo>
                    <a:pt x="0" y="37"/>
                    <a:pt x="0" y="37"/>
                    <a:pt x="0" y="37"/>
                  </a:cubicBezTo>
                  <a:cubicBezTo>
                    <a:pt x="7" y="42"/>
                    <a:pt x="7" y="42"/>
                    <a:pt x="7" y="42"/>
                  </a:cubicBezTo>
                  <a:cubicBezTo>
                    <a:pt x="8" y="41"/>
                    <a:pt x="8" y="41"/>
                    <a:pt x="8" y="41"/>
                  </a:cubicBezTo>
                  <a:cubicBezTo>
                    <a:pt x="21" y="21"/>
                    <a:pt x="42" y="9"/>
                    <a:pt x="66" y="9"/>
                  </a:cubicBezTo>
                  <a:cubicBezTo>
                    <a:pt x="66" y="9"/>
                    <a:pt x="66" y="9"/>
                    <a:pt x="66" y="9"/>
                  </a:cubicBezTo>
                  <a:cubicBezTo>
                    <a:pt x="66" y="0"/>
                    <a:pt x="66" y="0"/>
                    <a:pt x="66" y="0"/>
                  </a:cubicBezTo>
                  <a:close/>
                </a:path>
              </a:pathLst>
            </a:custGeom>
            <a:solidFill>
              <a:srgbClr val="69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7" name="Freeform 12">
              <a:extLst>
                <a:ext uri="{FF2B5EF4-FFF2-40B4-BE49-F238E27FC236}">
                  <a16:creationId xmlns:a16="http://schemas.microsoft.com/office/drawing/2014/main" id="{37D62183-97FC-BF46-A42E-497055615408}"/>
                </a:ext>
              </a:extLst>
            </p:cNvPr>
            <p:cNvSpPr>
              <a:spLocks/>
            </p:cNvSpPr>
            <p:nvPr/>
          </p:nvSpPr>
          <p:spPr bwMode="auto">
            <a:xfrm>
              <a:off x="6679" y="2126"/>
              <a:ext cx="291" cy="291"/>
            </a:xfrm>
            <a:custGeom>
              <a:avLst/>
              <a:gdLst>
                <a:gd name="T0" fmla="*/ 78 w 78"/>
                <a:gd name="T1" fmla="*/ 0 h 78"/>
                <a:gd name="T2" fmla="*/ 78 w 78"/>
                <a:gd name="T3" fmla="*/ 0 h 78"/>
                <a:gd name="T4" fmla="*/ 0 w 78"/>
                <a:gd name="T5" fmla="*/ 78 h 78"/>
                <a:gd name="T6" fmla="*/ 78 w 78"/>
                <a:gd name="T7" fmla="*/ 78 h 78"/>
                <a:gd name="T8" fmla="*/ 78 w 78"/>
                <a:gd name="T9" fmla="*/ 0 h 78"/>
              </a:gdLst>
              <a:ahLst/>
              <a:cxnLst>
                <a:cxn ang="0">
                  <a:pos x="T0" y="T1"/>
                </a:cxn>
                <a:cxn ang="0">
                  <a:pos x="T2" y="T3"/>
                </a:cxn>
                <a:cxn ang="0">
                  <a:pos x="T4" y="T5"/>
                </a:cxn>
                <a:cxn ang="0">
                  <a:pos x="T6" y="T7"/>
                </a:cxn>
                <a:cxn ang="0">
                  <a:pos x="T8" y="T9"/>
                </a:cxn>
              </a:cxnLst>
              <a:rect l="0" t="0" r="r" b="b"/>
              <a:pathLst>
                <a:path w="78" h="78">
                  <a:moveTo>
                    <a:pt x="78" y="0"/>
                  </a:moveTo>
                  <a:cubicBezTo>
                    <a:pt x="78" y="0"/>
                    <a:pt x="78" y="0"/>
                    <a:pt x="78" y="0"/>
                  </a:cubicBezTo>
                  <a:cubicBezTo>
                    <a:pt x="35" y="0"/>
                    <a:pt x="0" y="35"/>
                    <a:pt x="0" y="78"/>
                  </a:cubicBezTo>
                  <a:cubicBezTo>
                    <a:pt x="78" y="78"/>
                    <a:pt x="78" y="78"/>
                    <a:pt x="78" y="78"/>
                  </a:cubicBezTo>
                  <a:lnTo>
                    <a:pt x="78" y="0"/>
                  </a:lnTo>
                  <a:close/>
                </a:path>
              </a:pathLst>
            </a:custGeom>
            <a:solidFill>
              <a:srgbClr val="69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8" name="Freeform 13">
              <a:extLst>
                <a:ext uri="{FF2B5EF4-FFF2-40B4-BE49-F238E27FC236}">
                  <a16:creationId xmlns:a16="http://schemas.microsoft.com/office/drawing/2014/main" id="{253C9B5F-1EE6-7F4D-A3A3-93CEA4EECA81}"/>
                </a:ext>
              </a:extLst>
            </p:cNvPr>
            <p:cNvSpPr>
              <a:spLocks/>
            </p:cNvSpPr>
            <p:nvPr/>
          </p:nvSpPr>
          <p:spPr bwMode="auto">
            <a:xfrm>
              <a:off x="6713" y="2238"/>
              <a:ext cx="581" cy="507"/>
            </a:xfrm>
            <a:custGeom>
              <a:avLst/>
              <a:gdLst>
                <a:gd name="T0" fmla="*/ 130 w 156"/>
                <a:gd name="T1" fmla="*/ 0 h 136"/>
                <a:gd name="T2" fmla="*/ 78 w 156"/>
                <a:gd name="T3" fmla="*/ 58 h 136"/>
                <a:gd name="T4" fmla="*/ 0 w 156"/>
                <a:gd name="T5" fmla="*/ 58 h 136"/>
                <a:gd name="T6" fmla="*/ 78 w 156"/>
                <a:gd name="T7" fmla="*/ 136 h 136"/>
                <a:gd name="T8" fmla="*/ 156 w 156"/>
                <a:gd name="T9" fmla="*/ 58 h 136"/>
                <a:gd name="T10" fmla="*/ 130 w 156"/>
                <a:gd name="T11" fmla="*/ 0 h 136"/>
              </a:gdLst>
              <a:ahLst/>
              <a:cxnLst>
                <a:cxn ang="0">
                  <a:pos x="T0" y="T1"/>
                </a:cxn>
                <a:cxn ang="0">
                  <a:pos x="T2" y="T3"/>
                </a:cxn>
                <a:cxn ang="0">
                  <a:pos x="T4" y="T5"/>
                </a:cxn>
                <a:cxn ang="0">
                  <a:pos x="T6" y="T7"/>
                </a:cxn>
                <a:cxn ang="0">
                  <a:pos x="T8" y="T9"/>
                </a:cxn>
                <a:cxn ang="0">
                  <a:pos x="T10" y="T11"/>
                </a:cxn>
              </a:cxnLst>
              <a:rect l="0" t="0" r="r" b="b"/>
              <a:pathLst>
                <a:path w="156" h="136">
                  <a:moveTo>
                    <a:pt x="130" y="0"/>
                  </a:moveTo>
                  <a:cubicBezTo>
                    <a:pt x="78" y="58"/>
                    <a:pt x="78" y="58"/>
                    <a:pt x="78" y="58"/>
                  </a:cubicBezTo>
                  <a:cubicBezTo>
                    <a:pt x="0" y="58"/>
                    <a:pt x="0" y="58"/>
                    <a:pt x="0" y="58"/>
                  </a:cubicBezTo>
                  <a:cubicBezTo>
                    <a:pt x="0" y="101"/>
                    <a:pt x="35" y="136"/>
                    <a:pt x="78" y="136"/>
                  </a:cubicBezTo>
                  <a:cubicBezTo>
                    <a:pt x="121" y="136"/>
                    <a:pt x="156" y="101"/>
                    <a:pt x="156" y="58"/>
                  </a:cubicBezTo>
                  <a:cubicBezTo>
                    <a:pt x="156" y="35"/>
                    <a:pt x="146" y="15"/>
                    <a:pt x="130" y="0"/>
                  </a:cubicBezTo>
                  <a:close/>
                </a:path>
              </a:pathLst>
            </a:custGeom>
            <a:solidFill>
              <a:srgbClr val="2A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9" name="Freeform 14">
              <a:extLst>
                <a:ext uri="{FF2B5EF4-FFF2-40B4-BE49-F238E27FC236}">
                  <a16:creationId xmlns:a16="http://schemas.microsoft.com/office/drawing/2014/main" id="{2344C6BB-DAF1-D046-8FA9-4D1D96B8F2F9}"/>
                </a:ext>
              </a:extLst>
            </p:cNvPr>
            <p:cNvSpPr>
              <a:spLocks/>
            </p:cNvSpPr>
            <p:nvPr/>
          </p:nvSpPr>
          <p:spPr bwMode="auto">
            <a:xfrm>
              <a:off x="7003" y="2164"/>
              <a:ext cx="194" cy="290"/>
            </a:xfrm>
            <a:custGeom>
              <a:avLst/>
              <a:gdLst>
                <a:gd name="T0" fmla="*/ 0 w 52"/>
                <a:gd name="T1" fmla="*/ 0 h 78"/>
                <a:gd name="T2" fmla="*/ 0 w 52"/>
                <a:gd name="T3" fmla="*/ 78 h 78"/>
                <a:gd name="T4" fmla="*/ 52 w 52"/>
                <a:gd name="T5" fmla="*/ 20 h 78"/>
                <a:gd name="T6" fmla="*/ 0 w 52"/>
                <a:gd name="T7" fmla="*/ 0 h 78"/>
              </a:gdLst>
              <a:ahLst/>
              <a:cxnLst>
                <a:cxn ang="0">
                  <a:pos x="T0" y="T1"/>
                </a:cxn>
                <a:cxn ang="0">
                  <a:pos x="T2" y="T3"/>
                </a:cxn>
                <a:cxn ang="0">
                  <a:pos x="T4" y="T5"/>
                </a:cxn>
                <a:cxn ang="0">
                  <a:pos x="T6" y="T7"/>
                </a:cxn>
              </a:cxnLst>
              <a:rect l="0" t="0" r="r" b="b"/>
              <a:pathLst>
                <a:path w="52" h="78">
                  <a:moveTo>
                    <a:pt x="0" y="0"/>
                  </a:moveTo>
                  <a:cubicBezTo>
                    <a:pt x="0" y="78"/>
                    <a:pt x="0" y="78"/>
                    <a:pt x="0" y="78"/>
                  </a:cubicBezTo>
                  <a:cubicBezTo>
                    <a:pt x="52" y="20"/>
                    <a:pt x="52" y="20"/>
                    <a:pt x="52" y="20"/>
                  </a:cubicBezTo>
                  <a:cubicBezTo>
                    <a:pt x="38" y="8"/>
                    <a:pt x="20" y="1"/>
                    <a:pt x="0" y="0"/>
                  </a:cubicBez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0" name="Oval 15">
              <a:extLst>
                <a:ext uri="{FF2B5EF4-FFF2-40B4-BE49-F238E27FC236}">
                  <a16:creationId xmlns:a16="http://schemas.microsoft.com/office/drawing/2014/main" id="{BA78FE3E-2E94-C642-9E59-87A7A1E5D066}"/>
                </a:ext>
              </a:extLst>
            </p:cNvPr>
            <p:cNvSpPr>
              <a:spLocks noChangeArrowheads="1"/>
            </p:cNvSpPr>
            <p:nvPr/>
          </p:nvSpPr>
          <p:spPr bwMode="auto">
            <a:xfrm>
              <a:off x="6638" y="3154"/>
              <a:ext cx="108" cy="108"/>
            </a:xfrm>
            <a:prstGeom prst="ellipse">
              <a:avLst/>
            </a:prstGeom>
            <a:solidFill>
              <a:srgbClr val="69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1" name="Freeform 16">
              <a:extLst>
                <a:ext uri="{FF2B5EF4-FFF2-40B4-BE49-F238E27FC236}">
                  <a16:creationId xmlns:a16="http://schemas.microsoft.com/office/drawing/2014/main" id="{A697A926-01AB-D54A-8399-005E5806BFB6}"/>
                </a:ext>
              </a:extLst>
            </p:cNvPr>
            <p:cNvSpPr>
              <a:spLocks/>
            </p:cNvSpPr>
            <p:nvPr/>
          </p:nvSpPr>
          <p:spPr bwMode="auto">
            <a:xfrm>
              <a:off x="6601" y="3679"/>
              <a:ext cx="570" cy="209"/>
            </a:xfrm>
            <a:custGeom>
              <a:avLst/>
              <a:gdLst>
                <a:gd name="T0" fmla="*/ 153 w 153"/>
                <a:gd name="T1" fmla="*/ 56 h 56"/>
                <a:gd name="T2" fmla="*/ 0 w 153"/>
                <a:gd name="T3" fmla="*/ 56 h 56"/>
                <a:gd name="T4" fmla="*/ 0 w 153"/>
                <a:gd name="T5" fmla="*/ 0 h 56"/>
                <a:gd name="T6" fmla="*/ 125 w 153"/>
                <a:gd name="T7" fmla="*/ 0 h 56"/>
                <a:gd name="T8" fmla="*/ 148 w 153"/>
                <a:gd name="T9" fmla="*/ 21 h 56"/>
                <a:gd name="T10" fmla="*/ 153 w 153"/>
                <a:gd name="T11" fmla="*/ 56 h 56"/>
              </a:gdLst>
              <a:ahLst/>
              <a:cxnLst>
                <a:cxn ang="0">
                  <a:pos x="T0" y="T1"/>
                </a:cxn>
                <a:cxn ang="0">
                  <a:pos x="T2" y="T3"/>
                </a:cxn>
                <a:cxn ang="0">
                  <a:pos x="T4" y="T5"/>
                </a:cxn>
                <a:cxn ang="0">
                  <a:pos x="T6" y="T7"/>
                </a:cxn>
                <a:cxn ang="0">
                  <a:pos x="T8" y="T9"/>
                </a:cxn>
                <a:cxn ang="0">
                  <a:pos x="T10" y="T11"/>
                </a:cxn>
              </a:cxnLst>
              <a:rect l="0" t="0" r="r" b="b"/>
              <a:pathLst>
                <a:path w="153" h="56">
                  <a:moveTo>
                    <a:pt x="153" y="56"/>
                  </a:moveTo>
                  <a:cubicBezTo>
                    <a:pt x="0" y="56"/>
                    <a:pt x="0" y="56"/>
                    <a:pt x="0" y="56"/>
                  </a:cubicBezTo>
                  <a:cubicBezTo>
                    <a:pt x="0" y="0"/>
                    <a:pt x="0" y="0"/>
                    <a:pt x="0" y="0"/>
                  </a:cubicBezTo>
                  <a:cubicBezTo>
                    <a:pt x="125" y="0"/>
                    <a:pt x="125" y="0"/>
                    <a:pt x="125" y="0"/>
                  </a:cubicBezTo>
                  <a:cubicBezTo>
                    <a:pt x="137" y="0"/>
                    <a:pt x="146" y="7"/>
                    <a:pt x="148" y="21"/>
                  </a:cubicBezTo>
                  <a:lnTo>
                    <a:pt x="153" y="56"/>
                  </a:ln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2" name="Rectangle 17">
              <a:extLst>
                <a:ext uri="{FF2B5EF4-FFF2-40B4-BE49-F238E27FC236}">
                  <a16:creationId xmlns:a16="http://schemas.microsoft.com/office/drawing/2014/main" id="{2BFA4C82-4D6C-9445-974A-E15578C5CC0E}"/>
                </a:ext>
              </a:extLst>
            </p:cNvPr>
            <p:cNvSpPr>
              <a:spLocks noChangeArrowheads="1"/>
            </p:cNvSpPr>
            <p:nvPr/>
          </p:nvSpPr>
          <p:spPr bwMode="auto">
            <a:xfrm>
              <a:off x="4963" y="3240"/>
              <a:ext cx="75" cy="372"/>
            </a:xfrm>
            <a:prstGeom prst="rect">
              <a:avLst/>
            </a:prstGeom>
            <a:solidFill>
              <a:srgbClr val="E8E6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3" name="Rectangle 18">
              <a:extLst>
                <a:ext uri="{FF2B5EF4-FFF2-40B4-BE49-F238E27FC236}">
                  <a16:creationId xmlns:a16="http://schemas.microsoft.com/office/drawing/2014/main" id="{36B53FE2-86B7-9A46-A4DF-BEF768DB9FE0}"/>
                </a:ext>
              </a:extLst>
            </p:cNvPr>
            <p:cNvSpPr>
              <a:spLocks noChangeArrowheads="1"/>
            </p:cNvSpPr>
            <p:nvPr/>
          </p:nvSpPr>
          <p:spPr bwMode="auto">
            <a:xfrm>
              <a:off x="4893" y="3240"/>
              <a:ext cx="70" cy="372"/>
            </a:xfrm>
            <a:prstGeom prst="rect">
              <a:avLst/>
            </a:prstGeom>
            <a:solidFill>
              <a:srgbClr val="83B7A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4" name="Rectangle 19">
              <a:extLst>
                <a:ext uri="{FF2B5EF4-FFF2-40B4-BE49-F238E27FC236}">
                  <a16:creationId xmlns:a16="http://schemas.microsoft.com/office/drawing/2014/main" id="{1A2B4675-616D-D845-9BE2-6B6ABF0B07A1}"/>
                </a:ext>
              </a:extLst>
            </p:cNvPr>
            <p:cNvSpPr>
              <a:spLocks noChangeArrowheads="1"/>
            </p:cNvSpPr>
            <p:nvPr/>
          </p:nvSpPr>
          <p:spPr bwMode="auto">
            <a:xfrm>
              <a:off x="4818" y="3240"/>
              <a:ext cx="75" cy="372"/>
            </a:xfrm>
            <a:prstGeom prst="rect">
              <a:avLst/>
            </a:prstGeom>
            <a:solidFill>
              <a:srgbClr val="A6D3D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5" name="Freeform 20">
              <a:extLst>
                <a:ext uri="{FF2B5EF4-FFF2-40B4-BE49-F238E27FC236}">
                  <a16:creationId xmlns:a16="http://schemas.microsoft.com/office/drawing/2014/main" id="{07F31D50-07E0-D743-A6FF-B1E011457869}"/>
                </a:ext>
              </a:extLst>
            </p:cNvPr>
            <p:cNvSpPr>
              <a:spLocks/>
            </p:cNvSpPr>
            <p:nvPr/>
          </p:nvSpPr>
          <p:spPr bwMode="auto">
            <a:xfrm>
              <a:off x="4695" y="3300"/>
              <a:ext cx="116" cy="324"/>
            </a:xfrm>
            <a:custGeom>
              <a:avLst/>
              <a:gdLst>
                <a:gd name="T0" fmla="*/ 64 w 116"/>
                <a:gd name="T1" fmla="*/ 324 h 324"/>
                <a:gd name="T2" fmla="*/ 0 w 116"/>
                <a:gd name="T3" fmla="*/ 312 h 324"/>
                <a:gd name="T4" fmla="*/ 56 w 116"/>
                <a:gd name="T5" fmla="*/ 0 h 324"/>
                <a:gd name="T6" fmla="*/ 116 w 116"/>
                <a:gd name="T7" fmla="*/ 11 h 324"/>
                <a:gd name="T8" fmla="*/ 64 w 116"/>
                <a:gd name="T9" fmla="*/ 324 h 324"/>
              </a:gdLst>
              <a:ahLst/>
              <a:cxnLst>
                <a:cxn ang="0">
                  <a:pos x="T0" y="T1"/>
                </a:cxn>
                <a:cxn ang="0">
                  <a:pos x="T2" y="T3"/>
                </a:cxn>
                <a:cxn ang="0">
                  <a:pos x="T4" y="T5"/>
                </a:cxn>
                <a:cxn ang="0">
                  <a:pos x="T6" y="T7"/>
                </a:cxn>
                <a:cxn ang="0">
                  <a:pos x="T8" y="T9"/>
                </a:cxn>
              </a:cxnLst>
              <a:rect l="0" t="0" r="r" b="b"/>
              <a:pathLst>
                <a:path w="116" h="324">
                  <a:moveTo>
                    <a:pt x="64" y="324"/>
                  </a:moveTo>
                  <a:lnTo>
                    <a:pt x="0" y="312"/>
                  </a:lnTo>
                  <a:lnTo>
                    <a:pt x="56" y="0"/>
                  </a:lnTo>
                  <a:lnTo>
                    <a:pt x="116" y="11"/>
                  </a:lnTo>
                  <a:lnTo>
                    <a:pt x="64" y="324"/>
                  </a:ln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6" name="Freeform 21">
              <a:extLst>
                <a:ext uri="{FF2B5EF4-FFF2-40B4-BE49-F238E27FC236}">
                  <a16:creationId xmlns:a16="http://schemas.microsoft.com/office/drawing/2014/main" id="{6E879A65-AC10-5548-80DC-74AD23B108E0}"/>
                </a:ext>
              </a:extLst>
            </p:cNvPr>
            <p:cNvSpPr>
              <a:spLocks/>
            </p:cNvSpPr>
            <p:nvPr/>
          </p:nvSpPr>
          <p:spPr bwMode="auto">
            <a:xfrm>
              <a:off x="5700" y="3426"/>
              <a:ext cx="1028" cy="462"/>
            </a:xfrm>
            <a:custGeom>
              <a:avLst/>
              <a:gdLst>
                <a:gd name="T0" fmla="*/ 276 w 276"/>
                <a:gd name="T1" fmla="*/ 124 h 124"/>
                <a:gd name="T2" fmla="*/ 0 w 276"/>
                <a:gd name="T3" fmla="*/ 124 h 124"/>
                <a:gd name="T4" fmla="*/ 3 w 276"/>
                <a:gd name="T5" fmla="*/ 0 h 124"/>
                <a:gd name="T6" fmla="*/ 241 w 276"/>
                <a:gd name="T7" fmla="*/ 0 h 124"/>
                <a:gd name="T8" fmla="*/ 266 w 276"/>
                <a:gd name="T9" fmla="*/ 24 h 124"/>
                <a:gd name="T10" fmla="*/ 276 w 276"/>
                <a:gd name="T11" fmla="*/ 124 h 124"/>
              </a:gdLst>
              <a:ahLst/>
              <a:cxnLst>
                <a:cxn ang="0">
                  <a:pos x="T0" y="T1"/>
                </a:cxn>
                <a:cxn ang="0">
                  <a:pos x="T2" y="T3"/>
                </a:cxn>
                <a:cxn ang="0">
                  <a:pos x="T4" y="T5"/>
                </a:cxn>
                <a:cxn ang="0">
                  <a:pos x="T6" y="T7"/>
                </a:cxn>
                <a:cxn ang="0">
                  <a:pos x="T8" y="T9"/>
                </a:cxn>
                <a:cxn ang="0">
                  <a:pos x="T10" y="T11"/>
                </a:cxn>
              </a:cxnLst>
              <a:rect l="0" t="0" r="r" b="b"/>
              <a:pathLst>
                <a:path w="276" h="124">
                  <a:moveTo>
                    <a:pt x="276" y="124"/>
                  </a:moveTo>
                  <a:cubicBezTo>
                    <a:pt x="0" y="124"/>
                    <a:pt x="0" y="124"/>
                    <a:pt x="0" y="124"/>
                  </a:cubicBezTo>
                  <a:cubicBezTo>
                    <a:pt x="3" y="0"/>
                    <a:pt x="3" y="0"/>
                    <a:pt x="3" y="0"/>
                  </a:cubicBezTo>
                  <a:cubicBezTo>
                    <a:pt x="241" y="0"/>
                    <a:pt x="241" y="0"/>
                    <a:pt x="241" y="0"/>
                  </a:cubicBezTo>
                  <a:cubicBezTo>
                    <a:pt x="255" y="0"/>
                    <a:pt x="264" y="10"/>
                    <a:pt x="266" y="24"/>
                  </a:cubicBezTo>
                  <a:lnTo>
                    <a:pt x="276" y="124"/>
                  </a:lnTo>
                  <a:close/>
                </a:path>
              </a:pathLst>
            </a:custGeom>
            <a:solidFill>
              <a:srgbClr val="A6D3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7" name="Freeform 22">
              <a:extLst>
                <a:ext uri="{FF2B5EF4-FFF2-40B4-BE49-F238E27FC236}">
                  <a16:creationId xmlns:a16="http://schemas.microsoft.com/office/drawing/2014/main" id="{12FF7E0C-0439-B345-9FB3-7D7B756ACBAF}"/>
                </a:ext>
              </a:extLst>
            </p:cNvPr>
            <p:cNvSpPr>
              <a:spLocks/>
            </p:cNvSpPr>
            <p:nvPr/>
          </p:nvSpPr>
          <p:spPr bwMode="auto">
            <a:xfrm>
              <a:off x="5931" y="2879"/>
              <a:ext cx="361" cy="123"/>
            </a:xfrm>
            <a:custGeom>
              <a:avLst/>
              <a:gdLst>
                <a:gd name="T0" fmla="*/ 97 w 97"/>
                <a:gd name="T1" fmla="*/ 21 h 33"/>
                <a:gd name="T2" fmla="*/ 72 w 97"/>
                <a:gd name="T3" fmla="*/ 4 h 33"/>
                <a:gd name="T4" fmla="*/ 62 w 97"/>
                <a:gd name="T5" fmla="*/ 0 h 33"/>
                <a:gd name="T6" fmla="*/ 0 w 97"/>
                <a:gd name="T7" fmla="*/ 0 h 33"/>
                <a:gd name="T8" fmla="*/ 9 w 97"/>
                <a:gd name="T9" fmla="*/ 33 h 33"/>
                <a:gd name="T10" fmla="*/ 59 w 97"/>
                <a:gd name="T11" fmla="*/ 21 h 33"/>
                <a:gd name="T12" fmla="*/ 97 w 97"/>
                <a:gd name="T13" fmla="*/ 21 h 33"/>
              </a:gdLst>
              <a:ahLst/>
              <a:cxnLst>
                <a:cxn ang="0">
                  <a:pos x="T0" y="T1"/>
                </a:cxn>
                <a:cxn ang="0">
                  <a:pos x="T2" y="T3"/>
                </a:cxn>
                <a:cxn ang="0">
                  <a:pos x="T4" y="T5"/>
                </a:cxn>
                <a:cxn ang="0">
                  <a:pos x="T6" y="T7"/>
                </a:cxn>
                <a:cxn ang="0">
                  <a:pos x="T8" y="T9"/>
                </a:cxn>
                <a:cxn ang="0">
                  <a:pos x="T10" y="T11"/>
                </a:cxn>
                <a:cxn ang="0">
                  <a:pos x="T12" y="T13"/>
                </a:cxn>
              </a:cxnLst>
              <a:rect l="0" t="0" r="r" b="b"/>
              <a:pathLst>
                <a:path w="97" h="33">
                  <a:moveTo>
                    <a:pt x="97" y="21"/>
                  </a:moveTo>
                  <a:cubicBezTo>
                    <a:pt x="72" y="4"/>
                    <a:pt x="72" y="4"/>
                    <a:pt x="72" y="4"/>
                  </a:cubicBezTo>
                  <a:cubicBezTo>
                    <a:pt x="69" y="2"/>
                    <a:pt x="66" y="1"/>
                    <a:pt x="62" y="0"/>
                  </a:cubicBezTo>
                  <a:cubicBezTo>
                    <a:pt x="0" y="0"/>
                    <a:pt x="0" y="0"/>
                    <a:pt x="0" y="0"/>
                  </a:cubicBezTo>
                  <a:cubicBezTo>
                    <a:pt x="9" y="33"/>
                    <a:pt x="9" y="33"/>
                    <a:pt x="9" y="33"/>
                  </a:cubicBezTo>
                  <a:cubicBezTo>
                    <a:pt x="59" y="21"/>
                    <a:pt x="59" y="21"/>
                    <a:pt x="59" y="21"/>
                  </a:cubicBezTo>
                  <a:lnTo>
                    <a:pt x="97" y="21"/>
                  </a:lnTo>
                  <a:close/>
                </a:path>
              </a:pathLst>
            </a:custGeom>
            <a:solidFill>
              <a:srgbClr val="DB8E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8" name="Freeform 23">
              <a:extLst>
                <a:ext uri="{FF2B5EF4-FFF2-40B4-BE49-F238E27FC236}">
                  <a16:creationId xmlns:a16="http://schemas.microsoft.com/office/drawing/2014/main" id="{F35B2C14-7670-7D4D-80CE-E97BE202A0FF}"/>
                </a:ext>
              </a:extLst>
            </p:cNvPr>
            <p:cNvSpPr>
              <a:spLocks/>
            </p:cNvSpPr>
            <p:nvPr/>
          </p:nvSpPr>
          <p:spPr bwMode="auto">
            <a:xfrm>
              <a:off x="5697" y="2164"/>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290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9" name="Freeform 24">
              <a:extLst>
                <a:ext uri="{FF2B5EF4-FFF2-40B4-BE49-F238E27FC236}">
                  <a16:creationId xmlns:a16="http://schemas.microsoft.com/office/drawing/2014/main" id="{912E32EE-DBE2-5340-B4B9-28E48ACC98DE}"/>
                </a:ext>
              </a:extLst>
            </p:cNvPr>
            <p:cNvSpPr>
              <a:spLocks/>
            </p:cNvSpPr>
            <p:nvPr/>
          </p:nvSpPr>
          <p:spPr bwMode="auto">
            <a:xfrm>
              <a:off x="5548" y="2171"/>
              <a:ext cx="3" cy="19"/>
            </a:xfrm>
            <a:custGeom>
              <a:avLst/>
              <a:gdLst>
                <a:gd name="T0" fmla="*/ 1 w 1"/>
                <a:gd name="T1" fmla="*/ 5 h 5"/>
                <a:gd name="T2" fmla="*/ 1 w 1"/>
                <a:gd name="T3" fmla="*/ 5 h 5"/>
                <a:gd name="T4" fmla="*/ 1 w 1"/>
                <a:gd name="T5" fmla="*/ 5 h 5"/>
                <a:gd name="T6" fmla="*/ 0 w 1"/>
                <a:gd name="T7" fmla="*/ 0 h 5"/>
                <a:gd name="T8" fmla="*/ 1 w 1"/>
                <a:gd name="T9" fmla="*/ 5 h 5"/>
              </a:gdLst>
              <a:ahLst/>
              <a:cxnLst>
                <a:cxn ang="0">
                  <a:pos x="T0" y="T1"/>
                </a:cxn>
                <a:cxn ang="0">
                  <a:pos x="T2" y="T3"/>
                </a:cxn>
                <a:cxn ang="0">
                  <a:pos x="T4" y="T5"/>
                </a:cxn>
                <a:cxn ang="0">
                  <a:pos x="T6" y="T7"/>
                </a:cxn>
                <a:cxn ang="0">
                  <a:pos x="T8" y="T9"/>
                </a:cxn>
              </a:cxnLst>
              <a:rect l="0" t="0" r="r" b="b"/>
              <a:pathLst>
                <a:path w="1" h="5">
                  <a:moveTo>
                    <a:pt x="1" y="5"/>
                  </a:moveTo>
                  <a:cubicBezTo>
                    <a:pt x="1" y="5"/>
                    <a:pt x="1" y="5"/>
                    <a:pt x="1" y="5"/>
                  </a:cubicBezTo>
                  <a:cubicBezTo>
                    <a:pt x="1" y="5"/>
                    <a:pt x="1" y="5"/>
                    <a:pt x="1" y="5"/>
                  </a:cubicBezTo>
                  <a:cubicBezTo>
                    <a:pt x="1" y="3"/>
                    <a:pt x="1" y="1"/>
                    <a:pt x="0" y="0"/>
                  </a:cubicBezTo>
                  <a:cubicBezTo>
                    <a:pt x="1" y="1"/>
                    <a:pt x="1" y="3"/>
                    <a:pt x="1" y="5"/>
                  </a:cubicBezTo>
                  <a:close/>
                </a:path>
              </a:pathLst>
            </a:custGeom>
            <a:solidFill>
              <a:srgbClr val="EE5C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0" name="Freeform 25">
              <a:extLst>
                <a:ext uri="{FF2B5EF4-FFF2-40B4-BE49-F238E27FC236}">
                  <a16:creationId xmlns:a16="http://schemas.microsoft.com/office/drawing/2014/main" id="{6841E6F3-ADD2-C841-A318-F2039B0388C0}"/>
                </a:ext>
              </a:extLst>
            </p:cNvPr>
            <p:cNvSpPr>
              <a:spLocks/>
            </p:cNvSpPr>
            <p:nvPr/>
          </p:nvSpPr>
          <p:spPr bwMode="auto">
            <a:xfrm>
              <a:off x="5384" y="1989"/>
              <a:ext cx="391" cy="517"/>
            </a:xfrm>
            <a:custGeom>
              <a:avLst/>
              <a:gdLst>
                <a:gd name="T0" fmla="*/ 100 w 105"/>
                <a:gd name="T1" fmla="*/ 43 h 139"/>
                <a:gd name="T2" fmla="*/ 83 w 105"/>
                <a:gd name="T3" fmla="*/ 4 h 139"/>
                <a:gd name="T4" fmla="*/ 83 w 105"/>
                <a:gd name="T5" fmla="*/ 4 h 139"/>
                <a:gd name="T6" fmla="*/ 71 w 105"/>
                <a:gd name="T7" fmla="*/ 0 h 139"/>
                <a:gd name="T8" fmla="*/ 11 w 105"/>
                <a:gd name="T9" fmla="*/ 76 h 139"/>
                <a:gd name="T10" fmla="*/ 0 w 105"/>
                <a:gd name="T11" fmla="*/ 102 h 139"/>
                <a:gd name="T12" fmla="*/ 54 w 105"/>
                <a:gd name="T13" fmla="*/ 139 h 139"/>
                <a:gd name="T14" fmla="*/ 69 w 105"/>
                <a:gd name="T15" fmla="*/ 110 h 139"/>
                <a:gd name="T16" fmla="*/ 96 w 105"/>
                <a:gd name="T17" fmla="*/ 77 h 139"/>
                <a:gd name="T18" fmla="*/ 97 w 105"/>
                <a:gd name="T19" fmla="*/ 74 h 139"/>
                <a:gd name="T20" fmla="*/ 100 w 105"/>
                <a:gd name="T21" fmla="*/ 74 h 139"/>
                <a:gd name="T22" fmla="*/ 104 w 105"/>
                <a:gd name="T23" fmla="*/ 70 h 139"/>
                <a:gd name="T24" fmla="*/ 100 w 105"/>
                <a:gd name="T25" fmla="*/ 4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5" h="139">
                  <a:moveTo>
                    <a:pt x="100" y="43"/>
                  </a:moveTo>
                  <a:cubicBezTo>
                    <a:pt x="100" y="28"/>
                    <a:pt x="97" y="14"/>
                    <a:pt x="83" y="4"/>
                  </a:cubicBezTo>
                  <a:cubicBezTo>
                    <a:pt x="83" y="4"/>
                    <a:pt x="83" y="4"/>
                    <a:pt x="83" y="4"/>
                  </a:cubicBezTo>
                  <a:cubicBezTo>
                    <a:pt x="81" y="3"/>
                    <a:pt x="76" y="0"/>
                    <a:pt x="71" y="0"/>
                  </a:cubicBezTo>
                  <a:cubicBezTo>
                    <a:pt x="33" y="4"/>
                    <a:pt x="11" y="76"/>
                    <a:pt x="11" y="76"/>
                  </a:cubicBezTo>
                  <a:cubicBezTo>
                    <a:pt x="0" y="102"/>
                    <a:pt x="0" y="102"/>
                    <a:pt x="0" y="102"/>
                  </a:cubicBezTo>
                  <a:cubicBezTo>
                    <a:pt x="0" y="102"/>
                    <a:pt x="54" y="139"/>
                    <a:pt x="54" y="139"/>
                  </a:cubicBezTo>
                  <a:cubicBezTo>
                    <a:pt x="69" y="110"/>
                    <a:pt x="69" y="110"/>
                    <a:pt x="69" y="110"/>
                  </a:cubicBezTo>
                  <a:cubicBezTo>
                    <a:pt x="96" y="77"/>
                    <a:pt x="96" y="77"/>
                    <a:pt x="96" y="77"/>
                  </a:cubicBezTo>
                  <a:cubicBezTo>
                    <a:pt x="97" y="74"/>
                    <a:pt x="97" y="74"/>
                    <a:pt x="97" y="74"/>
                  </a:cubicBezTo>
                  <a:cubicBezTo>
                    <a:pt x="100" y="74"/>
                    <a:pt x="100" y="74"/>
                    <a:pt x="100" y="74"/>
                  </a:cubicBezTo>
                  <a:cubicBezTo>
                    <a:pt x="104" y="74"/>
                    <a:pt x="105" y="72"/>
                    <a:pt x="104" y="70"/>
                  </a:cubicBezTo>
                  <a:lnTo>
                    <a:pt x="100" y="43"/>
                  </a:lnTo>
                  <a:close/>
                </a:path>
              </a:pathLst>
            </a:custGeom>
            <a:solidFill>
              <a:srgbClr val="DB8E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1" name="Freeform 26">
              <a:extLst>
                <a:ext uri="{FF2B5EF4-FFF2-40B4-BE49-F238E27FC236}">
                  <a16:creationId xmlns:a16="http://schemas.microsoft.com/office/drawing/2014/main" id="{A8A2C0B4-591E-1642-B1AA-E4FD2F5A99DA}"/>
                </a:ext>
              </a:extLst>
            </p:cNvPr>
            <p:cNvSpPr>
              <a:spLocks/>
            </p:cNvSpPr>
            <p:nvPr/>
          </p:nvSpPr>
          <p:spPr bwMode="auto">
            <a:xfrm>
              <a:off x="5377" y="1918"/>
              <a:ext cx="394" cy="514"/>
            </a:xfrm>
            <a:custGeom>
              <a:avLst/>
              <a:gdLst>
                <a:gd name="T0" fmla="*/ 98 w 106"/>
                <a:gd name="T1" fmla="*/ 102 h 138"/>
                <a:gd name="T2" fmla="*/ 99 w 106"/>
                <a:gd name="T3" fmla="*/ 93 h 138"/>
                <a:gd name="T4" fmla="*/ 67 w 106"/>
                <a:gd name="T5" fmla="*/ 92 h 138"/>
                <a:gd name="T6" fmla="*/ 62 w 106"/>
                <a:gd name="T7" fmla="*/ 88 h 138"/>
                <a:gd name="T8" fmla="*/ 54 w 106"/>
                <a:gd name="T9" fmla="*/ 41 h 138"/>
                <a:gd name="T10" fmla="*/ 85 w 106"/>
                <a:gd name="T11" fmla="*/ 23 h 138"/>
                <a:gd name="T12" fmla="*/ 55 w 106"/>
                <a:gd name="T13" fmla="*/ 2 h 138"/>
                <a:gd name="T14" fmla="*/ 6 w 106"/>
                <a:gd name="T15" fmla="*/ 62 h 138"/>
                <a:gd name="T16" fmla="*/ 8 w 106"/>
                <a:gd name="T17" fmla="*/ 72 h 138"/>
                <a:gd name="T18" fmla="*/ 14 w 106"/>
                <a:gd name="T19" fmla="*/ 86 h 138"/>
                <a:gd name="T20" fmla="*/ 13 w 106"/>
                <a:gd name="T21" fmla="*/ 95 h 138"/>
                <a:gd name="T22" fmla="*/ 27 w 106"/>
                <a:gd name="T23" fmla="*/ 74 h 138"/>
                <a:gd name="T24" fmla="*/ 26 w 106"/>
                <a:gd name="T25" fmla="*/ 73 h 138"/>
                <a:gd name="T26" fmla="*/ 25 w 106"/>
                <a:gd name="T27" fmla="*/ 69 h 138"/>
                <a:gd name="T28" fmla="*/ 36 w 106"/>
                <a:gd name="T29" fmla="*/ 59 h 138"/>
                <a:gd name="T30" fmla="*/ 44 w 106"/>
                <a:gd name="T31" fmla="*/ 63 h 138"/>
                <a:gd name="T32" fmla="*/ 45 w 106"/>
                <a:gd name="T33" fmla="*/ 65 h 138"/>
                <a:gd name="T34" fmla="*/ 47 w 106"/>
                <a:gd name="T35" fmla="*/ 71 h 138"/>
                <a:gd name="T36" fmla="*/ 47 w 106"/>
                <a:gd name="T37" fmla="*/ 105 h 138"/>
                <a:gd name="T38" fmla="*/ 70 w 106"/>
                <a:gd name="T39" fmla="*/ 136 h 138"/>
                <a:gd name="T40" fmla="*/ 86 w 106"/>
                <a:gd name="T41" fmla="*/ 138 h 138"/>
                <a:gd name="T42" fmla="*/ 106 w 106"/>
                <a:gd name="T43" fmla="*/ 118 h 138"/>
                <a:gd name="T44" fmla="*/ 98 w 106"/>
                <a:gd name="T45" fmla="*/ 10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6" h="138">
                  <a:moveTo>
                    <a:pt x="98" y="102"/>
                  </a:moveTo>
                  <a:cubicBezTo>
                    <a:pt x="99" y="93"/>
                    <a:pt x="99" y="93"/>
                    <a:pt x="99" y="93"/>
                  </a:cubicBezTo>
                  <a:cubicBezTo>
                    <a:pt x="67" y="92"/>
                    <a:pt x="67" y="92"/>
                    <a:pt x="67" y="92"/>
                  </a:cubicBezTo>
                  <a:cubicBezTo>
                    <a:pt x="64" y="92"/>
                    <a:pt x="62" y="90"/>
                    <a:pt x="62" y="88"/>
                  </a:cubicBezTo>
                  <a:cubicBezTo>
                    <a:pt x="60" y="76"/>
                    <a:pt x="54" y="41"/>
                    <a:pt x="54" y="41"/>
                  </a:cubicBezTo>
                  <a:cubicBezTo>
                    <a:pt x="51" y="16"/>
                    <a:pt x="83" y="22"/>
                    <a:pt x="85" y="23"/>
                  </a:cubicBezTo>
                  <a:cubicBezTo>
                    <a:pt x="85" y="23"/>
                    <a:pt x="60" y="0"/>
                    <a:pt x="55" y="2"/>
                  </a:cubicBezTo>
                  <a:cubicBezTo>
                    <a:pt x="38" y="7"/>
                    <a:pt x="0" y="22"/>
                    <a:pt x="6" y="62"/>
                  </a:cubicBezTo>
                  <a:cubicBezTo>
                    <a:pt x="8" y="72"/>
                    <a:pt x="8" y="72"/>
                    <a:pt x="8" y="72"/>
                  </a:cubicBezTo>
                  <a:cubicBezTo>
                    <a:pt x="14" y="86"/>
                    <a:pt x="14" y="86"/>
                    <a:pt x="14" y="86"/>
                  </a:cubicBezTo>
                  <a:cubicBezTo>
                    <a:pt x="13" y="95"/>
                    <a:pt x="13" y="95"/>
                    <a:pt x="13" y="95"/>
                  </a:cubicBezTo>
                  <a:cubicBezTo>
                    <a:pt x="13" y="95"/>
                    <a:pt x="28" y="89"/>
                    <a:pt x="27" y="74"/>
                  </a:cubicBezTo>
                  <a:cubicBezTo>
                    <a:pt x="26" y="74"/>
                    <a:pt x="26" y="74"/>
                    <a:pt x="26" y="73"/>
                  </a:cubicBezTo>
                  <a:cubicBezTo>
                    <a:pt x="26" y="72"/>
                    <a:pt x="25" y="71"/>
                    <a:pt x="25" y="69"/>
                  </a:cubicBezTo>
                  <a:cubicBezTo>
                    <a:pt x="26" y="63"/>
                    <a:pt x="30" y="59"/>
                    <a:pt x="36" y="59"/>
                  </a:cubicBezTo>
                  <a:cubicBezTo>
                    <a:pt x="39" y="59"/>
                    <a:pt x="42" y="61"/>
                    <a:pt x="44" y="63"/>
                  </a:cubicBezTo>
                  <a:cubicBezTo>
                    <a:pt x="44" y="63"/>
                    <a:pt x="45" y="64"/>
                    <a:pt x="45" y="65"/>
                  </a:cubicBezTo>
                  <a:cubicBezTo>
                    <a:pt x="46" y="67"/>
                    <a:pt x="47" y="69"/>
                    <a:pt x="47" y="71"/>
                  </a:cubicBezTo>
                  <a:cubicBezTo>
                    <a:pt x="47" y="72"/>
                    <a:pt x="47" y="105"/>
                    <a:pt x="47" y="105"/>
                  </a:cubicBezTo>
                  <a:cubicBezTo>
                    <a:pt x="47" y="119"/>
                    <a:pt x="48" y="131"/>
                    <a:pt x="70" y="136"/>
                  </a:cubicBezTo>
                  <a:cubicBezTo>
                    <a:pt x="73" y="136"/>
                    <a:pt x="83" y="138"/>
                    <a:pt x="86" y="138"/>
                  </a:cubicBezTo>
                  <a:cubicBezTo>
                    <a:pt x="97" y="138"/>
                    <a:pt x="106" y="129"/>
                    <a:pt x="106" y="118"/>
                  </a:cubicBezTo>
                  <a:cubicBezTo>
                    <a:pt x="106" y="111"/>
                    <a:pt x="103" y="105"/>
                    <a:pt x="98" y="102"/>
                  </a:cubicBezTo>
                  <a:close/>
                </a:path>
              </a:pathLst>
            </a:custGeom>
            <a:solidFill>
              <a:srgbClr val="2A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2" name="Freeform 27">
              <a:extLst>
                <a:ext uri="{FF2B5EF4-FFF2-40B4-BE49-F238E27FC236}">
                  <a16:creationId xmlns:a16="http://schemas.microsoft.com/office/drawing/2014/main" id="{CD857C52-C83E-3B45-B107-C65D0A987529}"/>
                </a:ext>
              </a:extLst>
            </p:cNvPr>
            <p:cNvSpPr>
              <a:spLocks/>
            </p:cNvSpPr>
            <p:nvPr/>
          </p:nvSpPr>
          <p:spPr bwMode="auto">
            <a:xfrm>
              <a:off x="5328" y="1869"/>
              <a:ext cx="514" cy="317"/>
            </a:xfrm>
            <a:custGeom>
              <a:avLst/>
              <a:gdLst>
                <a:gd name="T0" fmla="*/ 138 w 138"/>
                <a:gd name="T1" fmla="*/ 26 h 85"/>
                <a:gd name="T2" fmla="*/ 106 w 138"/>
                <a:gd name="T3" fmla="*/ 34 h 85"/>
                <a:gd name="T4" fmla="*/ 93 w 138"/>
                <a:gd name="T5" fmla="*/ 17 h 85"/>
                <a:gd name="T6" fmla="*/ 37 w 138"/>
                <a:gd name="T7" fmla="*/ 11 h 85"/>
                <a:gd name="T8" fmla="*/ 8 w 138"/>
                <a:gd name="T9" fmla="*/ 58 h 85"/>
                <a:gd name="T10" fmla="*/ 21 w 138"/>
                <a:gd name="T11" fmla="*/ 85 h 85"/>
                <a:gd name="T12" fmla="*/ 21 w 138"/>
                <a:gd name="T13" fmla="*/ 85 h 85"/>
                <a:gd name="T14" fmla="*/ 135 w 138"/>
                <a:gd name="T15" fmla="*/ 32 h 85"/>
                <a:gd name="T16" fmla="*/ 138 w 138"/>
                <a:gd name="T17" fmla="*/ 2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85">
                  <a:moveTo>
                    <a:pt x="138" y="26"/>
                  </a:moveTo>
                  <a:cubicBezTo>
                    <a:pt x="106" y="34"/>
                    <a:pt x="106" y="34"/>
                    <a:pt x="106" y="34"/>
                  </a:cubicBezTo>
                  <a:cubicBezTo>
                    <a:pt x="93" y="17"/>
                    <a:pt x="93" y="17"/>
                    <a:pt x="93" y="17"/>
                  </a:cubicBezTo>
                  <a:cubicBezTo>
                    <a:pt x="82" y="2"/>
                    <a:pt x="61" y="0"/>
                    <a:pt x="37" y="11"/>
                  </a:cubicBezTo>
                  <a:cubicBezTo>
                    <a:pt x="12" y="23"/>
                    <a:pt x="0" y="42"/>
                    <a:pt x="8" y="58"/>
                  </a:cubicBezTo>
                  <a:cubicBezTo>
                    <a:pt x="21" y="85"/>
                    <a:pt x="21" y="85"/>
                    <a:pt x="21" y="85"/>
                  </a:cubicBezTo>
                  <a:cubicBezTo>
                    <a:pt x="21" y="85"/>
                    <a:pt x="21" y="85"/>
                    <a:pt x="21" y="85"/>
                  </a:cubicBezTo>
                  <a:cubicBezTo>
                    <a:pt x="135" y="32"/>
                    <a:pt x="135" y="32"/>
                    <a:pt x="135" y="32"/>
                  </a:cubicBezTo>
                  <a:cubicBezTo>
                    <a:pt x="137" y="31"/>
                    <a:pt x="138" y="28"/>
                    <a:pt x="138" y="26"/>
                  </a:cubicBez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3" name="Freeform 28">
              <a:extLst>
                <a:ext uri="{FF2B5EF4-FFF2-40B4-BE49-F238E27FC236}">
                  <a16:creationId xmlns:a16="http://schemas.microsoft.com/office/drawing/2014/main" id="{D7795F09-1AFE-F64B-9F9A-D1A48C427AA6}"/>
                </a:ext>
              </a:extLst>
            </p:cNvPr>
            <p:cNvSpPr>
              <a:spLocks/>
            </p:cNvSpPr>
            <p:nvPr/>
          </p:nvSpPr>
          <p:spPr bwMode="auto">
            <a:xfrm>
              <a:off x="5135" y="2260"/>
              <a:ext cx="830" cy="1043"/>
            </a:xfrm>
            <a:custGeom>
              <a:avLst/>
              <a:gdLst>
                <a:gd name="T0" fmla="*/ 223 w 223"/>
                <a:gd name="T1" fmla="*/ 199 h 280"/>
                <a:gd name="T2" fmla="*/ 214 w 223"/>
                <a:gd name="T3" fmla="*/ 166 h 280"/>
                <a:gd name="T4" fmla="*/ 158 w 223"/>
                <a:gd name="T5" fmla="*/ 166 h 280"/>
                <a:gd name="T6" fmla="*/ 127 w 223"/>
                <a:gd name="T7" fmla="*/ 79 h 280"/>
                <a:gd name="T8" fmla="*/ 129 w 223"/>
                <a:gd name="T9" fmla="*/ 75 h 280"/>
                <a:gd name="T10" fmla="*/ 120 w 223"/>
                <a:gd name="T11" fmla="*/ 47 h 280"/>
                <a:gd name="T12" fmla="*/ 74 w 223"/>
                <a:gd name="T13" fmla="*/ 18 h 280"/>
                <a:gd name="T14" fmla="*/ 48 w 223"/>
                <a:gd name="T15" fmla="*/ 2 h 280"/>
                <a:gd name="T16" fmla="*/ 42 w 223"/>
                <a:gd name="T17" fmla="*/ 2 h 280"/>
                <a:gd name="T18" fmla="*/ 14 w 223"/>
                <a:gd name="T19" fmla="*/ 33 h 280"/>
                <a:gd name="T20" fmla="*/ 1 w 223"/>
                <a:gd name="T21" fmla="*/ 71 h 280"/>
                <a:gd name="T22" fmla="*/ 1 w 223"/>
                <a:gd name="T23" fmla="*/ 71 h 280"/>
                <a:gd name="T24" fmla="*/ 22 w 223"/>
                <a:gd name="T25" fmla="*/ 106 h 280"/>
                <a:gd name="T26" fmla="*/ 26 w 223"/>
                <a:gd name="T27" fmla="*/ 109 h 280"/>
                <a:gd name="T28" fmla="*/ 26 w 223"/>
                <a:gd name="T29" fmla="*/ 161 h 280"/>
                <a:gd name="T30" fmla="*/ 67 w 223"/>
                <a:gd name="T31" fmla="*/ 280 h 280"/>
                <a:gd name="T32" fmla="*/ 154 w 223"/>
                <a:gd name="T33" fmla="*/ 220 h 280"/>
                <a:gd name="T34" fmla="*/ 223 w 223"/>
                <a:gd name="T35" fmla="*/ 199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3" h="280">
                  <a:moveTo>
                    <a:pt x="223" y="199"/>
                  </a:moveTo>
                  <a:cubicBezTo>
                    <a:pt x="214" y="166"/>
                    <a:pt x="214" y="166"/>
                    <a:pt x="214" y="166"/>
                  </a:cubicBezTo>
                  <a:cubicBezTo>
                    <a:pt x="158" y="166"/>
                    <a:pt x="158" y="166"/>
                    <a:pt x="158" y="166"/>
                  </a:cubicBezTo>
                  <a:cubicBezTo>
                    <a:pt x="127" y="79"/>
                    <a:pt x="127" y="79"/>
                    <a:pt x="127" y="79"/>
                  </a:cubicBezTo>
                  <a:cubicBezTo>
                    <a:pt x="129" y="75"/>
                    <a:pt x="129" y="75"/>
                    <a:pt x="129" y="75"/>
                  </a:cubicBezTo>
                  <a:cubicBezTo>
                    <a:pt x="133" y="65"/>
                    <a:pt x="130" y="53"/>
                    <a:pt x="120" y="47"/>
                  </a:cubicBezTo>
                  <a:cubicBezTo>
                    <a:pt x="74" y="18"/>
                    <a:pt x="74" y="18"/>
                    <a:pt x="74" y="18"/>
                  </a:cubicBezTo>
                  <a:cubicBezTo>
                    <a:pt x="48" y="2"/>
                    <a:pt x="48" y="2"/>
                    <a:pt x="48" y="2"/>
                  </a:cubicBezTo>
                  <a:cubicBezTo>
                    <a:pt x="46" y="0"/>
                    <a:pt x="43" y="1"/>
                    <a:pt x="42" y="2"/>
                  </a:cubicBezTo>
                  <a:cubicBezTo>
                    <a:pt x="14" y="33"/>
                    <a:pt x="14" y="33"/>
                    <a:pt x="14" y="33"/>
                  </a:cubicBezTo>
                  <a:cubicBezTo>
                    <a:pt x="4" y="43"/>
                    <a:pt x="0" y="57"/>
                    <a:pt x="1" y="71"/>
                  </a:cubicBezTo>
                  <a:cubicBezTo>
                    <a:pt x="1" y="71"/>
                    <a:pt x="1" y="71"/>
                    <a:pt x="1" y="71"/>
                  </a:cubicBezTo>
                  <a:cubicBezTo>
                    <a:pt x="3" y="85"/>
                    <a:pt x="10" y="98"/>
                    <a:pt x="22" y="106"/>
                  </a:cubicBezTo>
                  <a:cubicBezTo>
                    <a:pt x="26" y="109"/>
                    <a:pt x="26" y="109"/>
                    <a:pt x="26" y="109"/>
                  </a:cubicBezTo>
                  <a:cubicBezTo>
                    <a:pt x="25" y="120"/>
                    <a:pt x="23" y="150"/>
                    <a:pt x="26" y="161"/>
                  </a:cubicBezTo>
                  <a:cubicBezTo>
                    <a:pt x="34" y="195"/>
                    <a:pt x="67" y="280"/>
                    <a:pt x="67" y="280"/>
                  </a:cubicBezTo>
                  <a:cubicBezTo>
                    <a:pt x="154" y="220"/>
                    <a:pt x="154" y="220"/>
                    <a:pt x="154" y="220"/>
                  </a:cubicBezTo>
                  <a:cubicBezTo>
                    <a:pt x="188" y="209"/>
                    <a:pt x="223" y="199"/>
                    <a:pt x="223" y="199"/>
                  </a:cubicBezTo>
                  <a:close/>
                </a:path>
              </a:pathLst>
            </a:custGeom>
            <a:solidFill>
              <a:srgbClr val="69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4" name="Freeform 29">
              <a:extLst>
                <a:ext uri="{FF2B5EF4-FFF2-40B4-BE49-F238E27FC236}">
                  <a16:creationId xmlns:a16="http://schemas.microsoft.com/office/drawing/2014/main" id="{72FF910F-662B-5F48-940C-B3263A635637}"/>
                </a:ext>
              </a:extLst>
            </p:cNvPr>
            <p:cNvSpPr>
              <a:spLocks/>
            </p:cNvSpPr>
            <p:nvPr/>
          </p:nvSpPr>
          <p:spPr bwMode="auto">
            <a:xfrm>
              <a:off x="5350" y="2987"/>
              <a:ext cx="1270" cy="696"/>
            </a:xfrm>
            <a:custGeom>
              <a:avLst/>
              <a:gdLst>
                <a:gd name="T0" fmla="*/ 340 w 341"/>
                <a:gd name="T1" fmla="*/ 165 h 187"/>
                <a:gd name="T2" fmla="*/ 289 w 341"/>
                <a:gd name="T3" fmla="*/ 18 h 187"/>
                <a:gd name="T4" fmla="*/ 266 w 341"/>
                <a:gd name="T5" fmla="*/ 1 h 187"/>
                <a:gd name="T6" fmla="*/ 106 w 341"/>
                <a:gd name="T7" fmla="*/ 0 h 187"/>
                <a:gd name="T8" fmla="*/ 0 w 341"/>
                <a:gd name="T9" fmla="*/ 65 h 187"/>
                <a:gd name="T10" fmla="*/ 12 w 341"/>
                <a:gd name="T11" fmla="*/ 90 h 187"/>
                <a:gd name="T12" fmla="*/ 43 w 341"/>
                <a:gd name="T13" fmla="*/ 93 h 187"/>
                <a:gd name="T14" fmla="*/ 186 w 341"/>
                <a:gd name="T15" fmla="*/ 79 h 187"/>
                <a:gd name="T16" fmla="*/ 186 w 341"/>
                <a:gd name="T17" fmla="*/ 79 h 187"/>
                <a:gd name="T18" fmla="*/ 165 w 341"/>
                <a:gd name="T19" fmla="*/ 183 h 187"/>
                <a:gd name="T20" fmla="*/ 165 w 341"/>
                <a:gd name="T21" fmla="*/ 183 h 187"/>
                <a:gd name="T22" fmla="*/ 165 w 341"/>
                <a:gd name="T23" fmla="*/ 183 h 187"/>
                <a:gd name="T24" fmla="*/ 221 w 341"/>
                <a:gd name="T25" fmla="*/ 183 h 187"/>
                <a:gd name="T26" fmla="*/ 226 w 341"/>
                <a:gd name="T27" fmla="*/ 179 h 187"/>
                <a:gd name="T28" fmla="*/ 229 w 341"/>
                <a:gd name="T29" fmla="*/ 167 h 187"/>
                <a:gd name="T30" fmla="*/ 247 w 341"/>
                <a:gd name="T31" fmla="*/ 99 h 187"/>
                <a:gd name="T32" fmla="*/ 288 w 341"/>
                <a:gd name="T33" fmla="*/ 187 h 187"/>
                <a:gd name="T34" fmla="*/ 330 w 341"/>
                <a:gd name="T35" fmla="*/ 176 h 187"/>
                <a:gd name="T36" fmla="*/ 340 w 341"/>
                <a:gd name="T37" fmla="*/ 165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1" h="187">
                  <a:moveTo>
                    <a:pt x="340" y="165"/>
                  </a:moveTo>
                  <a:cubicBezTo>
                    <a:pt x="289" y="18"/>
                    <a:pt x="289" y="18"/>
                    <a:pt x="289" y="18"/>
                  </a:cubicBezTo>
                  <a:cubicBezTo>
                    <a:pt x="285" y="9"/>
                    <a:pt x="276" y="2"/>
                    <a:pt x="266" y="1"/>
                  </a:cubicBezTo>
                  <a:cubicBezTo>
                    <a:pt x="106" y="0"/>
                    <a:pt x="106" y="0"/>
                    <a:pt x="106" y="0"/>
                  </a:cubicBezTo>
                  <a:cubicBezTo>
                    <a:pt x="106" y="0"/>
                    <a:pt x="5" y="62"/>
                    <a:pt x="0" y="65"/>
                  </a:cubicBezTo>
                  <a:cubicBezTo>
                    <a:pt x="12" y="90"/>
                    <a:pt x="12" y="90"/>
                    <a:pt x="12" y="90"/>
                  </a:cubicBezTo>
                  <a:cubicBezTo>
                    <a:pt x="43" y="93"/>
                    <a:pt x="43" y="93"/>
                    <a:pt x="43" y="93"/>
                  </a:cubicBezTo>
                  <a:cubicBezTo>
                    <a:pt x="186" y="79"/>
                    <a:pt x="186" y="79"/>
                    <a:pt x="186" y="79"/>
                  </a:cubicBezTo>
                  <a:cubicBezTo>
                    <a:pt x="186" y="79"/>
                    <a:pt x="186" y="79"/>
                    <a:pt x="186" y="79"/>
                  </a:cubicBezTo>
                  <a:cubicBezTo>
                    <a:pt x="165" y="183"/>
                    <a:pt x="165" y="183"/>
                    <a:pt x="165" y="183"/>
                  </a:cubicBezTo>
                  <a:cubicBezTo>
                    <a:pt x="165" y="183"/>
                    <a:pt x="165" y="183"/>
                    <a:pt x="165" y="183"/>
                  </a:cubicBezTo>
                  <a:cubicBezTo>
                    <a:pt x="165" y="183"/>
                    <a:pt x="165" y="183"/>
                    <a:pt x="165" y="183"/>
                  </a:cubicBezTo>
                  <a:cubicBezTo>
                    <a:pt x="221" y="183"/>
                    <a:pt x="221" y="183"/>
                    <a:pt x="221" y="183"/>
                  </a:cubicBezTo>
                  <a:cubicBezTo>
                    <a:pt x="223" y="183"/>
                    <a:pt x="225" y="181"/>
                    <a:pt x="226" y="179"/>
                  </a:cubicBezTo>
                  <a:cubicBezTo>
                    <a:pt x="229" y="167"/>
                    <a:pt x="229" y="167"/>
                    <a:pt x="229" y="167"/>
                  </a:cubicBezTo>
                  <a:cubicBezTo>
                    <a:pt x="247" y="99"/>
                    <a:pt x="247" y="99"/>
                    <a:pt x="247" y="99"/>
                  </a:cubicBezTo>
                  <a:cubicBezTo>
                    <a:pt x="288" y="187"/>
                    <a:pt x="288" y="187"/>
                    <a:pt x="288" y="187"/>
                  </a:cubicBezTo>
                  <a:cubicBezTo>
                    <a:pt x="330" y="176"/>
                    <a:pt x="330" y="176"/>
                    <a:pt x="330" y="176"/>
                  </a:cubicBezTo>
                  <a:cubicBezTo>
                    <a:pt x="339" y="174"/>
                    <a:pt x="341" y="170"/>
                    <a:pt x="340" y="165"/>
                  </a:cubicBez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5" name="Freeform 30">
              <a:extLst>
                <a:ext uri="{FF2B5EF4-FFF2-40B4-BE49-F238E27FC236}">
                  <a16:creationId xmlns:a16="http://schemas.microsoft.com/office/drawing/2014/main" id="{5333738B-E2B8-8446-A9B9-A37EB0B116DE}"/>
                </a:ext>
              </a:extLst>
            </p:cNvPr>
            <p:cNvSpPr>
              <a:spLocks/>
            </p:cNvSpPr>
            <p:nvPr/>
          </p:nvSpPr>
          <p:spPr bwMode="auto">
            <a:xfrm>
              <a:off x="4505" y="3240"/>
              <a:ext cx="745" cy="648"/>
            </a:xfrm>
            <a:custGeom>
              <a:avLst/>
              <a:gdLst>
                <a:gd name="T0" fmla="*/ 162 w 200"/>
                <a:gd name="T1" fmla="*/ 100 h 174"/>
                <a:gd name="T2" fmla="*/ 162 w 200"/>
                <a:gd name="T3" fmla="*/ 0 h 174"/>
                <a:gd name="T4" fmla="*/ 142 w 200"/>
                <a:gd name="T5" fmla="*/ 0 h 174"/>
                <a:gd name="T6" fmla="*/ 142 w 200"/>
                <a:gd name="T7" fmla="*/ 100 h 174"/>
                <a:gd name="T8" fmla="*/ 31 w 200"/>
                <a:gd name="T9" fmla="*/ 100 h 174"/>
                <a:gd name="T10" fmla="*/ 7 w 200"/>
                <a:gd name="T11" fmla="*/ 124 h 174"/>
                <a:gd name="T12" fmla="*/ 0 w 200"/>
                <a:gd name="T13" fmla="*/ 174 h 174"/>
                <a:gd name="T14" fmla="*/ 200 w 200"/>
                <a:gd name="T15" fmla="*/ 174 h 174"/>
                <a:gd name="T16" fmla="*/ 200 w 200"/>
                <a:gd name="T17" fmla="*/ 100 h 174"/>
                <a:gd name="T18" fmla="*/ 162 w 200"/>
                <a:gd name="T19" fmla="*/ 10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0" h="174">
                  <a:moveTo>
                    <a:pt x="162" y="100"/>
                  </a:moveTo>
                  <a:cubicBezTo>
                    <a:pt x="162" y="0"/>
                    <a:pt x="162" y="0"/>
                    <a:pt x="162" y="0"/>
                  </a:cubicBezTo>
                  <a:cubicBezTo>
                    <a:pt x="142" y="0"/>
                    <a:pt x="142" y="0"/>
                    <a:pt x="142" y="0"/>
                  </a:cubicBezTo>
                  <a:cubicBezTo>
                    <a:pt x="142" y="100"/>
                    <a:pt x="142" y="100"/>
                    <a:pt x="142" y="100"/>
                  </a:cubicBezTo>
                  <a:cubicBezTo>
                    <a:pt x="31" y="100"/>
                    <a:pt x="31" y="100"/>
                    <a:pt x="31" y="100"/>
                  </a:cubicBezTo>
                  <a:cubicBezTo>
                    <a:pt x="18" y="100"/>
                    <a:pt x="9" y="111"/>
                    <a:pt x="7" y="124"/>
                  </a:cubicBezTo>
                  <a:cubicBezTo>
                    <a:pt x="0" y="174"/>
                    <a:pt x="0" y="174"/>
                    <a:pt x="0" y="174"/>
                  </a:cubicBezTo>
                  <a:cubicBezTo>
                    <a:pt x="200" y="174"/>
                    <a:pt x="200" y="174"/>
                    <a:pt x="200" y="174"/>
                  </a:cubicBezTo>
                  <a:cubicBezTo>
                    <a:pt x="200" y="100"/>
                    <a:pt x="200" y="100"/>
                    <a:pt x="200" y="100"/>
                  </a:cubicBezTo>
                  <a:lnTo>
                    <a:pt x="162" y="100"/>
                  </a:lnTo>
                  <a:close/>
                </a:path>
              </a:pathLst>
            </a:custGeom>
            <a:solidFill>
              <a:srgbClr val="2A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6" name="Freeform 31">
              <a:extLst>
                <a:ext uri="{FF2B5EF4-FFF2-40B4-BE49-F238E27FC236}">
                  <a16:creationId xmlns:a16="http://schemas.microsoft.com/office/drawing/2014/main" id="{FB126B2D-DAE7-F746-9A3D-B741009E4F58}"/>
                </a:ext>
              </a:extLst>
            </p:cNvPr>
            <p:cNvSpPr>
              <a:spLocks/>
            </p:cNvSpPr>
            <p:nvPr/>
          </p:nvSpPr>
          <p:spPr bwMode="auto">
            <a:xfrm>
              <a:off x="6423" y="3642"/>
              <a:ext cx="193" cy="119"/>
            </a:xfrm>
            <a:custGeom>
              <a:avLst/>
              <a:gdLst>
                <a:gd name="T0" fmla="*/ 0 w 193"/>
                <a:gd name="T1" fmla="*/ 41 h 119"/>
                <a:gd name="T2" fmla="*/ 29 w 193"/>
                <a:gd name="T3" fmla="*/ 119 h 119"/>
                <a:gd name="T4" fmla="*/ 193 w 193"/>
                <a:gd name="T5" fmla="*/ 101 h 119"/>
                <a:gd name="T6" fmla="*/ 156 w 193"/>
                <a:gd name="T7" fmla="*/ 0 h 119"/>
                <a:gd name="T8" fmla="*/ 0 w 193"/>
                <a:gd name="T9" fmla="*/ 41 h 119"/>
              </a:gdLst>
              <a:ahLst/>
              <a:cxnLst>
                <a:cxn ang="0">
                  <a:pos x="T0" y="T1"/>
                </a:cxn>
                <a:cxn ang="0">
                  <a:pos x="T2" y="T3"/>
                </a:cxn>
                <a:cxn ang="0">
                  <a:pos x="T4" y="T5"/>
                </a:cxn>
                <a:cxn ang="0">
                  <a:pos x="T6" y="T7"/>
                </a:cxn>
                <a:cxn ang="0">
                  <a:pos x="T8" y="T9"/>
                </a:cxn>
              </a:cxnLst>
              <a:rect l="0" t="0" r="r" b="b"/>
              <a:pathLst>
                <a:path w="193" h="119">
                  <a:moveTo>
                    <a:pt x="0" y="41"/>
                  </a:moveTo>
                  <a:lnTo>
                    <a:pt x="29" y="119"/>
                  </a:lnTo>
                  <a:lnTo>
                    <a:pt x="193" y="101"/>
                  </a:lnTo>
                  <a:lnTo>
                    <a:pt x="156" y="0"/>
                  </a:lnTo>
                  <a:lnTo>
                    <a:pt x="0" y="41"/>
                  </a:lnTo>
                  <a:close/>
                </a:path>
              </a:pathLst>
            </a:custGeom>
            <a:solidFill>
              <a:srgbClr val="DB8E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7" name="Freeform 32">
              <a:extLst>
                <a:ext uri="{FF2B5EF4-FFF2-40B4-BE49-F238E27FC236}">
                  <a16:creationId xmlns:a16="http://schemas.microsoft.com/office/drawing/2014/main" id="{EA7F193A-FFB0-DB43-87BB-4E1AABA3550F}"/>
                </a:ext>
              </a:extLst>
            </p:cNvPr>
            <p:cNvSpPr>
              <a:spLocks/>
            </p:cNvSpPr>
            <p:nvPr/>
          </p:nvSpPr>
          <p:spPr bwMode="auto">
            <a:xfrm>
              <a:off x="5108" y="2786"/>
              <a:ext cx="935" cy="1102"/>
            </a:xfrm>
            <a:custGeom>
              <a:avLst/>
              <a:gdLst>
                <a:gd name="T0" fmla="*/ 229 w 251"/>
                <a:gd name="T1" fmla="*/ 164 h 296"/>
                <a:gd name="T2" fmla="*/ 192 w 251"/>
                <a:gd name="T3" fmla="*/ 138 h 296"/>
                <a:gd name="T4" fmla="*/ 115 w 251"/>
                <a:gd name="T5" fmla="*/ 143 h 296"/>
                <a:gd name="T6" fmla="*/ 97 w 251"/>
                <a:gd name="T7" fmla="*/ 131 h 296"/>
                <a:gd name="T8" fmla="*/ 47 w 251"/>
                <a:gd name="T9" fmla="*/ 11 h 296"/>
                <a:gd name="T10" fmla="*/ 32 w 251"/>
                <a:gd name="T11" fmla="*/ 0 h 296"/>
                <a:gd name="T12" fmla="*/ 17 w 251"/>
                <a:gd name="T13" fmla="*/ 0 h 296"/>
                <a:gd name="T14" fmla="*/ 3 w 251"/>
                <a:gd name="T15" fmla="*/ 8 h 296"/>
                <a:gd name="T16" fmla="*/ 0 w 251"/>
                <a:gd name="T17" fmla="*/ 19 h 296"/>
                <a:gd name="T18" fmla="*/ 0 w 251"/>
                <a:gd name="T19" fmla="*/ 296 h 296"/>
                <a:gd name="T20" fmla="*/ 251 w 251"/>
                <a:gd name="T21" fmla="*/ 296 h 296"/>
                <a:gd name="T22" fmla="*/ 230 w 251"/>
                <a:gd name="T23" fmla="*/ 237 h 296"/>
                <a:gd name="T24" fmla="*/ 236 w 251"/>
                <a:gd name="T25" fmla="*/ 208 h 296"/>
                <a:gd name="T26" fmla="*/ 229 w 251"/>
                <a:gd name="T27" fmla="*/ 164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1" h="296">
                  <a:moveTo>
                    <a:pt x="229" y="164"/>
                  </a:moveTo>
                  <a:cubicBezTo>
                    <a:pt x="226" y="148"/>
                    <a:pt x="209" y="138"/>
                    <a:pt x="192" y="138"/>
                  </a:cubicBezTo>
                  <a:cubicBezTo>
                    <a:pt x="115" y="143"/>
                    <a:pt x="115" y="143"/>
                    <a:pt x="115" y="143"/>
                  </a:cubicBezTo>
                  <a:cubicBezTo>
                    <a:pt x="107" y="143"/>
                    <a:pt x="100" y="138"/>
                    <a:pt x="97" y="131"/>
                  </a:cubicBezTo>
                  <a:cubicBezTo>
                    <a:pt x="47" y="11"/>
                    <a:pt x="47" y="11"/>
                    <a:pt x="47" y="11"/>
                  </a:cubicBezTo>
                  <a:cubicBezTo>
                    <a:pt x="45" y="5"/>
                    <a:pt x="39" y="0"/>
                    <a:pt x="32" y="0"/>
                  </a:cubicBezTo>
                  <a:cubicBezTo>
                    <a:pt x="17" y="0"/>
                    <a:pt x="17" y="0"/>
                    <a:pt x="17" y="0"/>
                  </a:cubicBezTo>
                  <a:cubicBezTo>
                    <a:pt x="11" y="0"/>
                    <a:pt x="6" y="3"/>
                    <a:pt x="3" y="8"/>
                  </a:cubicBezTo>
                  <a:cubicBezTo>
                    <a:pt x="1" y="11"/>
                    <a:pt x="0" y="15"/>
                    <a:pt x="0" y="19"/>
                  </a:cubicBezTo>
                  <a:cubicBezTo>
                    <a:pt x="0" y="296"/>
                    <a:pt x="0" y="296"/>
                    <a:pt x="0" y="296"/>
                  </a:cubicBezTo>
                  <a:cubicBezTo>
                    <a:pt x="251" y="296"/>
                    <a:pt x="251" y="296"/>
                    <a:pt x="251" y="296"/>
                  </a:cubicBezTo>
                  <a:cubicBezTo>
                    <a:pt x="230" y="237"/>
                    <a:pt x="230" y="237"/>
                    <a:pt x="230" y="237"/>
                  </a:cubicBezTo>
                  <a:cubicBezTo>
                    <a:pt x="236" y="208"/>
                    <a:pt x="236" y="208"/>
                    <a:pt x="236" y="208"/>
                  </a:cubicBezTo>
                  <a:lnTo>
                    <a:pt x="229" y="164"/>
                  </a:lnTo>
                  <a:close/>
                </a:path>
              </a:pathLst>
            </a:custGeom>
            <a:solidFill>
              <a:srgbClr val="A6D3D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8" name="Freeform 33">
              <a:extLst>
                <a:ext uri="{FF2B5EF4-FFF2-40B4-BE49-F238E27FC236}">
                  <a16:creationId xmlns:a16="http://schemas.microsoft.com/office/drawing/2014/main" id="{4267EED9-337F-2547-8017-E6B1640DA2C7}"/>
                </a:ext>
              </a:extLst>
            </p:cNvPr>
            <p:cNvSpPr>
              <a:spLocks/>
            </p:cNvSpPr>
            <p:nvPr/>
          </p:nvSpPr>
          <p:spPr bwMode="auto">
            <a:xfrm>
              <a:off x="5942" y="3668"/>
              <a:ext cx="190" cy="90"/>
            </a:xfrm>
            <a:custGeom>
              <a:avLst/>
              <a:gdLst>
                <a:gd name="T0" fmla="*/ 23 w 190"/>
                <a:gd name="T1" fmla="*/ 0 h 90"/>
                <a:gd name="T2" fmla="*/ 0 w 190"/>
                <a:gd name="T3" fmla="*/ 90 h 90"/>
                <a:gd name="T4" fmla="*/ 172 w 190"/>
                <a:gd name="T5" fmla="*/ 71 h 90"/>
                <a:gd name="T6" fmla="*/ 190 w 190"/>
                <a:gd name="T7" fmla="*/ 0 h 90"/>
                <a:gd name="T8" fmla="*/ 23 w 190"/>
                <a:gd name="T9" fmla="*/ 0 h 90"/>
              </a:gdLst>
              <a:ahLst/>
              <a:cxnLst>
                <a:cxn ang="0">
                  <a:pos x="T0" y="T1"/>
                </a:cxn>
                <a:cxn ang="0">
                  <a:pos x="T2" y="T3"/>
                </a:cxn>
                <a:cxn ang="0">
                  <a:pos x="T4" y="T5"/>
                </a:cxn>
                <a:cxn ang="0">
                  <a:pos x="T6" y="T7"/>
                </a:cxn>
                <a:cxn ang="0">
                  <a:pos x="T8" y="T9"/>
                </a:cxn>
              </a:cxnLst>
              <a:rect l="0" t="0" r="r" b="b"/>
              <a:pathLst>
                <a:path w="190" h="90">
                  <a:moveTo>
                    <a:pt x="23" y="0"/>
                  </a:moveTo>
                  <a:lnTo>
                    <a:pt x="0" y="90"/>
                  </a:lnTo>
                  <a:lnTo>
                    <a:pt x="172" y="71"/>
                  </a:lnTo>
                  <a:lnTo>
                    <a:pt x="190" y="0"/>
                  </a:lnTo>
                  <a:lnTo>
                    <a:pt x="23" y="0"/>
                  </a:lnTo>
                  <a:close/>
                </a:path>
              </a:pathLst>
            </a:custGeom>
            <a:solidFill>
              <a:srgbClr val="DB8E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9" name="Freeform 34">
              <a:extLst>
                <a:ext uri="{FF2B5EF4-FFF2-40B4-BE49-F238E27FC236}">
                  <a16:creationId xmlns:a16="http://schemas.microsoft.com/office/drawing/2014/main" id="{65981F0B-BF51-8D4A-8C33-C7DABDEAF0BB}"/>
                </a:ext>
              </a:extLst>
            </p:cNvPr>
            <p:cNvSpPr>
              <a:spLocks/>
            </p:cNvSpPr>
            <p:nvPr/>
          </p:nvSpPr>
          <p:spPr bwMode="auto">
            <a:xfrm>
              <a:off x="6445" y="3855"/>
              <a:ext cx="450" cy="33"/>
            </a:xfrm>
            <a:custGeom>
              <a:avLst/>
              <a:gdLst>
                <a:gd name="T0" fmla="*/ 0 w 121"/>
                <a:gd name="T1" fmla="*/ 0 h 9"/>
                <a:gd name="T2" fmla="*/ 121 w 121"/>
                <a:gd name="T3" fmla="*/ 0 h 9"/>
                <a:gd name="T4" fmla="*/ 121 w 121"/>
                <a:gd name="T5" fmla="*/ 0 h 9"/>
                <a:gd name="T6" fmla="*/ 113 w 121"/>
                <a:gd name="T7" fmla="*/ 9 h 9"/>
                <a:gd name="T8" fmla="*/ 0 w 121"/>
                <a:gd name="T9" fmla="*/ 9 h 9"/>
                <a:gd name="T10" fmla="*/ 0 w 121"/>
                <a:gd name="T11" fmla="*/ 0 h 9"/>
              </a:gdLst>
              <a:ahLst/>
              <a:cxnLst>
                <a:cxn ang="0">
                  <a:pos x="T0" y="T1"/>
                </a:cxn>
                <a:cxn ang="0">
                  <a:pos x="T2" y="T3"/>
                </a:cxn>
                <a:cxn ang="0">
                  <a:pos x="T4" y="T5"/>
                </a:cxn>
                <a:cxn ang="0">
                  <a:pos x="T6" y="T7"/>
                </a:cxn>
                <a:cxn ang="0">
                  <a:pos x="T8" y="T9"/>
                </a:cxn>
                <a:cxn ang="0">
                  <a:pos x="T10" y="T11"/>
                </a:cxn>
              </a:cxnLst>
              <a:rect l="0" t="0" r="r" b="b"/>
              <a:pathLst>
                <a:path w="121" h="9">
                  <a:moveTo>
                    <a:pt x="0" y="0"/>
                  </a:moveTo>
                  <a:cubicBezTo>
                    <a:pt x="121" y="0"/>
                    <a:pt x="121" y="0"/>
                    <a:pt x="121" y="0"/>
                  </a:cubicBezTo>
                  <a:cubicBezTo>
                    <a:pt x="121" y="0"/>
                    <a:pt x="121" y="0"/>
                    <a:pt x="121" y="0"/>
                  </a:cubicBezTo>
                  <a:cubicBezTo>
                    <a:pt x="121" y="5"/>
                    <a:pt x="118" y="9"/>
                    <a:pt x="113" y="9"/>
                  </a:cubicBezTo>
                  <a:cubicBezTo>
                    <a:pt x="0" y="9"/>
                    <a:pt x="0" y="9"/>
                    <a:pt x="0" y="9"/>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0" name="Freeform 35">
              <a:extLst>
                <a:ext uri="{FF2B5EF4-FFF2-40B4-BE49-F238E27FC236}">
                  <a16:creationId xmlns:a16="http://schemas.microsoft.com/office/drawing/2014/main" id="{984B86F2-8029-0249-BF2F-D119BFEF5B8B}"/>
                </a:ext>
              </a:extLst>
            </p:cNvPr>
            <p:cNvSpPr>
              <a:spLocks/>
            </p:cNvSpPr>
            <p:nvPr/>
          </p:nvSpPr>
          <p:spPr bwMode="auto">
            <a:xfrm>
              <a:off x="6445" y="3668"/>
              <a:ext cx="450" cy="187"/>
            </a:xfrm>
            <a:custGeom>
              <a:avLst/>
              <a:gdLst>
                <a:gd name="T0" fmla="*/ 117 w 121"/>
                <a:gd name="T1" fmla="*/ 44 h 50"/>
                <a:gd name="T2" fmla="*/ 42 w 121"/>
                <a:gd name="T3" fmla="*/ 10 h 50"/>
                <a:gd name="T4" fmla="*/ 38 w 121"/>
                <a:gd name="T5" fmla="*/ 0 h 50"/>
                <a:gd name="T6" fmla="*/ 23 w 121"/>
                <a:gd name="T7" fmla="*/ 14 h 50"/>
                <a:gd name="T8" fmla="*/ 23 w 121"/>
                <a:gd name="T9" fmla="*/ 17 h 50"/>
                <a:gd name="T10" fmla="*/ 2 w 121"/>
                <a:gd name="T11" fmla="*/ 25 h 50"/>
                <a:gd name="T12" fmla="*/ 0 w 121"/>
                <a:gd name="T13" fmla="*/ 50 h 50"/>
                <a:gd name="T14" fmla="*/ 121 w 121"/>
                <a:gd name="T15" fmla="*/ 50 h 50"/>
                <a:gd name="T16" fmla="*/ 117 w 121"/>
                <a:gd name="T17" fmla="*/ 44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50">
                  <a:moveTo>
                    <a:pt x="117" y="44"/>
                  </a:moveTo>
                  <a:cubicBezTo>
                    <a:pt x="42" y="10"/>
                    <a:pt x="42" y="10"/>
                    <a:pt x="42" y="10"/>
                  </a:cubicBezTo>
                  <a:cubicBezTo>
                    <a:pt x="38" y="0"/>
                    <a:pt x="38" y="0"/>
                    <a:pt x="38" y="0"/>
                  </a:cubicBezTo>
                  <a:cubicBezTo>
                    <a:pt x="31" y="1"/>
                    <a:pt x="25" y="6"/>
                    <a:pt x="23" y="14"/>
                  </a:cubicBezTo>
                  <a:cubicBezTo>
                    <a:pt x="23" y="17"/>
                    <a:pt x="23" y="17"/>
                    <a:pt x="23" y="17"/>
                  </a:cubicBezTo>
                  <a:cubicBezTo>
                    <a:pt x="2" y="25"/>
                    <a:pt x="2" y="25"/>
                    <a:pt x="2" y="25"/>
                  </a:cubicBezTo>
                  <a:cubicBezTo>
                    <a:pt x="0" y="50"/>
                    <a:pt x="0" y="50"/>
                    <a:pt x="0" y="50"/>
                  </a:cubicBezTo>
                  <a:cubicBezTo>
                    <a:pt x="121" y="50"/>
                    <a:pt x="121" y="50"/>
                    <a:pt x="121" y="50"/>
                  </a:cubicBezTo>
                  <a:cubicBezTo>
                    <a:pt x="121" y="47"/>
                    <a:pt x="119" y="45"/>
                    <a:pt x="117" y="44"/>
                  </a:cubicBezTo>
                  <a:close/>
                </a:path>
              </a:pathLst>
            </a:custGeom>
            <a:solidFill>
              <a:srgbClr val="2A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1" name="Freeform 36">
              <a:extLst>
                <a:ext uri="{FF2B5EF4-FFF2-40B4-BE49-F238E27FC236}">
                  <a16:creationId xmlns:a16="http://schemas.microsoft.com/office/drawing/2014/main" id="{97D25DC2-8002-7B45-B08D-AF4EF1F053CA}"/>
                </a:ext>
              </a:extLst>
            </p:cNvPr>
            <p:cNvSpPr>
              <a:spLocks/>
            </p:cNvSpPr>
            <p:nvPr/>
          </p:nvSpPr>
          <p:spPr bwMode="auto">
            <a:xfrm>
              <a:off x="5909" y="3855"/>
              <a:ext cx="458" cy="33"/>
            </a:xfrm>
            <a:custGeom>
              <a:avLst/>
              <a:gdLst>
                <a:gd name="T0" fmla="*/ 2 w 123"/>
                <a:gd name="T1" fmla="*/ 0 h 9"/>
                <a:gd name="T2" fmla="*/ 123 w 123"/>
                <a:gd name="T3" fmla="*/ 0 h 9"/>
                <a:gd name="T4" fmla="*/ 123 w 123"/>
                <a:gd name="T5" fmla="*/ 0 h 9"/>
                <a:gd name="T6" fmla="*/ 116 w 123"/>
                <a:gd name="T7" fmla="*/ 9 h 9"/>
                <a:gd name="T8" fmla="*/ 0 w 123"/>
                <a:gd name="T9" fmla="*/ 9 h 9"/>
                <a:gd name="T10" fmla="*/ 2 w 123"/>
                <a:gd name="T11" fmla="*/ 0 h 9"/>
                <a:gd name="T12" fmla="*/ 2 w 123"/>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123" h="9">
                  <a:moveTo>
                    <a:pt x="2" y="0"/>
                  </a:moveTo>
                  <a:cubicBezTo>
                    <a:pt x="123" y="0"/>
                    <a:pt x="123" y="0"/>
                    <a:pt x="123" y="0"/>
                  </a:cubicBezTo>
                  <a:cubicBezTo>
                    <a:pt x="123" y="0"/>
                    <a:pt x="123" y="0"/>
                    <a:pt x="123" y="0"/>
                  </a:cubicBezTo>
                  <a:cubicBezTo>
                    <a:pt x="123" y="5"/>
                    <a:pt x="120" y="9"/>
                    <a:pt x="116" y="9"/>
                  </a:cubicBezTo>
                  <a:cubicBezTo>
                    <a:pt x="0" y="9"/>
                    <a:pt x="0" y="9"/>
                    <a:pt x="0" y="9"/>
                  </a:cubicBezTo>
                  <a:cubicBezTo>
                    <a:pt x="2" y="0"/>
                    <a:pt x="2" y="0"/>
                    <a:pt x="2" y="0"/>
                  </a:cubicBezTo>
                  <a:cubicBezTo>
                    <a:pt x="2" y="0"/>
                    <a:pt x="2" y="0"/>
                    <a:pt x="2"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2" name="Freeform 37">
              <a:extLst>
                <a:ext uri="{FF2B5EF4-FFF2-40B4-BE49-F238E27FC236}">
                  <a16:creationId xmlns:a16="http://schemas.microsoft.com/office/drawing/2014/main" id="{1031E524-B99F-FC40-9CF7-A0CE33174A84}"/>
                </a:ext>
              </a:extLst>
            </p:cNvPr>
            <p:cNvSpPr>
              <a:spLocks/>
            </p:cNvSpPr>
            <p:nvPr/>
          </p:nvSpPr>
          <p:spPr bwMode="auto">
            <a:xfrm>
              <a:off x="5916" y="3668"/>
              <a:ext cx="451" cy="187"/>
            </a:xfrm>
            <a:custGeom>
              <a:avLst/>
              <a:gdLst>
                <a:gd name="T0" fmla="*/ 117 w 121"/>
                <a:gd name="T1" fmla="*/ 44 h 50"/>
                <a:gd name="T2" fmla="*/ 56 w 121"/>
                <a:gd name="T3" fmla="*/ 14 h 50"/>
                <a:gd name="T4" fmla="*/ 58 w 121"/>
                <a:gd name="T5" fmla="*/ 0 h 50"/>
                <a:gd name="T6" fmla="*/ 41 w 121"/>
                <a:gd name="T7" fmla="*/ 13 h 50"/>
                <a:gd name="T8" fmla="*/ 10 w 121"/>
                <a:gd name="T9" fmla="*/ 14 h 50"/>
                <a:gd name="T10" fmla="*/ 0 w 121"/>
                <a:gd name="T11" fmla="*/ 50 h 50"/>
                <a:gd name="T12" fmla="*/ 121 w 121"/>
                <a:gd name="T13" fmla="*/ 50 h 50"/>
                <a:gd name="T14" fmla="*/ 117 w 121"/>
                <a:gd name="T15" fmla="*/ 44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1" h="50">
                  <a:moveTo>
                    <a:pt x="117" y="44"/>
                  </a:moveTo>
                  <a:cubicBezTo>
                    <a:pt x="56" y="14"/>
                    <a:pt x="56" y="14"/>
                    <a:pt x="56" y="14"/>
                  </a:cubicBezTo>
                  <a:cubicBezTo>
                    <a:pt x="58" y="0"/>
                    <a:pt x="58" y="0"/>
                    <a:pt x="58" y="0"/>
                  </a:cubicBezTo>
                  <a:cubicBezTo>
                    <a:pt x="51" y="1"/>
                    <a:pt x="43" y="6"/>
                    <a:pt x="41" y="13"/>
                  </a:cubicBezTo>
                  <a:cubicBezTo>
                    <a:pt x="10" y="14"/>
                    <a:pt x="10" y="14"/>
                    <a:pt x="10" y="14"/>
                  </a:cubicBezTo>
                  <a:cubicBezTo>
                    <a:pt x="0" y="50"/>
                    <a:pt x="0" y="50"/>
                    <a:pt x="0" y="50"/>
                  </a:cubicBezTo>
                  <a:cubicBezTo>
                    <a:pt x="121" y="50"/>
                    <a:pt x="121" y="50"/>
                    <a:pt x="121" y="50"/>
                  </a:cubicBezTo>
                  <a:cubicBezTo>
                    <a:pt x="121" y="47"/>
                    <a:pt x="120" y="45"/>
                    <a:pt x="117" y="44"/>
                  </a:cubicBezTo>
                  <a:close/>
                </a:path>
              </a:pathLst>
            </a:custGeom>
            <a:solidFill>
              <a:srgbClr val="2A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3" name="Oval 38">
              <a:extLst>
                <a:ext uri="{FF2B5EF4-FFF2-40B4-BE49-F238E27FC236}">
                  <a16:creationId xmlns:a16="http://schemas.microsoft.com/office/drawing/2014/main" id="{2AD077AC-5C9F-DF4E-AC94-2D8E547E54C4}"/>
                </a:ext>
              </a:extLst>
            </p:cNvPr>
            <p:cNvSpPr>
              <a:spLocks noChangeArrowheads="1"/>
            </p:cNvSpPr>
            <p:nvPr/>
          </p:nvSpPr>
          <p:spPr bwMode="auto">
            <a:xfrm>
              <a:off x="5470" y="2134"/>
              <a:ext cx="81" cy="82"/>
            </a:xfrm>
            <a:prstGeom prst="ellipse">
              <a:avLst/>
            </a:prstGeom>
            <a:solidFill>
              <a:srgbClr val="DB8E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4" name="Freeform 39">
              <a:extLst>
                <a:ext uri="{FF2B5EF4-FFF2-40B4-BE49-F238E27FC236}">
                  <a16:creationId xmlns:a16="http://schemas.microsoft.com/office/drawing/2014/main" id="{081467A6-146B-6F4D-9AE1-3CBCFC3D635B}"/>
                </a:ext>
              </a:extLst>
            </p:cNvPr>
            <p:cNvSpPr>
              <a:spLocks/>
            </p:cNvSpPr>
            <p:nvPr/>
          </p:nvSpPr>
          <p:spPr bwMode="auto">
            <a:xfrm flipH="1">
              <a:off x="5216" y="1315"/>
              <a:ext cx="187" cy="186"/>
            </a:xfrm>
            <a:custGeom>
              <a:avLst/>
              <a:gdLst>
                <a:gd name="T0" fmla="*/ 44 w 50"/>
                <a:gd name="T1" fmla="*/ 26 h 50"/>
                <a:gd name="T2" fmla="*/ 25 w 50"/>
                <a:gd name="T3" fmla="*/ 44 h 50"/>
                <a:gd name="T4" fmla="*/ 6 w 50"/>
                <a:gd name="T5" fmla="*/ 25 h 50"/>
                <a:gd name="T6" fmla="*/ 25 w 50"/>
                <a:gd name="T7" fmla="*/ 6 h 50"/>
                <a:gd name="T8" fmla="*/ 33 w 50"/>
                <a:gd name="T9" fmla="*/ 8 h 50"/>
                <a:gd name="T10" fmla="*/ 37 w 50"/>
                <a:gd name="T11" fmla="*/ 3 h 50"/>
                <a:gd name="T12" fmla="*/ 25 w 50"/>
                <a:gd name="T13" fmla="*/ 0 h 50"/>
                <a:gd name="T14" fmla="*/ 0 w 50"/>
                <a:gd name="T15" fmla="*/ 25 h 50"/>
                <a:gd name="T16" fmla="*/ 25 w 50"/>
                <a:gd name="T17" fmla="*/ 50 h 50"/>
                <a:gd name="T18" fmla="*/ 50 w 50"/>
                <a:gd name="T19" fmla="*/ 25 h 50"/>
                <a:gd name="T20" fmla="*/ 49 w 50"/>
                <a:gd name="T21" fmla="*/ 20 h 50"/>
                <a:gd name="T22" fmla="*/ 44 w 50"/>
                <a:gd name="T23" fmla="*/ 2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50">
                  <a:moveTo>
                    <a:pt x="44" y="26"/>
                  </a:moveTo>
                  <a:cubicBezTo>
                    <a:pt x="43" y="36"/>
                    <a:pt x="35" y="44"/>
                    <a:pt x="25" y="44"/>
                  </a:cubicBezTo>
                  <a:cubicBezTo>
                    <a:pt x="15" y="44"/>
                    <a:pt x="6" y="35"/>
                    <a:pt x="6" y="25"/>
                  </a:cubicBezTo>
                  <a:cubicBezTo>
                    <a:pt x="6" y="14"/>
                    <a:pt x="15" y="6"/>
                    <a:pt x="25" y="6"/>
                  </a:cubicBezTo>
                  <a:cubicBezTo>
                    <a:pt x="28" y="6"/>
                    <a:pt x="31" y="7"/>
                    <a:pt x="33" y="8"/>
                  </a:cubicBezTo>
                  <a:cubicBezTo>
                    <a:pt x="37" y="3"/>
                    <a:pt x="37" y="3"/>
                    <a:pt x="37" y="3"/>
                  </a:cubicBezTo>
                  <a:cubicBezTo>
                    <a:pt x="33" y="1"/>
                    <a:pt x="29" y="0"/>
                    <a:pt x="25" y="0"/>
                  </a:cubicBezTo>
                  <a:cubicBezTo>
                    <a:pt x="11" y="0"/>
                    <a:pt x="0" y="11"/>
                    <a:pt x="0" y="25"/>
                  </a:cubicBezTo>
                  <a:cubicBezTo>
                    <a:pt x="0" y="38"/>
                    <a:pt x="11" y="50"/>
                    <a:pt x="25" y="50"/>
                  </a:cubicBezTo>
                  <a:cubicBezTo>
                    <a:pt x="39" y="50"/>
                    <a:pt x="50" y="38"/>
                    <a:pt x="50" y="25"/>
                  </a:cubicBezTo>
                  <a:cubicBezTo>
                    <a:pt x="50" y="23"/>
                    <a:pt x="50" y="22"/>
                    <a:pt x="49" y="20"/>
                  </a:cubicBezTo>
                  <a:lnTo>
                    <a:pt x="44" y="2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5" name="Freeform 40">
              <a:extLst>
                <a:ext uri="{FF2B5EF4-FFF2-40B4-BE49-F238E27FC236}">
                  <a16:creationId xmlns:a16="http://schemas.microsoft.com/office/drawing/2014/main" id="{F7EA8C2A-70B2-AF49-9415-01EB3FE3E660}"/>
                </a:ext>
              </a:extLst>
            </p:cNvPr>
            <p:cNvSpPr>
              <a:spLocks/>
            </p:cNvSpPr>
            <p:nvPr/>
          </p:nvSpPr>
          <p:spPr bwMode="auto">
            <a:xfrm flipH="1">
              <a:off x="5220" y="1344"/>
              <a:ext cx="130" cy="105"/>
            </a:xfrm>
            <a:custGeom>
              <a:avLst/>
              <a:gdLst>
                <a:gd name="T0" fmla="*/ 13 w 35"/>
                <a:gd name="T1" fmla="*/ 28 h 28"/>
                <a:gd name="T2" fmla="*/ 1 w 35"/>
                <a:gd name="T3" fmla="*/ 15 h 28"/>
                <a:gd name="T4" fmla="*/ 2 w 35"/>
                <a:gd name="T5" fmla="*/ 11 h 28"/>
                <a:gd name="T6" fmla="*/ 6 w 35"/>
                <a:gd name="T7" fmla="*/ 11 h 28"/>
                <a:gd name="T8" fmla="*/ 13 w 35"/>
                <a:gd name="T9" fmla="*/ 20 h 28"/>
                <a:gd name="T10" fmla="*/ 29 w 35"/>
                <a:gd name="T11" fmla="*/ 1 h 28"/>
                <a:gd name="T12" fmla="*/ 33 w 35"/>
                <a:gd name="T13" fmla="*/ 1 h 28"/>
                <a:gd name="T14" fmla="*/ 34 w 35"/>
                <a:gd name="T15" fmla="*/ 5 h 28"/>
                <a:gd name="T16" fmla="*/ 13 w 35"/>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28">
                  <a:moveTo>
                    <a:pt x="13" y="28"/>
                  </a:moveTo>
                  <a:cubicBezTo>
                    <a:pt x="1" y="15"/>
                    <a:pt x="1" y="15"/>
                    <a:pt x="1" y="15"/>
                  </a:cubicBezTo>
                  <a:cubicBezTo>
                    <a:pt x="0" y="14"/>
                    <a:pt x="0" y="12"/>
                    <a:pt x="2" y="11"/>
                  </a:cubicBezTo>
                  <a:cubicBezTo>
                    <a:pt x="3" y="10"/>
                    <a:pt x="5" y="10"/>
                    <a:pt x="6" y="11"/>
                  </a:cubicBezTo>
                  <a:cubicBezTo>
                    <a:pt x="13" y="20"/>
                    <a:pt x="13" y="20"/>
                    <a:pt x="13" y="20"/>
                  </a:cubicBezTo>
                  <a:cubicBezTo>
                    <a:pt x="29" y="1"/>
                    <a:pt x="29" y="1"/>
                    <a:pt x="29" y="1"/>
                  </a:cubicBezTo>
                  <a:cubicBezTo>
                    <a:pt x="30" y="0"/>
                    <a:pt x="32" y="0"/>
                    <a:pt x="33" y="1"/>
                  </a:cubicBezTo>
                  <a:cubicBezTo>
                    <a:pt x="35" y="2"/>
                    <a:pt x="35" y="4"/>
                    <a:pt x="34" y="5"/>
                  </a:cubicBezTo>
                  <a:lnTo>
                    <a:pt x="13" y="2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6" name="Freeform 41">
              <a:extLst>
                <a:ext uri="{FF2B5EF4-FFF2-40B4-BE49-F238E27FC236}">
                  <a16:creationId xmlns:a16="http://schemas.microsoft.com/office/drawing/2014/main" id="{110C1417-B08A-274B-935C-B2E9EDA3ED82}"/>
                </a:ext>
              </a:extLst>
            </p:cNvPr>
            <p:cNvSpPr>
              <a:spLocks/>
            </p:cNvSpPr>
            <p:nvPr/>
          </p:nvSpPr>
          <p:spPr bwMode="auto">
            <a:xfrm>
              <a:off x="5767" y="1594"/>
              <a:ext cx="548" cy="41"/>
            </a:xfrm>
            <a:custGeom>
              <a:avLst/>
              <a:gdLst>
                <a:gd name="T0" fmla="*/ 0 w 548"/>
                <a:gd name="T1" fmla="*/ 0 h 41"/>
                <a:gd name="T2" fmla="*/ 0 w 548"/>
                <a:gd name="T3" fmla="*/ 0 h 41"/>
                <a:gd name="T4" fmla="*/ 0 w 548"/>
                <a:gd name="T5" fmla="*/ 41 h 41"/>
                <a:gd name="T6" fmla="*/ 548 w 548"/>
                <a:gd name="T7" fmla="*/ 41 h 41"/>
                <a:gd name="T8" fmla="*/ 548 w 548"/>
                <a:gd name="T9" fmla="*/ 0 h 41"/>
                <a:gd name="T10" fmla="*/ 0 w 548"/>
                <a:gd name="T11" fmla="*/ 0 h 41"/>
              </a:gdLst>
              <a:ahLst/>
              <a:cxnLst>
                <a:cxn ang="0">
                  <a:pos x="T0" y="T1"/>
                </a:cxn>
                <a:cxn ang="0">
                  <a:pos x="T2" y="T3"/>
                </a:cxn>
                <a:cxn ang="0">
                  <a:pos x="T4" y="T5"/>
                </a:cxn>
                <a:cxn ang="0">
                  <a:pos x="T6" y="T7"/>
                </a:cxn>
                <a:cxn ang="0">
                  <a:pos x="T8" y="T9"/>
                </a:cxn>
                <a:cxn ang="0">
                  <a:pos x="T10" y="T11"/>
                </a:cxn>
              </a:cxnLst>
              <a:rect l="0" t="0" r="r" b="b"/>
              <a:pathLst>
                <a:path w="548" h="41">
                  <a:moveTo>
                    <a:pt x="0" y="0"/>
                  </a:moveTo>
                  <a:lnTo>
                    <a:pt x="0" y="0"/>
                  </a:lnTo>
                  <a:lnTo>
                    <a:pt x="0" y="41"/>
                  </a:lnTo>
                  <a:lnTo>
                    <a:pt x="548" y="41"/>
                  </a:lnTo>
                  <a:lnTo>
                    <a:pt x="548" y="0"/>
                  </a:lnTo>
                  <a:lnTo>
                    <a:pt x="0" y="0"/>
                  </a:lnTo>
                  <a:close/>
                </a:path>
              </a:pathLst>
            </a:custGeom>
            <a:solidFill>
              <a:srgbClr val="69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7" name="Freeform 42">
              <a:extLst>
                <a:ext uri="{FF2B5EF4-FFF2-40B4-BE49-F238E27FC236}">
                  <a16:creationId xmlns:a16="http://schemas.microsoft.com/office/drawing/2014/main" id="{7BE44950-370B-5246-890C-C00880F7BC3A}"/>
                </a:ext>
              </a:extLst>
            </p:cNvPr>
            <p:cNvSpPr>
              <a:spLocks/>
            </p:cNvSpPr>
            <p:nvPr/>
          </p:nvSpPr>
          <p:spPr bwMode="auto">
            <a:xfrm>
              <a:off x="5622" y="1594"/>
              <a:ext cx="145" cy="41"/>
            </a:xfrm>
            <a:custGeom>
              <a:avLst/>
              <a:gdLst>
                <a:gd name="T0" fmla="*/ 5 w 39"/>
                <a:gd name="T1" fmla="*/ 0 h 11"/>
                <a:gd name="T2" fmla="*/ 39 w 39"/>
                <a:gd name="T3" fmla="*/ 0 h 11"/>
                <a:gd name="T4" fmla="*/ 39 w 39"/>
                <a:gd name="T5" fmla="*/ 11 h 11"/>
                <a:gd name="T6" fmla="*/ 5 w 39"/>
                <a:gd name="T7" fmla="*/ 11 h 11"/>
                <a:gd name="T8" fmla="*/ 0 w 39"/>
                <a:gd name="T9" fmla="*/ 6 h 11"/>
                <a:gd name="T10" fmla="*/ 0 w 39"/>
                <a:gd name="T11" fmla="*/ 6 h 11"/>
                <a:gd name="T12" fmla="*/ 5 w 39"/>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39" h="11">
                  <a:moveTo>
                    <a:pt x="5" y="0"/>
                  </a:moveTo>
                  <a:cubicBezTo>
                    <a:pt x="39" y="0"/>
                    <a:pt x="39" y="0"/>
                    <a:pt x="39" y="0"/>
                  </a:cubicBezTo>
                  <a:cubicBezTo>
                    <a:pt x="39" y="11"/>
                    <a:pt x="39" y="11"/>
                    <a:pt x="39" y="11"/>
                  </a:cubicBezTo>
                  <a:cubicBezTo>
                    <a:pt x="5" y="11"/>
                    <a:pt x="5" y="11"/>
                    <a:pt x="5" y="11"/>
                  </a:cubicBezTo>
                  <a:cubicBezTo>
                    <a:pt x="2" y="11"/>
                    <a:pt x="0" y="9"/>
                    <a:pt x="0" y="6"/>
                  </a:cubicBezTo>
                  <a:cubicBezTo>
                    <a:pt x="0" y="6"/>
                    <a:pt x="0" y="6"/>
                    <a:pt x="0" y="6"/>
                  </a:cubicBezTo>
                  <a:cubicBezTo>
                    <a:pt x="0" y="3"/>
                    <a:pt x="2" y="0"/>
                    <a:pt x="5" y="0"/>
                  </a:cubicBez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8" name="Freeform 43">
              <a:extLst>
                <a:ext uri="{FF2B5EF4-FFF2-40B4-BE49-F238E27FC236}">
                  <a16:creationId xmlns:a16="http://schemas.microsoft.com/office/drawing/2014/main" id="{EA1C6850-A625-3C46-AAB4-569B36BC76EE}"/>
                </a:ext>
              </a:extLst>
            </p:cNvPr>
            <p:cNvSpPr>
              <a:spLocks/>
            </p:cNvSpPr>
            <p:nvPr/>
          </p:nvSpPr>
          <p:spPr bwMode="auto">
            <a:xfrm>
              <a:off x="5767" y="1679"/>
              <a:ext cx="548" cy="41"/>
            </a:xfrm>
            <a:custGeom>
              <a:avLst/>
              <a:gdLst>
                <a:gd name="T0" fmla="*/ 0 w 548"/>
                <a:gd name="T1" fmla="*/ 0 h 41"/>
                <a:gd name="T2" fmla="*/ 548 w 548"/>
                <a:gd name="T3" fmla="*/ 0 h 41"/>
                <a:gd name="T4" fmla="*/ 548 w 548"/>
                <a:gd name="T5" fmla="*/ 41 h 41"/>
                <a:gd name="T6" fmla="*/ 0 w 548"/>
                <a:gd name="T7" fmla="*/ 41 h 41"/>
                <a:gd name="T8" fmla="*/ 0 w 548"/>
                <a:gd name="T9" fmla="*/ 41 h 41"/>
                <a:gd name="T10" fmla="*/ 0 w 548"/>
                <a:gd name="T11" fmla="*/ 0 h 41"/>
                <a:gd name="T12" fmla="*/ 0 w 548"/>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548" h="41">
                  <a:moveTo>
                    <a:pt x="0" y="0"/>
                  </a:moveTo>
                  <a:lnTo>
                    <a:pt x="548" y="0"/>
                  </a:lnTo>
                  <a:lnTo>
                    <a:pt x="548" y="41"/>
                  </a:lnTo>
                  <a:lnTo>
                    <a:pt x="0" y="41"/>
                  </a:lnTo>
                  <a:lnTo>
                    <a:pt x="0" y="41"/>
                  </a:lnTo>
                  <a:lnTo>
                    <a:pt x="0" y="0"/>
                  </a:lnTo>
                  <a:lnTo>
                    <a:pt x="0" y="0"/>
                  </a:lnTo>
                  <a:close/>
                </a:path>
              </a:pathLst>
            </a:custGeom>
            <a:solidFill>
              <a:srgbClr val="69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9" name="Freeform 44">
              <a:extLst>
                <a:ext uri="{FF2B5EF4-FFF2-40B4-BE49-F238E27FC236}">
                  <a16:creationId xmlns:a16="http://schemas.microsoft.com/office/drawing/2014/main" id="{4E11BB27-5D65-DE43-BE8C-61FB44081C1A}"/>
                </a:ext>
              </a:extLst>
            </p:cNvPr>
            <p:cNvSpPr>
              <a:spLocks/>
            </p:cNvSpPr>
            <p:nvPr/>
          </p:nvSpPr>
          <p:spPr bwMode="auto">
            <a:xfrm>
              <a:off x="5622" y="1679"/>
              <a:ext cx="145" cy="41"/>
            </a:xfrm>
            <a:custGeom>
              <a:avLst/>
              <a:gdLst>
                <a:gd name="T0" fmla="*/ 5 w 39"/>
                <a:gd name="T1" fmla="*/ 0 h 11"/>
                <a:gd name="T2" fmla="*/ 39 w 39"/>
                <a:gd name="T3" fmla="*/ 0 h 11"/>
                <a:gd name="T4" fmla="*/ 39 w 39"/>
                <a:gd name="T5" fmla="*/ 11 h 11"/>
                <a:gd name="T6" fmla="*/ 5 w 39"/>
                <a:gd name="T7" fmla="*/ 11 h 11"/>
                <a:gd name="T8" fmla="*/ 0 w 39"/>
                <a:gd name="T9" fmla="*/ 5 h 11"/>
                <a:gd name="T10" fmla="*/ 0 w 39"/>
                <a:gd name="T11" fmla="*/ 5 h 11"/>
                <a:gd name="T12" fmla="*/ 5 w 39"/>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39" h="11">
                  <a:moveTo>
                    <a:pt x="5" y="0"/>
                  </a:moveTo>
                  <a:cubicBezTo>
                    <a:pt x="39" y="0"/>
                    <a:pt x="39" y="0"/>
                    <a:pt x="39" y="0"/>
                  </a:cubicBezTo>
                  <a:cubicBezTo>
                    <a:pt x="39" y="11"/>
                    <a:pt x="39" y="11"/>
                    <a:pt x="39" y="11"/>
                  </a:cubicBezTo>
                  <a:cubicBezTo>
                    <a:pt x="5" y="11"/>
                    <a:pt x="5" y="11"/>
                    <a:pt x="5" y="11"/>
                  </a:cubicBezTo>
                  <a:cubicBezTo>
                    <a:pt x="2" y="11"/>
                    <a:pt x="0" y="9"/>
                    <a:pt x="0" y="5"/>
                  </a:cubicBezTo>
                  <a:cubicBezTo>
                    <a:pt x="0" y="5"/>
                    <a:pt x="0" y="5"/>
                    <a:pt x="0" y="5"/>
                  </a:cubicBezTo>
                  <a:cubicBezTo>
                    <a:pt x="0" y="2"/>
                    <a:pt x="2" y="0"/>
                    <a:pt x="5" y="0"/>
                  </a:cubicBez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0" name="Freeform 45">
              <a:extLst>
                <a:ext uri="{FF2B5EF4-FFF2-40B4-BE49-F238E27FC236}">
                  <a16:creationId xmlns:a16="http://schemas.microsoft.com/office/drawing/2014/main" id="{7BA4B94C-A155-C846-972B-9869191581DC}"/>
                </a:ext>
              </a:extLst>
            </p:cNvPr>
            <p:cNvSpPr>
              <a:spLocks/>
            </p:cNvSpPr>
            <p:nvPr/>
          </p:nvSpPr>
          <p:spPr bwMode="auto">
            <a:xfrm>
              <a:off x="5767" y="1486"/>
              <a:ext cx="548" cy="41"/>
            </a:xfrm>
            <a:custGeom>
              <a:avLst/>
              <a:gdLst>
                <a:gd name="T0" fmla="*/ 0 w 548"/>
                <a:gd name="T1" fmla="*/ 0 h 41"/>
                <a:gd name="T2" fmla="*/ 548 w 548"/>
                <a:gd name="T3" fmla="*/ 0 h 41"/>
                <a:gd name="T4" fmla="*/ 548 w 548"/>
                <a:gd name="T5" fmla="*/ 41 h 41"/>
                <a:gd name="T6" fmla="*/ 0 w 548"/>
                <a:gd name="T7" fmla="*/ 41 h 41"/>
                <a:gd name="T8" fmla="*/ 0 w 548"/>
                <a:gd name="T9" fmla="*/ 41 h 41"/>
                <a:gd name="T10" fmla="*/ 0 w 548"/>
                <a:gd name="T11" fmla="*/ 41 h 41"/>
                <a:gd name="T12" fmla="*/ 0 w 548"/>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548" h="41">
                  <a:moveTo>
                    <a:pt x="0" y="0"/>
                  </a:moveTo>
                  <a:lnTo>
                    <a:pt x="548" y="0"/>
                  </a:lnTo>
                  <a:lnTo>
                    <a:pt x="548" y="41"/>
                  </a:lnTo>
                  <a:lnTo>
                    <a:pt x="0" y="41"/>
                  </a:lnTo>
                  <a:lnTo>
                    <a:pt x="0" y="41"/>
                  </a:lnTo>
                  <a:lnTo>
                    <a:pt x="0" y="41"/>
                  </a:lnTo>
                  <a:lnTo>
                    <a:pt x="0" y="0"/>
                  </a:lnTo>
                  <a:close/>
                </a:path>
              </a:pathLst>
            </a:custGeom>
            <a:solidFill>
              <a:srgbClr val="69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1" name="Freeform 46">
              <a:extLst>
                <a:ext uri="{FF2B5EF4-FFF2-40B4-BE49-F238E27FC236}">
                  <a16:creationId xmlns:a16="http://schemas.microsoft.com/office/drawing/2014/main" id="{59E678D5-93AD-E943-8BB5-3368662C7AFC}"/>
                </a:ext>
              </a:extLst>
            </p:cNvPr>
            <p:cNvSpPr>
              <a:spLocks/>
            </p:cNvSpPr>
            <p:nvPr/>
          </p:nvSpPr>
          <p:spPr bwMode="auto">
            <a:xfrm>
              <a:off x="5622" y="1486"/>
              <a:ext cx="145" cy="41"/>
            </a:xfrm>
            <a:custGeom>
              <a:avLst/>
              <a:gdLst>
                <a:gd name="T0" fmla="*/ 5 w 39"/>
                <a:gd name="T1" fmla="*/ 0 h 11"/>
                <a:gd name="T2" fmla="*/ 39 w 39"/>
                <a:gd name="T3" fmla="*/ 0 h 11"/>
                <a:gd name="T4" fmla="*/ 39 w 39"/>
                <a:gd name="T5" fmla="*/ 11 h 11"/>
                <a:gd name="T6" fmla="*/ 5 w 39"/>
                <a:gd name="T7" fmla="*/ 11 h 11"/>
                <a:gd name="T8" fmla="*/ 0 w 39"/>
                <a:gd name="T9" fmla="*/ 6 h 11"/>
                <a:gd name="T10" fmla="*/ 0 w 39"/>
                <a:gd name="T11" fmla="*/ 6 h 11"/>
                <a:gd name="T12" fmla="*/ 5 w 39"/>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39" h="11">
                  <a:moveTo>
                    <a:pt x="5" y="0"/>
                  </a:moveTo>
                  <a:cubicBezTo>
                    <a:pt x="39" y="0"/>
                    <a:pt x="39" y="0"/>
                    <a:pt x="39" y="0"/>
                  </a:cubicBezTo>
                  <a:cubicBezTo>
                    <a:pt x="39" y="11"/>
                    <a:pt x="39" y="11"/>
                    <a:pt x="39" y="11"/>
                  </a:cubicBezTo>
                  <a:cubicBezTo>
                    <a:pt x="5" y="11"/>
                    <a:pt x="5" y="11"/>
                    <a:pt x="5" y="11"/>
                  </a:cubicBezTo>
                  <a:cubicBezTo>
                    <a:pt x="2" y="11"/>
                    <a:pt x="0" y="9"/>
                    <a:pt x="0" y="6"/>
                  </a:cubicBezTo>
                  <a:cubicBezTo>
                    <a:pt x="0" y="6"/>
                    <a:pt x="0" y="6"/>
                    <a:pt x="0" y="6"/>
                  </a:cubicBezTo>
                  <a:cubicBezTo>
                    <a:pt x="0" y="3"/>
                    <a:pt x="2" y="0"/>
                    <a:pt x="5" y="0"/>
                  </a:cubicBez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2" name="Freeform 47">
              <a:extLst>
                <a:ext uri="{FF2B5EF4-FFF2-40B4-BE49-F238E27FC236}">
                  <a16:creationId xmlns:a16="http://schemas.microsoft.com/office/drawing/2014/main" id="{0FC4460B-F80D-F642-A772-77A626127441}"/>
                </a:ext>
              </a:extLst>
            </p:cNvPr>
            <p:cNvSpPr>
              <a:spLocks/>
            </p:cNvSpPr>
            <p:nvPr/>
          </p:nvSpPr>
          <p:spPr bwMode="auto">
            <a:xfrm>
              <a:off x="6341" y="1594"/>
              <a:ext cx="111" cy="126"/>
            </a:xfrm>
            <a:custGeom>
              <a:avLst/>
              <a:gdLst>
                <a:gd name="T0" fmla="*/ 14 w 30"/>
                <a:gd name="T1" fmla="*/ 34 h 34"/>
                <a:gd name="T2" fmla="*/ 0 w 30"/>
                <a:gd name="T3" fmla="*/ 34 h 34"/>
                <a:gd name="T4" fmla="*/ 0 w 30"/>
                <a:gd name="T5" fmla="*/ 23 h 34"/>
                <a:gd name="T6" fmla="*/ 14 w 30"/>
                <a:gd name="T7" fmla="*/ 23 h 34"/>
                <a:gd name="T8" fmla="*/ 20 w 30"/>
                <a:gd name="T9" fmla="*/ 17 h 34"/>
                <a:gd name="T10" fmla="*/ 14 w 30"/>
                <a:gd name="T11" fmla="*/ 11 h 34"/>
                <a:gd name="T12" fmla="*/ 0 w 30"/>
                <a:gd name="T13" fmla="*/ 11 h 34"/>
                <a:gd name="T14" fmla="*/ 0 w 30"/>
                <a:gd name="T15" fmla="*/ 0 h 34"/>
                <a:gd name="T16" fmla="*/ 14 w 30"/>
                <a:gd name="T17" fmla="*/ 0 h 34"/>
                <a:gd name="T18" fmla="*/ 30 w 30"/>
                <a:gd name="T19" fmla="*/ 17 h 34"/>
                <a:gd name="T20" fmla="*/ 14 w 30"/>
                <a:gd name="T2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 h="34">
                  <a:moveTo>
                    <a:pt x="14" y="34"/>
                  </a:moveTo>
                  <a:cubicBezTo>
                    <a:pt x="0" y="34"/>
                    <a:pt x="0" y="34"/>
                    <a:pt x="0" y="34"/>
                  </a:cubicBezTo>
                  <a:cubicBezTo>
                    <a:pt x="0" y="23"/>
                    <a:pt x="0" y="23"/>
                    <a:pt x="0" y="23"/>
                  </a:cubicBezTo>
                  <a:cubicBezTo>
                    <a:pt x="14" y="23"/>
                    <a:pt x="14" y="23"/>
                    <a:pt x="14" y="23"/>
                  </a:cubicBezTo>
                  <a:cubicBezTo>
                    <a:pt x="17" y="23"/>
                    <a:pt x="20" y="20"/>
                    <a:pt x="20" y="17"/>
                  </a:cubicBezTo>
                  <a:cubicBezTo>
                    <a:pt x="20" y="14"/>
                    <a:pt x="17" y="11"/>
                    <a:pt x="14" y="11"/>
                  </a:cubicBezTo>
                  <a:cubicBezTo>
                    <a:pt x="0" y="11"/>
                    <a:pt x="0" y="11"/>
                    <a:pt x="0" y="11"/>
                  </a:cubicBezTo>
                  <a:cubicBezTo>
                    <a:pt x="0" y="0"/>
                    <a:pt x="0" y="0"/>
                    <a:pt x="0" y="0"/>
                  </a:cubicBezTo>
                  <a:cubicBezTo>
                    <a:pt x="14" y="0"/>
                    <a:pt x="14" y="0"/>
                    <a:pt x="14" y="0"/>
                  </a:cubicBezTo>
                  <a:cubicBezTo>
                    <a:pt x="23" y="0"/>
                    <a:pt x="30" y="8"/>
                    <a:pt x="30" y="17"/>
                  </a:cubicBezTo>
                  <a:cubicBezTo>
                    <a:pt x="30" y="26"/>
                    <a:pt x="23" y="34"/>
                    <a:pt x="14" y="34"/>
                  </a:cubicBez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grpSp>
    </p:spTree>
    <p:extLst>
      <p:ext uri="{BB962C8B-B14F-4D97-AF65-F5344CB8AC3E}">
        <p14:creationId xmlns:p14="http://schemas.microsoft.com/office/powerpoint/2010/main" val="125186603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Verticals—Governm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27969" y="1636594"/>
            <a:ext cx="11213464" cy="4535424"/>
          </a:xfrm>
        </p:spPr>
        <p:txBody>
          <a:bodyPr vert="horz" lIns="91440" tIns="45720" rIns="91440" bIns="45720" rtlCol="0">
            <a:noAutofit/>
          </a:bodyPr>
          <a:lstStyle>
            <a:lvl1pPr>
              <a:defRPr lang="en-US" smtClean="0"/>
            </a:lvl1pPr>
            <a:lvl2pPr>
              <a:defRPr lang="en-US" sz="1600"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p:txBody>
      </p:sp>
      <p:sp>
        <p:nvSpPr>
          <p:cNvPr id="7" name="Text Placeholder 8"/>
          <p:cNvSpPr>
            <a:spLocks noGrp="1"/>
          </p:cNvSpPr>
          <p:nvPr>
            <p:ph type="body" sz="quarter" idx="13" hasCustomPrompt="1"/>
          </p:nvPr>
        </p:nvSpPr>
        <p:spPr>
          <a:xfrm>
            <a:off x="441347" y="1033332"/>
            <a:ext cx="11210160" cy="446087"/>
          </a:xfrm>
        </p:spPr>
        <p:txBody>
          <a:bodyPr>
            <a:noAutofit/>
          </a:bodyPr>
          <a:lstStyle>
            <a:lvl1pPr marL="0" indent="0">
              <a:buNone/>
              <a:defRPr sz="2000" b="0">
                <a:solidFill>
                  <a:schemeClr val="tx1"/>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4" name="Title 3"/>
          <p:cNvSpPr>
            <a:spLocks noGrp="1"/>
          </p:cNvSpPr>
          <p:nvPr>
            <p:ph type="title" hasCustomPrompt="1"/>
          </p:nvPr>
        </p:nvSpPr>
        <p:spPr/>
        <p:txBody>
          <a:bodyPr/>
          <a:lstStyle>
            <a:lvl1pPr>
              <a:defRPr/>
            </a:lvl1pPr>
          </a:lstStyle>
          <a:p>
            <a:r>
              <a:rPr lang="en-US"/>
              <a:t>Click to edit master title style</a:t>
            </a:r>
          </a:p>
        </p:txBody>
      </p:sp>
    </p:spTree>
    <p:extLst>
      <p:ext uri="{BB962C8B-B14F-4D97-AF65-F5344CB8AC3E}">
        <p14:creationId xmlns:p14="http://schemas.microsoft.com/office/powerpoint/2010/main" val="426075705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Content Slide - 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21C380-8412-EF45-864E-1CE87DF3AAB2}"/>
              </a:ext>
            </a:extLst>
          </p:cNvPr>
          <p:cNvSpPr>
            <a:spLocks noGrp="1"/>
          </p:cNvSpPr>
          <p:nvPr>
            <p:ph type="title" hasCustomPrompt="1"/>
          </p:nvPr>
        </p:nvSpPr>
        <p:spPr>
          <a:xfrm>
            <a:off x="459824" y="431628"/>
            <a:ext cx="11249576" cy="715530"/>
          </a:xfrm>
          <a:prstGeom prst="rect">
            <a:avLst/>
          </a:prstGeom>
        </p:spPr>
        <p:txBody>
          <a:bodyPr/>
          <a:lstStyle>
            <a:lvl1pPr>
              <a:defRPr b="1" i="0">
                <a:solidFill>
                  <a:schemeClr val="tx1"/>
                </a:solidFill>
                <a:latin typeface="Century Gothic" panose="020B0502020202020204" pitchFamily="34" charset="0"/>
              </a:defRPr>
            </a:lvl1pPr>
          </a:lstStyle>
          <a:p>
            <a:r>
              <a:rPr lang="en-US"/>
              <a:t>Content Slide</a:t>
            </a:r>
          </a:p>
        </p:txBody>
      </p:sp>
    </p:spTree>
    <p:extLst>
      <p:ext uri="{BB962C8B-B14F-4D97-AF65-F5344CB8AC3E}">
        <p14:creationId xmlns:p14="http://schemas.microsoft.com/office/powerpoint/2010/main" val="925831422"/>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Verticals—Life science">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27969" y="1636594"/>
            <a:ext cx="7619577" cy="4535424"/>
          </a:xfrm>
        </p:spPr>
        <p:txBody>
          <a:bodyPr vert="horz" lIns="91440" tIns="45720" rIns="91440" bIns="45720" rtlCol="0">
            <a:noAutofit/>
          </a:bodyPr>
          <a:lstStyle>
            <a:lvl1pPr>
              <a:defRPr lang="en-US" smtClean="0"/>
            </a:lvl1pPr>
            <a:lvl2pPr>
              <a:defRPr lang="en-US" sz="1600"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p:txBody>
      </p:sp>
      <p:sp>
        <p:nvSpPr>
          <p:cNvPr id="7" name="Text Placeholder 8"/>
          <p:cNvSpPr>
            <a:spLocks noGrp="1"/>
          </p:cNvSpPr>
          <p:nvPr>
            <p:ph type="body" sz="quarter" idx="13" hasCustomPrompt="1"/>
          </p:nvPr>
        </p:nvSpPr>
        <p:spPr>
          <a:xfrm>
            <a:off x="441347" y="1033332"/>
            <a:ext cx="11210160" cy="446087"/>
          </a:xfrm>
        </p:spPr>
        <p:txBody>
          <a:bodyPr>
            <a:noAutofit/>
          </a:bodyPr>
          <a:lstStyle>
            <a:lvl1pPr marL="0" indent="0">
              <a:buNone/>
              <a:defRPr sz="2000" b="0">
                <a:solidFill>
                  <a:schemeClr val="tx1"/>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4" name="Title 3"/>
          <p:cNvSpPr>
            <a:spLocks noGrp="1"/>
          </p:cNvSpPr>
          <p:nvPr>
            <p:ph type="title" hasCustomPrompt="1"/>
          </p:nvPr>
        </p:nvSpPr>
        <p:spPr/>
        <p:txBody>
          <a:bodyPr/>
          <a:lstStyle>
            <a:lvl1pPr>
              <a:defRPr/>
            </a:lvl1pPr>
          </a:lstStyle>
          <a:p>
            <a:r>
              <a:rPr lang="en-US"/>
              <a:t>Click to edit master title style</a:t>
            </a:r>
          </a:p>
        </p:txBody>
      </p:sp>
    </p:spTree>
    <p:extLst>
      <p:ext uri="{BB962C8B-B14F-4D97-AF65-F5344CB8AC3E}">
        <p14:creationId xmlns:p14="http://schemas.microsoft.com/office/powerpoint/2010/main" val="213493235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1_Verticals—Manufacturing">
    <p:bg>
      <p:bgPr>
        <a:solidFill>
          <a:schemeClr val="bg2">
            <a:lumMod val="9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27969" y="1636594"/>
            <a:ext cx="7619577" cy="4535424"/>
          </a:xfrm>
        </p:spPr>
        <p:txBody>
          <a:bodyPr vert="horz" lIns="91440" tIns="45720" rIns="91440" bIns="45720" rtlCol="0">
            <a:noAutofit/>
          </a:bodyPr>
          <a:lstStyle>
            <a:lvl1pPr>
              <a:defRPr lang="en-US" smtClean="0"/>
            </a:lvl1pPr>
            <a:lvl2pPr>
              <a:defRPr lang="en-US" sz="1600"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p:txBody>
      </p:sp>
      <p:sp>
        <p:nvSpPr>
          <p:cNvPr id="7" name="Text Placeholder 8"/>
          <p:cNvSpPr>
            <a:spLocks noGrp="1"/>
          </p:cNvSpPr>
          <p:nvPr>
            <p:ph type="body" sz="quarter" idx="13" hasCustomPrompt="1"/>
          </p:nvPr>
        </p:nvSpPr>
        <p:spPr>
          <a:xfrm>
            <a:off x="441347" y="1033332"/>
            <a:ext cx="11210160" cy="446087"/>
          </a:xfrm>
        </p:spPr>
        <p:txBody>
          <a:bodyPr>
            <a:noAutofit/>
          </a:bodyPr>
          <a:lstStyle>
            <a:lvl1pPr marL="0" indent="0">
              <a:buNone/>
              <a:defRPr sz="2000" b="0">
                <a:solidFill>
                  <a:schemeClr val="tx1"/>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4" name="Title 3"/>
          <p:cNvSpPr>
            <a:spLocks noGrp="1"/>
          </p:cNvSpPr>
          <p:nvPr>
            <p:ph type="title" hasCustomPrompt="1"/>
          </p:nvPr>
        </p:nvSpPr>
        <p:spPr/>
        <p:txBody>
          <a:bodyPr/>
          <a:lstStyle>
            <a:lvl1pPr>
              <a:defRPr/>
            </a:lvl1pPr>
          </a:lstStyle>
          <a:p>
            <a:r>
              <a:rPr lang="en-US"/>
              <a:t>Click to edit master title style</a:t>
            </a:r>
          </a:p>
        </p:txBody>
      </p:sp>
      <p:pic>
        <p:nvPicPr>
          <p:cNvPr id="9" name="Picture 8">
            <a:extLst>
              <a:ext uri="{FF2B5EF4-FFF2-40B4-BE49-F238E27FC236}">
                <a16:creationId xmlns:a16="http://schemas.microsoft.com/office/drawing/2014/main" id="{CBFF6703-C48D-9C42-9C59-C93D381D7CBA}"/>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t="-15407"/>
          <a:stretch/>
        </p:blipFill>
        <p:spPr>
          <a:xfrm>
            <a:off x="8203948" y="939800"/>
            <a:ext cx="3462185" cy="5232401"/>
          </a:xfrm>
          <a:prstGeom prst="rect">
            <a:avLst/>
          </a:prstGeom>
        </p:spPr>
      </p:pic>
    </p:spTree>
    <p:extLst>
      <p:ext uri="{BB962C8B-B14F-4D97-AF65-F5344CB8AC3E}">
        <p14:creationId xmlns:p14="http://schemas.microsoft.com/office/powerpoint/2010/main" val="92795074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Verticals—Retail">
    <p:bg>
      <p:bgPr>
        <a:solidFill>
          <a:schemeClr val="bg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41F38A8-EB0F-4BEC-83D8-C75018AD7D82}"/>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22883" r="47012"/>
          <a:stretch/>
        </p:blipFill>
        <p:spPr>
          <a:xfrm>
            <a:off x="8047546" y="1638300"/>
            <a:ext cx="3626794" cy="4533900"/>
          </a:xfrm>
          <a:prstGeom prst="rect">
            <a:avLst/>
          </a:prstGeom>
        </p:spPr>
      </p:pic>
      <p:sp>
        <p:nvSpPr>
          <p:cNvPr id="3" name="Content Placeholder 2"/>
          <p:cNvSpPr>
            <a:spLocks noGrp="1"/>
          </p:cNvSpPr>
          <p:nvPr>
            <p:ph idx="1" hasCustomPrompt="1"/>
          </p:nvPr>
        </p:nvSpPr>
        <p:spPr>
          <a:xfrm>
            <a:off x="427969" y="1636594"/>
            <a:ext cx="7619577" cy="4535424"/>
          </a:xfrm>
        </p:spPr>
        <p:txBody>
          <a:bodyPr vert="horz" lIns="91440" tIns="45720" rIns="91440" bIns="45720" rtlCol="0">
            <a:noAutofit/>
          </a:bodyPr>
          <a:lstStyle>
            <a:lvl1pPr>
              <a:defRPr lang="en-US" smtClean="0"/>
            </a:lvl1pPr>
            <a:lvl2pPr>
              <a:defRPr lang="en-US" sz="1600"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p:txBody>
      </p:sp>
      <p:sp>
        <p:nvSpPr>
          <p:cNvPr id="7" name="Text Placeholder 8"/>
          <p:cNvSpPr>
            <a:spLocks noGrp="1"/>
          </p:cNvSpPr>
          <p:nvPr>
            <p:ph type="body" sz="quarter" idx="13" hasCustomPrompt="1"/>
          </p:nvPr>
        </p:nvSpPr>
        <p:spPr>
          <a:xfrm>
            <a:off x="441347" y="1033332"/>
            <a:ext cx="11210160" cy="446087"/>
          </a:xfrm>
        </p:spPr>
        <p:txBody>
          <a:bodyPr>
            <a:noAutofit/>
          </a:bodyPr>
          <a:lstStyle>
            <a:lvl1pPr marL="0" indent="0">
              <a:buNone/>
              <a:defRPr sz="2000" b="0">
                <a:solidFill>
                  <a:schemeClr val="tx1"/>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4" name="Title 3"/>
          <p:cNvSpPr>
            <a:spLocks noGrp="1"/>
          </p:cNvSpPr>
          <p:nvPr>
            <p:ph type="title" hasCustomPrompt="1"/>
          </p:nvPr>
        </p:nvSpPr>
        <p:spPr/>
        <p:txBody>
          <a:bodyPr/>
          <a:lstStyle>
            <a:lvl1pPr>
              <a:defRPr/>
            </a:lvl1pPr>
          </a:lstStyle>
          <a:p>
            <a:r>
              <a:rPr lang="en-US"/>
              <a:t>Click to edit master title style</a:t>
            </a:r>
          </a:p>
        </p:txBody>
      </p:sp>
    </p:spTree>
    <p:extLst>
      <p:ext uri="{BB962C8B-B14F-4D97-AF65-F5344CB8AC3E}">
        <p14:creationId xmlns:p14="http://schemas.microsoft.com/office/powerpoint/2010/main" val="299458676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Automation of things 1">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27969" y="1636594"/>
            <a:ext cx="7481428" cy="4535424"/>
          </a:xfrm>
        </p:spPr>
        <p:txBody>
          <a:bodyPr vert="horz" lIns="91440" tIns="45720" rIns="91440" bIns="45720" rtlCol="0">
            <a:noAutofit/>
          </a:bodyPr>
          <a:lstStyle>
            <a:lvl1pPr>
              <a:defRPr lang="en-US" smtClean="0"/>
            </a:lvl1pPr>
            <a:lvl2pPr>
              <a:defRPr lang="en-US" sz="1600"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p:txBody>
      </p:sp>
      <p:sp>
        <p:nvSpPr>
          <p:cNvPr id="7" name="Text Placeholder 8"/>
          <p:cNvSpPr>
            <a:spLocks noGrp="1"/>
          </p:cNvSpPr>
          <p:nvPr>
            <p:ph type="body" sz="quarter" idx="13" hasCustomPrompt="1"/>
          </p:nvPr>
        </p:nvSpPr>
        <p:spPr>
          <a:xfrm>
            <a:off x="441347" y="1033332"/>
            <a:ext cx="11210160" cy="446087"/>
          </a:xfrm>
        </p:spPr>
        <p:txBody>
          <a:bodyPr>
            <a:noAutofit/>
          </a:bodyPr>
          <a:lstStyle>
            <a:lvl1pPr marL="0" indent="0">
              <a:buNone/>
              <a:defRPr sz="2000" b="0">
                <a:solidFill>
                  <a:schemeClr val="tx1"/>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4" name="Title 3"/>
          <p:cNvSpPr>
            <a:spLocks noGrp="1"/>
          </p:cNvSpPr>
          <p:nvPr>
            <p:ph type="title" hasCustomPrompt="1"/>
          </p:nvPr>
        </p:nvSpPr>
        <p:spPr/>
        <p:txBody>
          <a:bodyPr/>
          <a:lstStyle>
            <a:lvl1pPr>
              <a:defRPr/>
            </a:lvl1pPr>
          </a:lstStyle>
          <a:p>
            <a:r>
              <a:rPr lang="en-US"/>
              <a:t>Click to edit master title style</a:t>
            </a:r>
          </a:p>
        </p:txBody>
      </p:sp>
      <p:grpSp>
        <p:nvGrpSpPr>
          <p:cNvPr id="58" name="Group 57">
            <a:extLst>
              <a:ext uri="{FF2B5EF4-FFF2-40B4-BE49-F238E27FC236}">
                <a16:creationId xmlns:a16="http://schemas.microsoft.com/office/drawing/2014/main" id="{DAA8DFF4-0A21-8440-8186-4F3CBB2A2F4A}"/>
              </a:ext>
            </a:extLst>
          </p:cNvPr>
          <p:cNvGrpSpPr/>
          <p:nvPr userDrawn="1"/>
        </p:nvGrpSpPr>
        <p:grpSpPr>
          <a:xfrm>
            <a:off x="6095999" y="1622634"/>
            <a:ext cx="7094806" cy="4554538"/>
            <a:chOff x="6094412" y="1639887"/>
            <a:chExt cx="7092958" cy="4554538"/>
          </a:xfrm>
        </p:grpSpPr>
        <p:sp>
          <p:nvSpPr>
            <p:cNvPr id="59" name="Freeform 5">
              <a:extLst>
                <a:ext uri="{FF2B5EF4-FFF2-40B4-BE49-F238E27FC236}">
                  <a16:creationId xmlns:a16="http://schemas.microsoft.com/office/drawing/2014/main" id="{CA44DA9A-1794-074B-B719-8B5775377B54}"/>
                </a:ext>
              </a:extLst>
            </p:cNvPr>
            <p:cNvSpPr>
              <a:spLocks/>
            </p:cNvSpPr>
            <p:nvPr/>
          </p:nvSpPr>
          <p:spPr bwMode="auto">
            <a:xfrm>
              <a:off x="10816779" y="5137150"/>
              <a:ext cx="2078038" cy="1050925"/>
            </a:xfrm>
            <a:custGeom>
              <a:avLst/>
              <a:gdLst>
                <a:gd name="T0" fmla="*/ 1403 w 1403"/>
                <a:gd name="T1" fmla="*/ 710 h 710"/>
                <a:gd name="T2" fmla="*/ 0 w 1403"/>
                <a:gd name="T3" fmla="*/ 710 h 710"/>
                <a:gd name="T4" fmla="*/ 412 w 1403"/>
                <a:gd name="T5" fmla="*/ 118 h 710"/>
                <a:gd name="T6" fmla="*/ 662 w 1403"/>
                <a:gd name="T7" fmla="*/ 0 h 710"/>
                <a:gd name="T8" fmla="*/ 1308 w 1403"/>
                <a:gd name="T9" fmla="*/ 0 h 710"/>
                <a:gd name="T10" fmla="*/ 1403 w 1403"/>
                <a:gd name="T11" fmla="*/ 96 h 710"/>
                <a:gd name="T12" fmla="*/ 1403 w 1403"/>
                <a:gd name="T13" fmla="*/ 710 h 710"/>
              </a:gdLst>
              <a:ahLst/>
              <a:cxnLst>
                <a:cxn ang="0">
                  <a:pos x="T0" y="T1"/>
                </a:cxn>
                <a:cxn ang="0">
                  <a:pos x="T2" y="T3"/>
                </a:cxn>
                <a:cxn ang="0">
                  <a:pos x="T4" y="T5"/>
                </a:cxn>
                <a:cxn ang="0">
                  <a:pos x="T6" y="T7"/>
                </a:cxn>
                <a:cxn ang="0">
                  <a:pos x="T8" y="T9"/>
                </a:cxn>
                <a:cxn ang="0">
                  <a:pos x="T10" y="T11"/>
                </a:cxn>
                <a:cxn ang="0">
                  <a:pos x="T12" y="T13"/>
                </a:cxn>
              </a:cxnLst>
              <a:rect l="0" t="0" r="r" b="b"/>
              <a:pathLst>
                <a:path w="1403" h="710">
                  <a:moveTo>
                    <a:pt x="1403" y="710"/>
                  </a:moveTo>
                  <a:cubicBezTo>
                    <a:pt x="0" y="710"/>
                    <a:pt x="0" y="710"/>
                    <a:pt x="0" y="710"/>
                  </a:cubicBezTo>
                  <a:cubicBezTo>
                    <a:pt x="412" y="118"/>
                    <a:pt x="412" y="118"/>
                    <a:pt x="412" y="118"/>
                  </a:cubicBezTo>
                  <a:cubicBezTo>
                    <a:pt x="473" y="43"/>
                    <a:pt x="565" y="0"/>
                    <a:pt x="662" y="0"/>
                  </a:cubicBezTo>
                  <a:cubicBezTo>
                    <a:pt x="1308" y="0"/>
                    <a:pt x="1308" y="0"/>
                    <a:pt x="1308" y="0"/>
                  </a:cubicBezTo>
                  <a:cubicBezTo>
                    <a:pt x="1360" y="0"/>
                    <a:pt x="1403" y="43"/>
                    <a:pt x="1403" y="96"/>
                  </a:cubicBezTo>
                  <a:lnTo>
                    <a:pt x="1403" y="710"/>
                  </a:lnTo>
                  <a:close/>
                </a:path>
              </a:pathLst>
            </a:custGeom>
            <a:solidFill>
              <a:srgbClr val="AED0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0" name="Freeform 6">
              <a:extLst>
                <a:ext uri="{FF2B5EF4-FFF2-40B4-BE49-F238E27FC236}">
                  <a16:creationId xmlns:a16="http://schemas.microsoft.com/office/drawing/2014/main" id="{32515DC5-5A25-9E48-957F-BF7D29E05CC6}"/>
                </a:ext>
              </a:extLst>
            </p:cNvPr>
            <p:cNvSpPr>
              <a:spLocks/>
            </p:cNvSpPr>
            <p:nvPr/>
          </p:nvSpPr>
          <p:spPr bwMode="auto">
            <a:xfrm>
              <a:off x="11523216" y="6072187"/>
              <a:ext cx="1588" cy="1588"/>
            </a:xfrm>
            <a:custGeom>
              <a:avLst/>
              <a:gdLst>
                <a:gd name="T0" fmla="*/ 1 w 1"/>
                <a:gd name="T1" fmla="*/ 0 h 1"/>
                <a:gd name="T2" fmla="*/ 0 w 1"/>
                <a:gd name="T3" fmla="*/ 1 h 1"/>
                <a:gd name="T4" fmla="*/ 0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1"/>
                    <a:pt x="0" y="1"/>
                  </a:cubicBezTo>
                  <a:cubicBezTo>
                    <a:pt x="0" y="1"/>
                    <a:pt x="0" y="1"/>
                    <a:pt x="0" y="1"/>
                  </a:cubicBezTo>
                  <a:lnTo>
                    <a:pt x="1" y="0"/>
                  </a:lnTo>
                  <a:close/>
                </a:path>
              </a:pathLst>
            </a:custGeom>
            <a:solidFill>
              <a:srgbClr val="005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1" name="Freeform 7">
              <a:extLst>
                <a:ext uri="{FF2B5EF4-FFF2-40B4-BE49-F238E27FC236}">
                  <a16:creationId xmlns:a16="http://schemas.microsoft.com/office/drawing/2014/main" id="{70138CA8-717B-C34A-B508-26F4B3868EA3}"/>
                </a:ext>
              </a:extLst>
            </p:cNvPr>
            <p:cNvSpPr>
              <a:spLocks/>
            </p:cNvSpPr>
            <p:nvPr/>
          </p:nvSpPr>
          <p:spPr bwMode="auto">
            <a:xfrm>
              <a:off x="6094412" y="1644650"/>
              <a:ext cx="5621338" cy="4540250"/>
            </a:xfrm>
            <a:custGeom>
              <a:avLst/>
              <a:gdLst>
                <a:gd name="T0" fmla="*/ 0 w 3541"/>
                <a:gd name="T1" fmla="*/ 0 h 2860"/>
                <a:gd name="T2" fmla="*/ 1383 w 3541"/>
                <a:gd name="T3" fmla="*/ 2860 h 2860"/>
                <a:gd name="T4" fmla="*/ 2287 w 3541"/>
                <a:gd name="T5" fmla="*/ 2860 h 2860"/>
                <a:gd name="T6" fmla="*/ 3541 w 3541"/>
                <a:gd name="T7" fmla="*/ 0 h 2860"/>
                <a:gd name="T8" fmla="*/ 0 w 3541"/>
                <a:gd name="T9" fmla="*/ 0 h 2860"/>
              </a:gdLst>
              <a:ahLst/>
              <a:cxnLst>
                <a:cxn ang="0">
                  <a:pos x="T0" y="T1"/>
                </a:cxn>
                <a:cxn ang="0">
                  <a:pos x="T2" y="T3"/>
                </a:cxn>
                <a:cxn ang="0">
                  <a:pos x="T4" y="T5"/>
                </a:cxn>
                <a:cxn ang="0">
                  <a:pos x="T6" y="T7"/>
                </a:cxn>
                <a:cxn ang="0">
                  <a:pos x="T8" y="T9"/>
                </a:cxn>
              </a:cxnLst>
              <a:rect l="0" t="0" r="r" b="b"/>
              <a:pathLst>
                <a:path w="3541" h="2860">
                  <a:moveTo>
                    <a:pt x="0" y="0"/>
                  </a:moveTo>
                  <a:lnTo>
                    <a:pt x="1383" y="2860"/>
                  </a:lnTo>
                  <a:lnTo>
                    <a:pt x="2287" y="2860"/>
                  </a:lnTo>
                  <a:lnTo>
                    <a:pt x="3541" y="0"/>
                  </a:lnTo>
                  <a:lnTo>
                    <a:pt x="0" y="0"/>
                  </a:lnTo>
                  <a:close/>
                </a:path>
              </a:pathLst>
            </a:custGeom>
            <a:solidFill>
              <a:srgbClr val="B1D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2" name="Oval 8">
              <a:extLst>
                <a:ext uri="{FF2B5EF4-FFF2-40B4-BE49-F238E27FC236}">
                  <a16:creationId xmlns:a16="http://schemas.microsoft.com/office/drawing/2014/main" id="{53752DCC-D93B-8040-B034-C0CDD9798545}"/>
                </a:ext>
              </a:extLst>
            </p:cNvPr>
            <p:cNvSpPr>
              <a:spLocks noChangeArrowheads="1"/>
            </p:cNvSpPr>
            <p:nvPr/>
          </p:nvSpPr>
          <p:spPr bwMode="auto">
            <a:xfrm>
              <a:off x="9559925" y="3635375"/>
              <a:ext cx="708025" cy="709613"/>
            </a:xfrm>
            <a:prstGeom prst="ellipse">
              <a:avLst/>
            </a:prstGeom>
            <a:solidFill>
              <a:srgbClr val="6DA0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3" name="Oval 9">
              <a:extLst>
                <a:ext uri="{FF2B5EF4-FFF2-40B4-BE49-F238E27FC236}">
                  <a16:creationId xmlns:a16="http://schemas.microsoft.com/office/drawing/2014/main" id="{D9A20AB7-AB27-C146-BFF6-3692087178E8}"/>
                </a:ext>
              </a:extLst>
            </p:cNvPr>
            <p:cNvSpPr>
              <a:spLocks noChangeArrowheads="1"/>
            </p:cNvSpPr>
            <p:nvPr/>
          </p:nvSpPr>
          <p:spPr bwMode="auto">
            <a:xfrm>
              <a:off x="10904537" y="2017712"/>
              <a:ext cx="708025" cy="708025"/>
            </a:xfrm>
            <a:prstGeom prst="ellipse">
              <a:avLst/>
            </a:prstGeom>
            <a:solidFill>
              <a:srgbClr val="6DA0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4" name="Oval 10">
              <a:extLst>
                <a:ext uri="{FF2B5EF4-FFF2-40B4-BE49-F238E27FC236}">
                  <a16:creationId xmlns:a16="http://schemas.microsoft.com/office/drawing/2014/main" id="{BF432A70-80FB-824E-B459-56439F809B2A}"/>
                </a:ext>
              </a:extLst>
            </p:cNvPr>
            <p:cNvSpPr>
              <a:spLocks noChangeArrowheads="1"/>
            </p:cNvSpPr>
            <p:nvPr/>
          </p:nvSpPr>
          <p:spPr bwMode="auto">
            <a:xfrm>
              <a:off x="6973887" y="3541712"/>
              <a:ext cx="354013" cy="354013"/>
            </a:xfrm>
            <a:prstGeom prst="ellipse">
              <a:avLst/>
            </a:pr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5" name="Freeform 11">
              <a:extLst>
                <a:ext uri="{FF2B5EF4-FFF2-40B4-BE49-F238E27FC236}">
                  <a16:creationId xmlns:a16="http://schemas.microsoft.com/office/drawing/2014/main" id="{8E611E97-0B0A-664F-A751-2290C7B4CBDF}"/>
                </a:ext>
              </a:extLst>
            </p:cNvPr>
            <p:cNvSpPr>
              <a:spLocks/>
            </p:cNvSpPr>
            <p:nvPr/>
          </p:nvSpPr>
          <p:spPr bwMode="auto">
            <a:xfrm>
              <a:off x="9259887" y="5534025"/>
              <a:ext cx="146050" cy="130175"/>
            </a:xfrm>
            <a:custGeom>
              <a:avLst/>
              <a:gdLst>
                <a:gd name="T0" fmla="*/ 0 w 98"/>
                <a:gd name="T1" fmla="*/ 51 h 88"/>
                <a:gd name="T2" fmla="*/ 28 w 98"/>
                <a:gd name="T3" fmla="*/ 16 h 88"/>
                <a:gd name="T4" fmla="*/ 42 w 98"/>
                <a:gd name="T5" fmla="*/ 7 h 88"/>
                <a:gd name="T6" fmla="*/ 92 w 98"/>
                <a:gd name="T7" fmla="*/ 0 h 88"/>
                <a:gd name="T8" fmla="*/ 98 w 98"/>
                <a:gd name="T9" fmla="*/ 88 h 88"/>
              </a:gdLst>
              <a:ahLst/>
              <a:cxnLst>
                <a:cxn ang="0">
                  <a:pos x="T0" y="T1"/>
                </a:cxn>
                <a:cxn ang="0">
                  <a:pos x="T2" y="T3"/>
                </a:cxn>
                <a:cxn ang="0">
                  <a:pos x="T4" y="T5"/>
                </a:cxn>
                <a:cxn ang="0">
                  <a:pos x="T6" y="T7"/>
                </a:cxn>
                <a:cxn ang="0">
                  <a:pos x="T8" y="T9"/>
                </a:cxn>
              </a:cxnLst>
              <a:rect l="0" t="0" r="r" b="b"/>
              <a:pathLst>
                <a:path w="98" h="88">
                  <a:moveTo>
                    <a:pt x="0" y="51"/>
                  </a:moveTo>
                  <a:cubicBezTo>
                    <a:pt x="1" y="50"/>
                    <a:pt x="18" y="28"/>
                    <a:pt x="28" y="16"/>
                  </a:cubicBezTo>
                  <a:cubicBezTo>
                    <a:pt x="31" y="11"/>
                    <a:pt x="37" y="8"/>
                    <a:pt x="42" y="7"/>
                  </a:cubicBezTo>
                  <a:cubicBezTo>
                    <a:pt x="92" y="0"/>
                    <a:pt x="92" y="0"/>
                    <a:pt x="92" y="0"/>
                  </a:cubicBezTo>
                  <a:cubicBezTo>
                    <a:pt x="98" y="88"/>
                    <a:pt x="98" y="88"/>
                    <a:pt x="98" y="88"/>
                  </a:cubicBezTo>
                </a:path>
              </a:pathLst>
            </a:custGeom>
            <a:solidFill>
              <a:srgbClr val="DB8F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6" name="Freeform 12">
              <a:extLst>
                <a:ext uri="{FF2B5EF4-FFF2-40B4-BE49-F238E27FC236}">
                  <a16:creationId xmlns:a16="http://schemas.microsoft.com/office/drawing/2014/main" id="{506BB220-A18D-B043-963A-232AEBFE89BB}"/>
                </a:ext>
              </a:extLst>
            </p:cNvPr>
            <p:cNvSpPr>
              <a:spLocks/>
            </p:cNvSpPr>
            <p:nvPr/>
          </p:nvSpPr>
          <p:spPr bwMode="auto">
            <a:xfrm>
              <a:off x="8653462" y="5900737"/>
              <a:ext cx="1177925" cy="287338"/>
            </a:xfrm>
            <a:custGeom>
              <a:avLst/>
              <a:gdLst>
                <a:gd name="T0" fmla="*/ 742 w 742"/>
                <a:gd name="T1" fmla="*/ 181 h 181"/>
                <a:gd name="T2" fmla="*/ 0 w 742"/>
                <a:gd name="T3" fmla="*/ 181 h 181"/>
                <a:gd name="T4" fmla="*/ 0 w 742"/>
                <a:gd name="T5" fmla="*/ 89 h 181"/>
                <a:gd name="T6" fmla="*/ 641 w 742"/>
                <a:gd name="T7" fmla="*/ 0 h 181"/>
                <a:gd name="T8" fmla="*/ 742 w 742"/>
                <a:gd name="T9" fmla="*/ 181 h 181"/>
              </a:gdLst>
              <a:ahLst/>
              <a:cxnLst>
                <a:cxn ang="0">
                  <a:pos x="T0" y="T1"/>
                </a:cxn>
                <a:cxn ang="0">
                  <a:pos x="T2" y="T3"/>
                </a:cxn>
                <a:cxn ang="0">
                  <a:pos x="T4" y="T5"/>
                </a:cxn>
                <a:cxn ang="0">
                  <a:pos x="T6" y="T7"/>
                </a:cxn>
                <a:cxn ang="0">
                  <a:pos x="T8" y="T9"/>
                </a:cxn>
              </a:cxnLst>
              <a:rect l="0" t="0" r="r" b="b"/>
              <a:pathLst>
                <a:path w="742" h="181">
                  <a:moveTo>
                    <a:pt x="742" y="181"/>
                  </a:moveTo>
                  <a:lnTo>
                    <a:pt x="0" y="181"/>
                  </a:lnTo>
                  <a:lnTo>
                    <a:pt x="0" y="89"/>
                  </a:lnTo>
                  <a:lnTo>
                    <a:pt x="641" y="0"/>
                  </a:lnTo>
                  <a:lnTo>
                    <a:pt x="742" y="181"/>
                  </a:ln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7" name="Freeform 13">
              <a:extLst>
                <a:ext uri="{FF2B5EF4-FFF2-40B4-BE49-F238E27FC236}">
                  <a16:creationId xmlns:a16="http://schemas.microsoft.com/office/drawing/2014/main" id="{DAB06BDA-DC42-2C4C-AF70-7C6525F98D4C}"/>
                </a:ext>
              </a:extLst>
            </p:cNvPr>
            <p:cNvSpPr>
              <a:spLocks/>
            </p:cNvSpPr>
            <p:nvPr/>
          </p:nvSpPr>
          <p:spPr bwMode="auto">
            <a:xfrm>
              <a:off x="9858375" y="4803775"/>
              <a:ext cx="493713" cy="558800"/>
            </a:xfrm>
            <a:custGeom>
              <a:avLst/>
              <a:gdLst>
                <a:gd name="T0" fmla="*/ 283 w 333"/>
                <a:gd name="T1" fmla="*/ 135 h 377"/>
                <a:gd name="T2" fmla="*/ 185 w 333"/>
                <a:gd name="T3" fmla="*/ 108 h 377"/>
                <a:gd name="T4" fmla="*/ 186 w 333"/>
                <a:gd name="T5" fmla="*/ 93 h 377"/>
                <a:gd name="T6" fmla="*/ 93 w 333"/>
                <a:gd name="T7" fmla="*/ 0 h 377"/>
                <a:gd name="T8" fmla="*/ 0 w 333"/>
                <a:gd name="T9" fmla="*/ 93 h 377"/>
                <a:gd name="T10" fmla="*/ 86 w 333"/>
                <a:gd name="T11" fmla="*/ 185 h 377"/>
                <a:gd name="T12" fmla="*/ 123 w 333"/>
                <a:gd name="T13" fmla="*/ 333 h 377"/>
                <a:gd name="T14" fmla="*/ 302 w 333"/>
                <a:gd name="T15" fmla="*/ 314 h 377"/>
                <a:gd name="T16" fmla="*/ 330 w 333"/>
                <a:gd name="T17" fmla="*/ 246 h 377"/>
                <a:gd name="T18" fmla="*/ 283 w 333"/>
                <a:gd name="T19" fmla="*/ 135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3" h="377">
                  <a:moveTo>
                    <a:pt x="283" y="135"/>
                  </a:moveTo>
                  <a:cubicBezTo>
                    <a:pt x="255" y="112"/>
                    <a:pt x="219" y="103"/>
                    <a:pt x="185" y="108"/>
                  </a:cubicBezTo>
                  <a:cubicBezTo>
                    <a:pt x="186" y="103"/>
                    <a:pt x="186" y="98"/>
                    <a:pt x="186" y="93"/>
                  </a:cubicBezTo>
                  <a:cubicBezTo>
                    <a:pt x="186" y="41"/>
                    <a:pt x="144" y="0"/>
                    <a:pt x="93" y="0"/>
                  </a:cubicBezTo>
                  <a:cubicBezTo>
                    <a:pt x="42" y="0"/>
                    <a:pt x="0" y="41"/>
                    <a:pt x="0" y="93"/>
                  </a:cubicBezTo>
                  <a:cubicBezTo>
                    <a:pt x="0" y="142"/>
                    <a:pt x="38" y="181"/>
                    <a:pt x="86" y="185"/>
                  </a:cubicBezTo>
                  <a:cubicBezTo>
                    <a:pt x="65" y="236"/>
                    <a:pt x="78" y="297"/>
                    <a:pt x="123" y="333"/>
                  </a:cubicBezTo>
                  <a:cubicBezTo>
                    <a:pt x="178" y="377"/>
                    <a:pt x="258" y="369"/>
                    <a:pt x="302" y="314"/>
                  </a:cubicBezTo>
                  <a:cubicBezTo>
                    <a:pt x="320" y="293"/>
                    <a:pt x="330" y="246"/>
                    <a:pt x="330" y="246"/>
                  </a:cubicBezTo>
                  <a:cubicBezTo>
                    <a:pt x="333" y="206"/>
                    <a:pt x="317" y="162"/>
                    <a:pt x="283" y="135"/>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8" name="Freeform 14">
              <a:extLst>
                <a:ext uri="{FF2B5EF4-FFF2-40B4-BE49-F238E27FC236}">
                  <a16:creationId xmlns:a16="http://schemas.microsoft.com/office/drawing/2014/main" id="{BC60F4BF-F178-B741-AA08-3A5A08F7904C}"/>
                </a:ext>
              </a:extLst>
            </p:cNvPr>
            <p:cNvSpPr>
              <a:spLocks/>
            </p:cNvSpPr>
            <p:nvPr/>
          </p:nvSpPr>
          <p:spPr bwMode="auto">
            <a:xfrm>
              <a:off x="8939212" y="5597525"/>
              <a:ext cx="1335088" cy="590550"/>
            </a:xfrm>
            <a:custGeom>
              <a:avLst/>
              <a:gdLst>
                <a:gd name="T0" fmla="*/ 0 w 902"/>
                <a:gd name="T1" fmla="*/ 317 h 399"/>
                <a:gd name="T2" fmla="*/ 157 w 902"/>
                <a:gd name="T3" fmla="*/ 53 h 399"/>
                <a:gd name="T4" fmla="*/ 262 w 902"/>
                <a:gd name="T5" fmla="*/ 0 h 399"/>
                <a:gd name="T6" fmla="*/ 271 w 902"/>
                <a:gd name="T7" fmla="*/ 0 h 399"/>
                <a:gd name="T8" fmla="*/ 323 w 902"/>
                <a:gd name="T9" fmla="*/ 11 h 399"/>
                <a:gd name="T10" fmla="*/ 902 w 902"/>
                <a:gd name="T11" fmla="*/ 336 h 399"/>
                <a:gd name="T12" fmla="*/ 902 w 902"/>
                <a:gd name="T13" fmla="*/ 336 h 399"/>
                <a:gd name="T14" fmla="*/ 842 w 902"/>
                <a:gd name="T15" fmla="*/ 399 h 399"/>
                <a:gd name="T16" fmla="*/ 553 w 902"/>
                <a:gd name="T17" fmla="*/ 399 h 399"/>
                <a:gd name="T18" fmla="*/ 459 w 902"/>
                <a:gd name="T19" fmla="*/ 363 h 399"/>
                <a:gd name="T20" fmla="*/ 265 w 902"/>
                <a:gd name="T21" fmla="*/ 194 h 399"/>
                <a:gd name="T22" fmla="*/ 135 w 902"/>
                <a:gd name="T23" fmla="*/ 350 h 399"/>
                <a:gd name="T24" fmla="*/ 0 w 902"/>
                <a:gd name="T25" fmla="*/ 317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2" h="399">
                  <a:moveTo>
                    <a:pt x="0" y="317"/>
                  </a:moveTo>
                  <a:cubicBezTo>
                    <a:pt x="2" y="311"/>
                    <a:pt x="157" y="53"/>
                    <a:pt x="157" y="53"/>
                  </a:cubicBezTo>
                  <a:cubicBezTo>
                    <a:pt x="182" y="20"/>
                    <a:pt x="220" y="0"/>
                    <a:pt x="262" y="0"/>
                  </a:cubicBezTo>
                  <a:cubicBezTo>
                    <a:pt x="271" y="0"/>
                    <a:pt x="271" y="0"/>
                    <a:pt x="271" y="0"/>
                  </a:cubicBezTo>
                  <a:cubicBezTo>
                    <a:pt x="289" y="0"/>
                    <a:pt x="306" y="3"/>
                    <a:pt x="323" y="11"/>
                  </a:cubicBezTo>
                  <a:cubicBezTo>
                    <a:pt x="902" y="336"/>
                    <a:pt x="902" y="336"/>
                    <a:pt x="902" y="336"/>
                  </a:cubicBezTo>
                  <a:cubicBezTo>
                    <a:pt x="902" y="336"/>
                    <a:pt x="902" y="336"/>
                    <a:pt x="902" y="336"/>
                  </a:cubicBezTo>
                  <a:cubicBezTo>
                    <a:pt x="897" y="364"/>
                    <a:pt x="870" y="399"/>
                    <a:pt x="842" y="399"/>
                  </a:cubicBezTo>
                  <a:cubicBezTo>
                    <a:pt x="553" y="399"/>
                    <a:pt x="553" y="399"/>
                    <a:pt x="553" y="399"/>
                  </a:cubicBezTo>
                  <a:cubicBezTo>
                    <a:pt x="518" y="399"/>
                    <a:pt x="485" y="387"/>
                    <a:pt x="459" y="363"/>
                  </a:cubicBezTo>
                  <a:cubicBezTo>
                    <a:pt x="265" y="194"/>
                    <a:pt x="265" y="194"/>
                    <a:pt x="265" y="194"/>
                  </a:cubicBezTo>
                  <a:cubicBezTo>
                    <a:pt x="135" y="350"/>
                    <a:pt x="135" y="350"/>
                    <a:pt x="135" y="350"/>
                  </a:cubicBezTo>
                  <a:lnTo>
                    <a:pt x="0" y="317"/>
                  </a:lnTo>
                  <a:close/>
                </a:path>
              </a:pathLst>
            </a:custGeom>
            <a:solidFill>
              <a:srgbClr val="6DA0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9" name="Freeform 15">
              <a:extLst>
                <a:ext uri="{FF2B5EF4-FFF2-40B4-BE49-F238E27FC236}">
                  <a16:creationId xmlns:a16="http://schemas.microsoft.com/office/drawing/2014/main" id="{55ECEDA3-028E-A041-81AF-4EE4633C054B}"/>
                </a:ext>
              </a:extLst>
            </p:cNvPr>
            <p:cNvSpPr>
              <a:spLocks/>
            </p:cNvSpPr>
            <p:nvPr/>
          </p:nvSpPr>
          <p:spPr bwMode="auto">
            <a:xfrm>
              <a:off x="10233025" y="5168900"/>
              <a:ext cx="114300" cy="174625"/>
            </a:xfrm>
            <a:custGeom>
              <a:avLst/>
              <a:gdLst>
                <a:gd name="T0" fmla="*/ 36 w 77"/>
                <a:gd name="T1" fmla="*/ 17 h 118"/>
                <a:gd name="T2" fmla="*/ 23 w 77"/>
                <a:gd name="T3" fmla="*/ 14 h 118"/>
                <a:gd name="T4" fmla="*/ 0 w 77"/>
                <a:gd name="T5" fmla="*/ 37 h 118"/>
                <a:gd name="T6" fmla="*/ 19 w 77"/>
                <a:gd name="T7" fmla="*/ 60 h 118"/>
                <a:gd name="T8" fmla="*/ 0 w 77"/>
                <a:gd name="T9" fmla="*/ 113 h 118"/>
                <a:gd name="T10" fmla="*/ 1 w 77"/>
                <a:gd name="T11" fmla="*/ 118 h 118"/>
                <a:gd name="T12" fmla="*/ 61 w 77"/>
                <a:gd name="T13" fmla="*/ 67 h 118"/>
                <a:gd name="T14" fmla="*/ 77 w 77"/>
                <a:gd name="T15" fmla="*/ 0 h 118"/>
                <a:gd name="T16" fmla="*/ 36 w 77"/>
                <a:gd name="T17" fmla="*/ 1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118">
                  <a:moveTo>
                    <a:pt x="36" y="17"/>
                  </a:moveTo>
                  <a:cubicBezTo>
                    <a:pt x="32" y="15"/>
                    <a:pt x="28" y="14"/>
                    <a:pt x="23" y="14"/>
                  </a:cubicBezTo>
                  <a:cubicBezTo>
                    <a:pt x="11" y="14"/>
                    <a:pt x="0" y="24"/>
                    <a:pt x="0" y="37"/>
                  </a:cubicBezTo>
                  <a:cubicBezTo>
                    <a:pt x="0" y="49"/>
                    <a:pt x="8" y="58"/>
                    <a:pt x="19" y="60"/>
                  </a:cubicBezTo>
                  <a:cubicBezTo>
                    <a:pt x="0" y="113"/>
                    <a:pt x="0" y="113"/>
                    <a:pt x="0" y="113"/>
                  </a:cubicBezTo>
                  <a:cubicBezTo>
                    <a:pt x="1" y="118"/>
                    <a:pt x="1" y="118"/>
                    <a:pt x="1" y="118"/>
                  </a:cubicBezTo>
                  <a:cubicBezTo>
                    <a:pt x="30" y="115"/>
                    <a:pt x="54" y="95"/>
                    <a:pt x="61" y="67"/>
                  </a:cubicBezTo>
                  <a:cubicBezTo>
                    <a:pt x="77" y="0"/>
                    <a:pt x="77" y="0"/>
                    <a:pt x="77" y="0"/>
                  </a:cubicBezTo>
                  <a:lnTo>
                    <a:pt x="36" y="17"/>
                  </a:lnTo>
                  <a:close/>
                </a:path>
              </a:pathLst>
            </a:custGeom>
            <a:solidFill>
              <a:srgbClr val="DB8F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70" name="Freeform 16">
              <a:extLst>
                <a:ext uri="{FF2B5EF4-FFF2-40B4-BE49-F238E27FC236}">
                  <a16:creationId xmlns:a16="http://schemas.microsoft.com/office/drawing/2014/main" id="{0284539D-BFFE-D641-BF43-928FFD57D5F7}"/>
                </a:ext>
              </a:extLst>
            </p:cNvPr>
            <p:cNvSpPr>
              <a:spLocks/>
            </p:cNvSpPr>
            <p:nvPr/>
          </p:nvSpPr>
          <p:spPr bwMode="auto">
            <a:xfrm>
              <a:off x="10548717" y="6148387"/>
              <a:ext cx="839788" cy="36513"/>
            </a:xfrm>
            <a:custGeom>
              <a:avLst/>
              <a:gdLst>
                <a:gd name="T0" fmla="*/ 543 w 567"/>
                <a:gd name="T1" fmla="*/ 25 h 25"/>
                <a:gd name="T2" fmla="*/ 24 w 567"/>
                <a:gd name="T3" fmla="*/ 25 h 25"/>
                <a:gd name="T4" fmla="*/ 0 w 567"/>
                <a:gd name="T5" fmla="*/ 0 h 25"/>
                <a:gd name="T6" fmla="*/ 0 w 567"/>
                <a:gd name="T7" fmla="*/ 0 h 25"/>
                <a:gd name="T8" fmla="*/ 567 w 567"/>
                <a:gd name="T9" fmla="*/ 0 h 25"/>
                <a:gd name="T10" fmla="*/ 567 w 567"/>
                <a:gd name="T11" fmla="*/ 0 h 25"/>
                <a:gd name="T12" fmla="*/ 543 w 567"/>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567" h="25">
                  <a:moveTo>
                    <a:pt x="543" y="25"/>
                  </a:moveTo>
                  <a:cubicBezTo>
                    <a:pt x="24" y="25"/>
                    <a:pt x="24" y="25"/>
                    <a:pt x="24" y="25"/>
                  </a:cubicBezTo>
                  <a:cubicBezTo>
                    <a:pt x="11" y="25"/>
                    <a:pt x="0" y="14"/>
                    <a:pt x="0" y="0"/>
                  </a:cubicBezTo>
                  <a:cubicBezTo>
                    <a:pt x="0" y="0"/>
                    <a:pt x="0" y="0"/>
                    <a:pt x="0" y="0"/>
                  </a:cubicBezTo>
                  <a:cubicBezTo>
                    <a:pt x="567" y="0"/>
                    <a:pt x="567" y="0"/>
                    <a:pt x="567" y="0"/>
                  </a:cubicBezTo>
                  <a:cubicBezTo>
                    <a:pt x="567" y="0"/>
                    <a:pt x="567" y="0"/>
                    <a:pt x="567" y="0"/>
                  </a:cubicBezTo>
                  <a:cubicBezTo>
                    <a:pt x="567" y="14"/>
                    <a:pt x="556" y="25"/>
                    <a:pt x="543" y="25"/>
                  </a:cubicBezTo>
                  <a:close/>
                </a:path>
              </a:pathLst>
            </a:custGeom>
            <a:solidFill>
              <a:srgbClr val="EEE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71" name="Freeform 17">
              <a:extLst>
                <a:ext uri="{FF2B5EF4-FFF2-40B4-BE49-F238E27FC236}">
                  <a16:creationId xmlns:a16="http://schemas.microsoft.com/office/drawing/2014/main" id="{3F017910-BCBA-C643-A698-BE526244195C}"/>
                </a:ext>
              </a:extLst>
            </p:cNvPr>
            <p:cNvSpPr>
              <a:spLocks/>
            </p:cNvSpPr>
            <p:nvPr/>
          </p:nvSpPr>
          <p:spPr bwMode="auto">
            <a:xfrm>
              <a:off x="10770967" y="5681662"/>
              <a:ext cx="676275" cy="466725"/>
            </a:xfrm>
            <a:custGeom>
              <a:avLst/>
              <a:gdLst>
                <a:gd name="T0" fmla="*/ 417 w 457"/>
                <a:gd name="T1" fmla="*/ 315 h 315"/>
                <a:gd name="T2" fmla="*/ 0 w 457"/>
                <a:gd name="T3" fmla="*/ 315 h 315"/>
                <a:gd name="T4" fmla="*/ 38 w 457"/>
                <a:gd name="T5" fmla="*/ 23 h 315"/>
                <a:gd name="T6" fmla="*/ 63 w 457"/>
                <a:gd name="T7" fmla="*/ 0 h 315"/>
                <a:gd name="T8" fmla="*/ 439 w 457"/>
                <a:gd name="T9" fmla="*/ 0 h 315"/>
                <a:gd name="T10" fmla="*/ 456 w 457"/>
                <a:gd name="T11" fmla="*/ 19 h 315"/>
                <a:gd name="T12" fmla="*/ 417 w 457"/>
                <a:gd name="T13" fmla="*/ 315 h 315"/>
              </a:gdLst>
              <a:ahLst/>
              <a:cxnLst>
                <a:cxn ang="0">
                  <a:pos x="T0" y="T1"/>
                </a:cxn>
                <a:cxn ang="0">
                  <a:pos x="T2" y="T3"/>
                </a:cxn>
                <a:cxn ang="0">
                  <a:pos x="T4" y="T5"/>
                </a:cxn>
                <a:cxn ang="0">
                  <a:pos x="T6" y="T7"/>
                </a:cxn>
                <a:cxn ang="0">
                  <a:pos x="T8" y="T9"/>
                </a:cxn>
                <a:cxn ang="0">
                  <a:pos x="T10" y="T11"/>
                </a:cxn>
                <a:cxn ang="0">
                  <a:pos x="T12" y="T13"/>
                </a:cxn>
              </a:cxnLst>
              <a:rect l="0" t="0" r="r" b="b"/>
              <a:pathLst>
                <a:path w="457" h="315">
                  <a:moveTo>
                    <a:pt x="417" y="315"/>
                  </a:moveTo>
                  <a:cubicBezTo>
                    <a:pt x="0" y="315"/>
                    <a:pt x="0" y="315"/>
                    <a:pt x="0" y="315"/>
                  </a:cubicBezTo>
                  <a:cubicBezTo>
                    <a:pt x="38" y="23"/>
                    <a:pt x="38" y="23"/>
                    <a:pt x="38" y="23"/>
                  </a:cubicBezTo>
                  <a:cubicBezTo>
                    <a:pt x="39" y="10"/>
                    <a:pt x="50" y="0"/>
                    <a:pt x="63" y="0"/>
                  </a:cubicBezTo>
                  <a:cubicBezTo>
                    <a:pt x="439" y="0"/>
                    <a:pt x="439" y="0"/>
                    <a:pt x="439" y="0"/>
                  </a:cubicBezTo>
                  <a:cubicBezTo>
                    <a:pt x="449" y="0"/>
                    <a:pt x="457" y="9"/>
                    <a:pt x="456" y="19"/>
                  </a:cubicBezTo>
                  <a:lnTo>
                    <a:pt x="417" y="315"/>
                  </a:ln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72" name="Freeform 18">
              <a:extLst>
                <a:ext uri="{FF2B5EF4-FFF2-40B4-BE49-F238E27FC236}">
                  <a16:creationId xmlns:a16="http://schemas.microsoft.com/office/drawing/2014/main" id="{2888D83D-5F7E-8941-AB58-CCA0AB5864C3}"/>
                </a:ext>
              </a:extLst>
            </p:cNvPr>
            <p:cNvSpPr>
              <a:spLocks/>
            </p:cNvSpPr>
            <p:nvPr/>
          </p:nvSpPr>
          <p:spPr bwMode="auto">
            <a:xfrm>
              <a:off x="8748712" y="6067425"/>
              <a:ext cx="390525" cy="127000"/>
            </a:xfrm>
            <a:custGeom>
              <a:avLst/>
              <a:gdLst>
                <a:gd name="T0" fmla="*/ 129 w 264"/>
                <a:gd name="T1" fmla="*/ 0 h 86"/>
                <a:gd name="T2" fmla="*/ 99 w 264"/>
                <a:gd name="T3" fmla="*/ 30 h 86"/>
                <a:gd name="T4" fmla="*/ 23 w 264"/>
                <a:gd name="T5" fmla="*/ 48 h 86"/>
                <a:gd name="T6" fmla="*/ 0 w 264"/>
                <a:gd name="T7" fmla="*/ 82 h 86"/>
                <a:gd name="T8" fmla="*/ 0 w 264"/>
                <a:gd name="T9" fmla="*/ 86 h 86"/>
                <a:gd name="T10" fmla="*/ 259 w 264"/>
                <a:gd name="T11" fmla="*/ 86 h 86"/>
                <a:gd name="T12" fmla="*/ 264 w 264"/>
                <a:gd name="T13" fmla="*/ 33 h 86"/>
                <a:gd name="T14" fmla="*/ 129 w 264"/>
                <a:gd name="T15" fmla="*/ 0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4" h="86">
                  <a:moveTo>
                    <a:pt x="129" y="0"/>
                  </a:moveTo>
                  <a:cubicBezTo>
                    <a:pt x="99" y="30"/>
                    <a:pt x="99" y="30"/>
                    <a:pt x="99" y="30"/>
                  </a:cubicBezTo>
                  <a:cubicBezTo>
                    <a:pt x="23" y="48"/>
                    <a:pt x="23" y="48"/>
                    <a:pt x="23" y="48"/>
                  </a:cubicBezTo>
                  <a:cubicBezTo>
                    <a:pt x="9" y="54"/>
                    <a:pt x="0" y="67"/>
                    <a:pt x="0" y="82"/>
                  </a:cubicBezTo>
                  <a:cubicBezTo>
                    <a:pt x="0" y="86"/>
                    <a:pt x="0" y="86"/>
                    <a:pt x="0" y="86"/>
                  </a:cubicBezTo>
                  <a:cubicBezTo>
                    <a:pt x="259" y="86"/>
                    <a:pt x="259" y="86"/>
                    <a:pt x="259" y="86"/>
                  </a:cubicBezTo>
                  <a:cubicBezTo>
                    <a:pt x="264" y="33"/>
                    <a:pt x="264" y="33"/>
                    <a:pt x="264" y="33"/>
                  </a:cubicBezTo>
                  <a:lnTo>
                    <a:pt x="12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73" name="Freeform 19">
              <a:extLst>
                <a:ext uri="{FF2B5EF4-FFF2-40B4-BE49-F238E27FC236}">
                  <a16:creationId xmlns:a16="http://schemas.microsoft.com/office/drawing/2014/main" id="{DC4709F6-2E92-FE49-B4E2-A4000B1CAED3}"/>
                </a:ext>
              </a:extLst>
            </p:cNvPr>
            <p:cNvSpPr>
              <a:spLocks/>
            </p:cNvSpPr>
            <p:nvPr/>
          </p:nvSpPr>
          <p:spPr bwMode="auto">
            <a:xfrm>
              <a:off x="8408987" y="5851525"/>
              <a:ext cx="244475" cy="336550"/>
            </a:xfrm>
            <a:custGeom>
              <a:avLst/>
              <a:gdLst>
                <a:gd name="T0" fmla="*/ 27 w 165"/>
                <a:gd name="T1" fmla="*/ 228 h 228"/>
                <a:gd name="T2" fmla="*/ 0 w 165"/>
                <a:gd name="T3" fmla="*/ 0 h 228"/>
                <a:gd name="T4" fmla="*/ 0 w 165"/>
                <a:gd name="T5" fmla="*/ 0 h 228"/>
                <a:gd name="T6" fmla="*/ 42 w 165"/>
                <a:gd name="T7" fmla="*/ 23 h 228"/>
                <a:gd name="T8" fmla="*/ 107 w 165"/>
                <a:gd name="T9" fmla="*/ 131 h 228"/>
                <a:gd name="T10" fmla="*/ 165 w 165"/>
                <a:gd name="T11" fmla="*/ 129 h 228"/>
                <a:gd name="T12" fmla="*/ 165 w 165"/>
                <a:gd name="T13" fmla="*/ 228 h 228"/>
                <a:gd name="T14" fmla="*/ 27 w 165"/>
                <a:gd name="T15" fmla="*/ 228 h 2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5" h="228">
                  <a:moveTo>
                    <a:pt x="27" y="228"/>
                  </a:moveTo>
                  <a:cubicBezTo>
                    <a:pt x="0" y="0"/>
                    <a:pt x="0" y="0"/>
                    <a:pt x="0" y="0"/>
                  </a:cubicBezTo>
                  <a:cubicBezTo>
                    <a:pt x="0" y="0"/>
                    <a:pt x="0" y="0"/>
                    <a:pt x="0" y="0"/>
                  </a:cubicBezTo>
                  <a:cubicBezTo>
                    <a:pt x="17" y="0"/>
                    <a:pt x="33" y="9"/>
                    <a:pt x="42" y="23"/>
                  </a:cubicBezTo>
                  <a:cubicBezTo>
                    <a:pt x="107" y="131"/>
                    <a:pt x="107" y="131"/>
                    <a:pt x="107" y="131"/>
                  </a:cubicBezTo>
                  <a:cubicBezTo>
                    <a:pt x="165" y="129"/>
                    <a:pt x="165" y="129"/>
                    <a:pt x="165" y="129"/>
                  </a:cubicBezTo>
                  <a:cubicBezTo>
                    <a:pt x="165" y="228"/>
                    <a:pt x="165" y="228"/>
                    <a:pt x="165" y="228"/>
                  </a:cubicBezTo>
                  <a:lnTo>
                    <a:pt x="27" y="2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74" name="Freeform 20">
              <a:extLst>
                <a:ext uri="{FF2B5EF4-FFF2-40B4-BE49-F238E27FC236}">
                  <a16:creationId xmlns:a16="http://schemas.microsoft.com/office/drawing/2014/main" id="{42CCF1D4-069D-D340-BA30-888BF686590A}"/>
                </a:ext>
              </a:extLst>
            </p:cNvPr>
            <p:cNvSpPr>
              <a:spLocks/>
            </p:cNvSpPr>
            <p:nvPr/>
          </p:nvSpPr>
          <p:spPr bwMode="auto">
            <a:xfrm>
              <a:off x="10366375" y="6097587"/>
              <a:ext cx="263525" cy="87313"/>
            </a:xfrm>
            <a:custGeom>
              <a:avLst/>
              <a:gdLst>
                <a:gd name="T0" fmla="*/ 164 w 178"/>
                <a:gd name="T1" fmla="*/ 40 h 59"/>
                <a:gd name="T2" fmla="*/ 99 w 178"/>
                <a:gd name="T3" fmla="*/ 15 h 59"/>
                <a:gd name="T4" fmla="*/ 94 w 178"/>
                <a:gd name="T5" fmla="*/ 0 h 59"/>
                <a:gd name="T6" fmla="*/ 0 w 178"/>
                <a:gd name="T7" fmla="*/ 0 h 59"/>
                <a:gd name="T8" fmla="*/ 9 w 178"/>
                <a:gd name="T9" fmla="*/ 41 h 59"/>
                <a:gd name="T10" fmla="*/ 33 w 178"/>
                <a:gd name="T11" fmla="*/ 59 h 59"/>
                <a:gd name="T12" fmla="*/ 117 w 178"/>
                <a:gd name="T13" fmla="*/ 59 h 59"/>
                <a:gd name="T14" fmla="*/ 178 w 178"/>
                <a:gd name="T15" fmla="*/ 59 h 59"/>
                <a:gd name="T16" fmla="*/ 164 w 178"/>
                <a:gd name="T17" fmla="*/ 4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8" h="59">
                  <a:moveTo>
                    <a:pt x="164" y="40"/>
                  </a:moveTo>
                  <a:cubicBezTo>
                    <a:pt x="99" y="15"/>
                    <a:pt x="99" y="15"/>
                    <a:pt x="99" y="15"/>
                  </a:cubicBezTo>
                  <a:cubicBezTo>
                    <a:pt x="94" y="0"/>
                    <a:pt x="94" y="0"/>
                    <a:pt x="94" y="0"/>
                  </a:cubicBezTo>
                  <a:cubicBezTo>
                    <a:pt x="0" y="0"/>
                    <a:pt x="0" y="0"/>
                    <a:pt x="0" y="0"/>
                  </a:cubicBezTo>
                  <a:cubicBezTo>
                    <a:pt x="9" y="41"/>
                    <a:pt x="9" y="41"/>
                    <a:pt x="9" y="41"/>
                  </a:cubicBezTo>
                  <a:cubicBezTo>
                    <a:pt x="12" y="51"/>
                    <a:pt x="22" y="59"/>
                    <a:pt x="33" y="59"/>
                  </a:cubicBezTo>
                  <a:cubicBezTo>
                    <a:pt x="117" y="59"/>
                    <a:pt x="117" y="59"/>
                    <a:pt x="117" y="59"/>
                  </a:cubicBezTo>
                  <a:cubicBezTo>
                    <a:pt x="178" y="59"/>
                    <a:pt x="178" y="59"/>
                    <a:pt x="178" y="59"/>
                  </a:cubicBezTo>
                  <a:cubicBezTo>
                    <a:pt x="178" y="50"/>
                    <a:pt x="172" y="43"/>
                    <a:pt x="164" y="40"/>
                  </a:cubicBezTo>
                  <a:close/>
                </a:path>
              </a:pathLst>
            </a:custGeom>
            <a:solidFill>
              <a:srgbClr val="DB8F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75" name="Freeform 21">
              <a:extLst>
                <a:ext uri="{FF2B5EF4-FFF2-40B4-BE49-F238E27FC236}">
                  <a16:creationId xmlns:a16="http://schemas.microsoft.com/office/drawing/2014/main" id="{5A61BEDF-77A3-6A4B-A62C-89AE3C996A23}"/>
                </a:ext>
              </a:extLst>
            </p:cNvPr>
            <p:cNvSpPr>
              <a:spLocks/>
            </p:cNvSpPr>
            <p:nvPr/>
          </p:nvSpPr>
          <p:spPr bwMode="auto">
            <a:xfrm>
              <a:off x="9355137" y="5233987"/>
              <a:ext cx="1150938" cy="863600"/>
            </a:xfrm>
            <a:custGeom>
              <a:avLst/>
              <a:gdLst>
                <a:gd name="T0" fmla="*/ 777 w 777"/>
                <a:gd name="T1" fmla="*/ 584 h 584"/>
                <a:gd name="T2" fmla="*/ 713 w 777"/>
                <a:gd name="T3" fmla="*/ 125 h 584"/>
                <a:gd name="T4" fmla="*/ 657 w 777"/>
                <a:gd name="T5" fmla="*/ 65 h 584"/>
                <a:gd name="T6" fmla="*/ 441 w 777"/>
                <a:gd name="T7" fmla="*/ 15 h 584"/>
                <a:gd name="T8" fmla="*/ 384 w 777"/>
                <a:gd name="T9" fmla="*/ 2 h 584"/>
                <a:gd name="T10" fmla="*/ 315 w 777"/>
                <a:gd name="T11" fmla="*/ 26 h 584"/>
                <a:gd name="T12" fmla="*/ 109 w 777"/>
                <a:gd name="T13" fmla="*/ 189 h 584"/>
                <a:gd name="T14" fmla="*/ 28 w 777"/>
                <a:gd name="T15" fmla="*/ 203 h 584"/>
                <a:gd name="T16" fmla="*/ 0 w 777"/>
                <a:gd name="T17" fmla="*/ 246 h 584"/>
                <a:gd name="T18" fmla="*/ 78 w 777"/>
                <a:gd name="T19" fmla="*/ 300 h 584"/>
                <a:gd name="T20" fmla="*/ 78 w 777"/>
                <a:gd name="T21" fmla="*/ 300 h 584"/>
                <a:gd name="T22" fmla="*/ 144 w 777"/>
                <a:gd name="T23" fmla="*/ 296 h 584"/>
                <a:gd name="T24" fmla="*/ 314 w 777"/>
                <a:gd name="T25" fmla="*/ 203 h 584"/>
                <a:gd name="T26" fmla="*/ 266 w 777"/>
                <a:gd name="T27" fmla="*/ 427 h 584"/>
                <a:gd name="T28" fmla="*/ 273 w 777"/>
                <a:gd name="T29" fmla="*/ 484 h 584"/>
                <a:gd name="T30" fmla="*/ 353 w 777"/>
                <a:gd name="T31" fmla="*/ 545 h 584"/>
                <a:gd name="T32" fmla="*/ 621 w 777"/>
                <a:gd name="T33" fmla="*/ 582 h 584"/>
                <a:gd name="T34" fmla="*/ 613 w 777"/>
                <a:gd name="T35" fmla="*/ 288 h 584"/>
                <a:gd name="T36" fmla="*/ 683 w 777"/>
                <a:gd name="T37" fmla="*/ 584 h 584"/>
                <a:gd name="T38" fmla="*/ 777 w 777"/>
                <a:gd name="T39" fmla="*/ 58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77" h="584">
                  <a:moveTo>
                    <a:pt x="777" y="584"/>
                  </a:moveTo>
                  <a:cubicBezTo>
                    <a:pt x="777" y="584"/>
                    <a:pt x="727" y="194"/>
                    <a:pt x="713" y="125"/>
                  </a:cubicBezTo>
                  <a:cubicBezTo>
                    <a:pt x="707" y="96"/>
                    <a:pt x="685" y="73"/>
                    <a:pt x="657" y="65"/>
                  </a:cubicBezTo>
                  <a:cubicBezTo>
                    <a:pt x="441" y="15"/>
                    <a:pt x="441" y="15"/>
                    <a:pt x="441" y="15"/>
                  </a:cubicBezTo>
                  <a:cubicBezTo>
                    <a:pt x="384" y="2"/>
                    <a:pt x="384" y="2"/>
                    <a:pt x="384" y="2"/>
                  </a:cubicBezTo>
                  <a:cubicBezTo>
                    <a:pt x="359" y="0"/>
                    <a:pt x="334" y="9"/>
                    <a:pt x="315" y="26"/>
                  </a:cubicBezTo>
                  <a:cubicBezTo>
                    <a:pt x="109" y="189"/>
                    <a:pt x="109" y="189"/>
                    <a:pt x="109" y="189"/>
                  </a:cubicBezTo>
                  <a:cubicBezTo>
                    <a:pt x="28" y="203"/>
                    <a:pt x="28" y="203"/>
                    <a:pt x="28" y="203"/>
                  </a:cubicBezTo>
                  <a:cubicBezTo>
                    <a:pt x="0" y="246"/>
                    <a:pt x="0" y="246"/>
                    <a:pt x="0" y="246"/>
                  </a:cubicBezTo>
                  <a:cubicBezTo>
                    <a:pt x="78" y="300"/>
                    <a:pt x="78" y="300"/>
                    <a:pt x="78" y="300"/>
                  </a:cubicBezTo>
                  <a:cubicBezTo>
                    <a:pt x="78" y="300"/>
                    <a:pt x="78" y="300"/>
                    <a:pt x="78" y="300"/>
                  </a:cubicBezTo>
                  <a:cubicBezTo>
                    <a:pt x="98" y="314"/>
                    <a:pt x="125" y="313"/>
                    <a:pt x="144" y="296"/>
                  </a:cubicBezTo>
                  <a:cubicBezTo>
                    <a:pt x="314" y="203"/>
                    <a:pt x="314" y="203"/>
                    <a:pt x="314" y="203"/>
                  </a:cubicBezTo>
                  <a:cubicBezTo>
                    <a:pt x="266" y="427"/>
                    <a:pt x="266" y="427"/>
                    <a:pt x="266" y="427"/>
                  </a:cubicBezTo>
                  <a:cubicBezTo>
                    <a:pt x="263" y="447"/>
                    <a:pt x="265" y="467"/>
                    <a:pt x="273" y="484"/>
                  </a:cubicBezTo>
                  <a:cubicBezTo>
                    <a:pt x="287" y="517"/>
                    <a:pt x="317" y="540"/>
                    <a:pt x="353" y="545"/>
                  </a:cubicBezTo>
                  <a:cubicBezTo>
                    <a:pt x="621" y="582"/>
                    <a:pt x="621" y="582"/>
                    <a:pt x="621" y="582"/>
                  </a:cubicBezTo>
                  <a:cubicBezTo>
                    <a:pt x="613" y="288"/>
                    <a:pt x="613" y="288"/>
                    <a:pt x="613" y="288"/>
                  </a:cubicBezTo>
                  <a:cubicBezTo>
                    <a:pt x="683" y="584"/>
                    <a:pt x="683" y="584"/>
                    <a:pt x="683" y="584"/>
                  </a:cubicBezTo>
                  <a:lnTo>
                    <a:pt x="777" y="584"/>
                  </a:lnTo>
                  <a:close/>
                </a:path>
              </a:pathLst>
            </a:custGeom>
            <a:solidFill>
              <a:srgbClr val="EEE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76" name="Oval 22">
              <a:extLst>
                <a:ext uri="{FF2B5EF4-FFF2-40B4-BE49-F238E27FC236}">
                  <a16:creationId xmlns:a16="http://schemas.microsoft.com/office/drawing/2014/main" id="{CBBB1C3F-F0A6-D841-8756-3A042D6DF421}"/>
                </a:ext>
              </a:extLst>
            </p:cNvPr>
            <p:cNvSpPr>
              <a:spLocks noChangeArrowheads="1"/>
            </p:cNvSpPr>
            <p:nvPr/>
          </p:nvSpPr>
          <p:spPr bwMode="auto">
            <a:xfrm>
              <a:off x="10615612" y="2865437"/>
              <a:ext cx="354013" cy="3540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77" name="Oval 23">
              <a:extLst>
                <a:ext uri="{FF2B5EF4-FFF2-40B4-BE49-F238E27FC236}">
                  <a16:creationId xmlns:a16="http://schemas.microsoft.com/office/drawing/2014/main" id="{4BEB4F8D-945D-764C-B96F-F63E6EE4B986}"/>
                </a:ext>
              </a:extLst>
            </p:cNvPr>
            <p:cNvSpPr>
              <a:spLocks noChangeArrowheads="1"/>
            </p:cNvSpPr>
            <p:nvPr/>
          </p:nvSpPr>
          <p:spPr bwMode="auto">
            <a:xfrm>
              <a:off x="6254750" y="2092325"/>
              <a:ext cx="354013" cy="354013"/>
            </a:xfrm>
            <a:prstGeom prst="ellipse">
              <a:avLst/>
            </a:pr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78" name="Oval 24">
              <a:extLst>
                <a:ext uri="{FF2B5EF4-FFF2-40B4-BE49-F238E27FC236}">
                  <a16:creationId xmlns:a16="http://schemas.microsoft.com/office/drawing/2014/main" id="{55568EB6-3EB2-3247-91DB-3CBED80E2C3A}"/>
                </a:ext>
              </a:extLst>
            </p:cNvPr>
            <p:cNvSpPr>
              <a:spLocks noChangeArrowheads="1"/>
            </p:cNvSpPr>
            <p:nvPr/>
          </p:nvSpPr>
          <p:spPr bwMode="auto">
            <a:xfrm>
              <a:off x="8366125" y="4972050"/>
              <a:ext cx="354013" cy="355600"/>
            </a:xfrm>
            <a:prstGeom prst="ellipse">
              <a:avLst/>
            </a:pr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79" name="Oval 25">
              <a:extLst>
                <a:ext uri="{FF2B5EF4-FFF2-40B4-BE49-F238E27FC236}">
                  <a16:creationId xmlns:a16="http://schemas.microsoft.com/office/drawing/2014/main" id="{91FAC71C-B965-4848-8681-E50B7B86CADE}"/>
                </a:ext>
              </a:extLst>
            </p:cNvPr>
            <p:cNvSpPr>
              <a:spLocks noChangeArrowheads="1"/>
            </p:cNvSpPr>
            <p:nvPr/>
          </p:nvSpPr>
          <p:spPr bwMode="auto">
            <a:xfrm>
              <a:off x="8366125" y="2865437"/>
              <a:ext cx="1417638" cy="1416050"/>
            </a:xfrm>
            <a:prstGeom prst="ellipse">
              <a:avLst/>
            </a:pr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80" name="Oval 26">
              <a:extLst>
                <a:ext uri="{FF2B5EF4-FFF2-40B4-BE49-F238E27FC236}">
                  <a16:creationId xmlns:a16="http://schemas.microsoft.com/office/drawing/2014/main" id="{E6B838BB-9EE8-BD4A-AF00-B288EB84929E}"/>
                </a:ext>
              </a:extLst>
            </p:cNvPr>
            <p:cNvSpPr>
              <a:spLocks noChangeArrowheads="1"/>
            </p:cNvSpPr>
            <p:nvPr/>
          </p:nvSpPr>
          <p:spPr bwMode="auto">
            <a:xfrm>
              <a:off x="6867525" y="1784350"/>
              <a:ext cx="1417638" cy="14176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81" name="Freeform 27">
              <a:extLst>
                <a:ext uri="{FF2B5EF4-FFF2-40B4-BE49-F238E27FC236}">
                  <a16:creationId xmlns:a16="http://schemas.microsoft.com/office/drawing/2014/main" id="{742118E5-2106-5E40-923D-CD7ACB9B5860}"/>
                </a:ext>
              </a:extLst>
            </p:cNvPr>
            <p:cNvSpPr>
              <a:spLocks/>
            </p:cNvSpPr>
            <p:nvPr/>
          </p:nvSpPr>
          <p:spPr bwMode="auto">
            <a:xfrm>
              <a:off x="11857045" y="5594350"/>
              <a:ext cx="1330325" cy="593725"/>
            </a:xfrm>
            <a:custGeom>
              <a:avLst/>
              <a:gdLst>
                <a:gd name="T0" fmla="*/ 899 w 899"/>
                <a:gd name="T1" fmla="*/ 401 h 401"/>
                <a:gd name="T2" fmla="*/ 0 w 899"/>
                <a:gd name="T3" fmla="*/ 401 h 401"/>
                <a:gd name="T4" fmla="*/ 278 w 899"/>
                <a:gd name="T5" fmla="*/ 66 h 401"/>
                <a:gd name="T6" fmla="*/ 420 w 899"/>
                <a:gd name="T7" fmla="*/ 0 h 401"/>
                <a:gd name="T8" fmla="*/ 804 w 899"/>
                <a:gd name="T9" fmla="*/ 0 h 401"/>
                <a:gd name="T10" fmla="*/ 899 w 899"/>
                <a:gd name="T11" fmla="*/ 96 h 401"/>
                <a:gd name="T12" fmla="*/ 899 w 899"/>
                <a:gd name="T13" fmla="*/ 401 h 401"/>
              </a:gdLst>
              <a:ahLst/>
              <a:cxnLst>
                <a:cxn ang="0">
                  <a:pos x="T0" y="T1"/>
                </a:cxn>
                <a:cxn ang="0">
                  <a:pos x="T2" y="T3"/>
                </a:cxn>
                <a:cxn ang="0">
                  <a:pos x="T4" y="T5"/>
                </a:cxn>
                <a:cxn ang="0">
                  <a:pos x="T6" y="T7"/>
                </a:cxn>
                <a:cxn ang="0">
                  <a:pos x="T8" y="T9"/>
                </a:cxn>
                <a:cxn ang="0">
                  <a:pos x="T10" y="T11"/>
                </a:cxn>
                <a:cxn ang="0">
                  <a:pos x="T12" y="T13"/>
                </a:cxn>
              </a:cxnLst>
              <a:rect l="0" t="0" r="r" b="b"/>
              <a:pathLst>
                <a:path w="899" h="401">
                  <a:moveTo>
                    <a:pt x="899" y="401"/>
                  </a:moveTo>
                  <a:cubicBezTo>
                    <a:pt x="0" y="401"/>
                    <a:pt x="0" y="401"/>
                    <a:pt x="0" y="401"/>
                  </a:cubicBezTo>
                  <a:cubicBezTo>
                    <a:pt x="278" y="66"/>
                    <a:pt x="278" y="66"/>
                    <a:pt x="278" y="66"/>
                  </a:cubicBezTo>
                  <a:cubicBezTo>
                    <a:pt x="313" y="24"/>
                    <a:pt x="365" y="0"/>
                    <a:pt x="420" y="0"/>
                  </a:cubicBezTo>
                  <a:cubicBezTo>
                    <a:pt x="804" y="0"/>
                    <a:pt x="804" y="0"/>
                    <a:pt x="804" y="0"/>
                  </a:cubicBezTo>
                  <a:cubicBezTo>
                    <a:pt x="856" y="0"/>
                    <a:pt x="899" y="43"/>
                    <a:pt x="899" y="96"/>
                  </a:cubicBezTo>
                  <a:lnTo>
                    <a:pt x="899" y="401"/>
                  </a:lnTo>
                  <a:close/>
                </a:path>
              </a:pathLst>
            </a:custGeom>
            <a:solidFill>
              <a:srgbClr val="6DA0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82" name="Freeform 28">
              <a:extLst>
                <a:ext uri="{FF2B5EF4-FFF2-40B4-BE49-F238E27FC236}">
                  <a16:creationId xmlns:a16="http://schemas.microsoft.com/office/drawing/2014/main" id="{E81DB818-CB8B-0C44-B15C-C72DED07B79E}"/>
                </a:ext>
              </a:extLst>
            </p:cNvPr>
            <p:cNvSpPr>
              <a:spLocks/>
            </p:cNvSpPr>
            <p:nvPr/>
          </p:nvSpPr>
          <p:spPr bwMode="auto">
            <a:xfrm>
              <a:off x="7329487" y="1644650"/>
              <a:ext cx="709613" cy="519113"/>
            </a:xfrm>
            <a:custGeom>
              <a:avLst/>
              <a:gdLst>
                <a:gd name="T0" fmla="*/ 28 w 479"/>
                <a:gd name="T1" fmla="*/ 0 h 351"/>
                <a:gd name="T2" fmla="*/ 0 w 479"/>
                <a:gd name="T3" fmla="*/ 112 h 351"/>
                <a:gd name="T4" fmla="*/ 240 w 479"/>
                <a:gd name="T5" fmla="*/ 351 h 351"/>
                <a:gd name="T6" fmla="*/ 479 w 479"/>
                <a:gd name="T7" fmla="*/ 112 h 351"/>
                <a:gd name="T8" fmla="*/ 451 w 479"/>
                <a:gd name="T9" fmla="*/ 0 h 351"/>
                <a:gd name="T10" fmla="*/ 28 w 479"/>
                <a:gd name="T11" fmla="*/ 0 h 351"/>
              </a:gdLst>
              <a:ahLst/>
              <a:cxnLst>
                <a:cxn ang="0">
                  <a:pos x="T0" y="T1"/>
                </a:cxn>
                <a:cxn ang="0">
                  <a:pos x="T2" y="T3"/>
                </a:cxn>
                <a:cxn ang="0">
                  <a:pos x="T4" y="T5"/>
                </a:cxn>
                <a:cxn ang="0">
                  <a:pos x="T6" y="T7"/>
                </a:cxn>
                <a:cxn ang="0">
                  <a:pos x="T8" y="T9"/>
                </a:cxn>
                <a:cxn ang="0">
                  <a:pos x="T10" y="T11"/>
                </a:cxn>
              </a:cxnLst>
              <a:rect l="0" t="0" r="r" b="b"/>
              <a:pathLst>
                <a:path w="479" h="351">
                  <a:moveTo>
                    <a:pt x="28" y="0"/>
                  </a:moveTo>
                  <a:cubicBezTo>
                    <a:pt x="10" y="34"/>
                    <a:pt x="0" y="72"/>
                    <a:pt x="0" y="112"/>
                  </a:cubicBezTo>
                  <a:cubicBezTo>
                    <a:pt x="0" y="244"/>
                    <a:pt x="107" y="351"/>
                    <a:pt x="240" y="351"/>
                  </a:cubicBezTo>
                  <a:cubicBezTo>
                    <a:pt x="372" y="351"/>
                    <a:pt x="479" y="244"/>
                    <a:pt x="479" y="112"/>
                  </a:cubicBezTo>
                  <a:cubicBezTo>
                    <a:pt x="479" y="72"/>
                    <a:pt x="469" y="34"/>
                    <a:pt x="451" y="0"/>
                  </a:cubicBezTo>
                  <a:lnTo>
                    <a:pt x="28" y="0"/>
                  </a:ln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83" name="Freeform 29">
              <a:extLst>
                <a:ext uri="{FF2B5EF4-FFF2-40B4-BE49-F238E27FC236}">
                  <a16:creationId xmlns:a16="http://schemas.microsoft.com/office/drawing/2014/main" id="{5A3E5F1B-8381-5946-94D3-A50044519773}"/>
                </a:ext>
              </a:extLst>
            </p:cNvPr>
            <p:cNvSpPr>
              <a:spLocks/>
            </p:cNvSpPr>
            <p:nvPr/>
          </p:nvSpPr>
          <p:spPr bwMode="auto">
            <a:xfrm>
              <a:off x="10066337" y="1644650"/>
              <a:ext cx="709613" cy="519113"/>
            </a:xfrm>
            <a:custGeom>
              <a:avLst/>
              <a:gdLst>
                <a:gd name="T0" fmla="*/ 28 w 479"/>
                <a:gd name="T1" fmla="*/ 0 h 351"/>
                <a:gd name="T2" fmla="*/ 0 w 479"/>
                <a:gd name="T3" fmla="*/ 112 h 351"/>
                <a:gd name="T4" fmla="*/ 239 w 479"/>
                <a:gd name="T5" fmla="*/ 351 h 351"/>
                <a:gd name="T6" fmla="*/ 479 w 479"/>
                <a:gd name="T7" fmla="*/ 112 h 351"/>
                <a:gd name="T8" fmla="*/ 451 w 479"/>
                <a:gd name="T9" fmla="*/ 0 h 351"/>
                <a:gd name="T10" fmla="*/ 28 w 479"/>
                <a:gd name="T11" fmla="*/ 0 h 351"/>
              </a:gdLst>
              <a:ahLst/>
              <a:cxnLst>
                <a:cxn ang="0">
                  <a:pos x="T0" y="T1"/>
                </a:cxn>
                <a:cxn ang="0">
                  <a:pos x="T2" y="T3"/>
                </a:cxn>
                <a:cxn ang="0">
                  <a:pos x="T4" y="T5"/>
                </a:cxn>
                <a:cxn ang="0">
                  <a:pos x="T6" y="T7"/>
                </a:cxn>
                <a:cxn ang="0">
                  <a:pos x="T8" y="T9"/>
                </a:cxn>
                <a:cxn ang="0">
                  <a:pos x="T10" y="T11"/>
                </a:cxn>
              </a:cxnLst>
              <a:rect l="0" t="0" r="r" b="b"/>
              <a:pathLst>
                <a:path w="479" h="351">
                  <a:moveTo>
                    <a:pt x="28" y="0"/>
                  </a:moveTo>
                  <a:cubicBezTo>
                    <a:pt x="10" y="34"/>
                    <a:pt x="0" y="72"/>
                    <a:pt x="0" y="112"/>
                  </a:cubicBezTo>
                  <a:cubicBezTo>
                    <a:pt x="0" y="244"/>
                    <a:pt x="107" y="351"/>
                    <a:pt x="239" y="351"/>
                  </a:cubicBezTo>
                  <a:cubicBezTo>
                    <a:pt x="372" y="351"/>
                    <a:pt x="479" y="244"/>
                    <a:pt x="479" y="112"/>
                  </a:cubicBezTo>
                  <a:cubicBezTo>
                    <a:pt x="479" y="72"/>
                    <a:pt x="469" y="34"/>
                    <a:pt x="451" y="0"/>
                  </a:cubicBezTo>
                  <a:lnTo>
                    <a:pt x="28" y="0"/>
                  </a:ln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84" name="Freeform 30">
              <a:extLst>
                <a:ext uri="{FF2B5EF4-FFF2-40B4-BE49-F238E27FC236}">
                  <a16:creationId xmlns:a16="http://schemas.microsoft.com/office/drawing/2014/main" id="{E5B4455F-7D0D-664E-90DF-DF5E09F4F446}"/>
                </a:ext>
              </a:extLst>
            </p:cNvPr>
            <p:cNvSpPr>
              <a:spLocks/>
            </p:cNvSpPr>
            <p:nvPr/>
          </p:nvSpPr>
          <p:spPr bwMode="auto">
            <a:xfrm>
              <a:off x="8859837" y="1639887"/>
              <a:ext cx="1406525" cy="623888"/>
            </a:xfrm>
            <a:custGeom>
              <a:avLst/>
              <a:gdLst>
                <a:gd name="T0" fmla="*/ 0 w 950"/>
                <a:gd name="T1" fmla="*/ 0 h 421"/>
                <a:gd name="T2" fmla="*/ 475 w 950"/>
                <a:gd name="T3" fmla="*/ 421 h 421"/>
                <a:gd name="T4" fmla="*/ 950 w 950"/>
                <a:gd name="T5" fmla="*/ 0 h 421"/>
                <a:gd name="T6" fmla="*/ 0 w 950"/>
                <a:gd name="T7" fmla="*/ 0 h 421"/>
              </a:gdLst>
              <a:ahLst/>
              <a:cxnLst>
                <a:cxn ang="0">
                  <a:pos x="T0" y="T1"/>
                </a:cxn>
                <a:cxn ang="0">
                  <a:pos x="T2" y="T3"/>
                </a:cxn>
                <a:cxn ang="0">
                  <a:pos x="T4" y="T5"/>
                </a:cxn>
                <a:cxn ang="0">
                  <a:pos x="T6" y="T7"/>
                </a:cxn>
              </a:cxnLst>
              <a:rect l="0" t="0" r="r" b="b"/>
              <a:pathLst>
                <a:path w="950" h="421">
                  <a:moveTo>
                    <a:pt x="0" y="0"/>
                  </a:moveTo>
                  <a:cubicBezTo>
                    <a:pt x="28" y="237"/>
                    <a:pt x="230" y="421"/>
                    <a:pt x="475" y="421"/>
                  </a:cubicBezTo>
                  <a:cubicBezTo>
                    <a:pt x="720" y="421"/>
                    <a:pt x="922" y="237"/>
                    <a:pt x="950" y="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85" name="Freeform 31">
              <a:extLst>
                <a:ext uri="{FF2B5EF4-FFF2-40B4-BE49-F238E27FC236}">
                  <a16:creationId xmlns:a16="http://schemas.microsoft.com/office/drawing/2014/main" id="{2F872EDA-F346-F546-BDA4-4CA1CCBE3978}"/>
                </a:ext>
              </a:extLst>
            </p:cNvPr>
            <p:cNvSpPr>
              <a:spLocks/>
            </p:cNvSpPr>
            <p:nvPr/>
          </p:nvSpPr>
          <p:spPr bwMode="auto">
            <a:xfrm>
              <a:off x="11408916" y="6021387"/>
              <a:ext cx="357188" cy="168275"/>
            </a:xfrm>
            <a:custGeom>
              <a:avLst/>
              <a:gdLst>
                <a:gd name="T0" fmla="*/ 241 w 241"/>
                <a:gd name="T1" fmla="*/ 0 h 114"/>
                <a:gd name="T2" fmla="*/ 137 w 241"/>
                <a:gd name="T3" fmla="*/ 0 h 114"/>
                <a:gd name="T4" fmla="*/ 117 w 241"/>
                <a:gd name="T5" fmla="*/ 39 h 114"/>
                <a:gd name="T6" fmla="*/ 14 w 241"/>
                <a:gd name="T7" fmla="*/ 85 h 114"/>
                <a:gd name="T8" fmla="*/ 0 w 241"/>
                <a:gd name="T9" fmla="*/ 107 h 114"/>
                <a:gd name="T10" fmla="*/ 0 w 241"/>
                <a:gd name="T11" fmla="*/ 114 h 114"/>
                <a:gd name="T12" fmla="*/ 241 w 241"/>
                <a:gd name="T13" fmla="*/ 114 h 114"/>
                <a:gd name="T14" fmla="*/ 241 w 241"/>
                <a:gd name="T15" fmla="*/ 0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1" h="114">
                  <a:moveTo>
                    <a:pt x="241" y="0"/>
                  </a:moveTo>
                  <a:cubicBezTo>
                    <a:pt x="137" y="0"/>
                    <a:pt x="137" y="0"/>
                    <a:pt x="137" y="0"/>
                  </a:cubicBezTo>
                  <a:cubicBezTo>
                    <a:pt x="138" y="0"/>
                    <a:pt x="117" y="39"/>
                    <a:pt x="117" y="39"/>
                  </a:cubicBezTo>
                  <a:cubicBezTo>
                    <a:pt x="14" y="85"/>
                    <a:pt x="14" y="85"/>
                    <a:pt x="14" y="85"/>
                  </a:cubicBezTo>
                  <a:cubicBezTo>
                    <a:pt x="5" y="89"/>
                    <a:pt x="0" y="97"/>
                    <a:pt x="0" y="107"/>
                  </a:cubicBezTo>
                  <a:cubicBezTo>
                    <a:pt x="0" y="114"/>
                    <a:pt x="0" y="114"/>
                    <a:pt x="0" y="114"/>
                  </a:cubicBezTo>
                  <a:cubicBezTo>
                    <a:pt x="241" y="114"/>
                    <a:pt x="241" y="114"/>
                    <a:pt x="241" y="114"/>
                  </a:cubicBezTo>
                  <a:lnTo>
                    <a:pt x="24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86" name="Freeform 32">
              <a:extLst>
                <a:ext uri="{FF2B5EF4-FFF2-40B4-BE49-F238E27FC236}">
                  <a16:creationId xmlns:a16="http://schemas.microsoft.com/office/drawing/2014/main" id="{177C0ACA-6331-1C41-8A90-0BE986B6776C}"/>
                </a:ext>
              </a:extLst>
            </p:cNvPr>
            <p:cNvSpPr>
              <a:spLocks/>
            </p:cNvSpPr>
            <p:nvPr/>
          </p:nvSpPr>
          <p:spPr bwMode="auto">
            <a:xfrm>
              <a:off x="11689904" y="3646487"/>
              <a:ext cx="471488" cy="765175"/>
            </a:xfrm>
            <a:custGeom>
              <a:avLst/>
              <a:gdLst>
                <a:gd name="T0" fmla="*/ 226 w 318"/>
                <a:gd name="T1" fmla="*/ 214 h 516"/>
                <a:gd name="T2" fmla="*/ 231 w 318"/>
                <a:gd name="T3" fmla="*/ 192 h 516"/>
                <a:gd name="T4" fmla="*/ 199 w 318"/>
                <a:gd name="T5" fmla="*/ 38 h 516"/>
                <a:gd name="T6" fmla="*/ 100 w 318"/>
                <a:gd name="T7" fmla="*/ 5 h 516"/>
                <a:gd name="T8" fmla="*/ 97 w 318"/>
                <a:gd name="T9" fmla="*/ 6 h 516"/>
                <a:gd name="T10" fmla="*/ 66 w 318"/>
                <a:gd name="T11" fmla="*/ 19 h 516"/>
                <a:gd name="T12" fmla="*/ 65 w 318"/>
                <a:gd name="T13" fmla="*/ 19 h 516"/>
                <a:gd name="T14" fmla="*/ 0 w 318"/>
                <a:gd name="T15" fmla="*/ 357 h 516"/>
                <a:gd name="T16" fmla="*/ 159 w 318"/>
                <a:gd name="T17" fmla="*/ 516 h 516"/>
                <a:gd name="T18" fmla="*/ 318 w 318"/>
                <a:gd name="T19" fmla="*/ 357 h 516"/>
                <a:gd name="T20" fmla="*/ 226 w 318"/>
                <a:gd name="T21" fmla="*/ 214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8" h="516">
                  <a:moveTo>
                    <a:pt x="226" y="214"/>
                  </a:moveTo>
                  <a:cubicBezTo>
                    <a:pt x="231" y="192"/>
                    <a:pt x="231" y="192"/>
                    <a:pt x="231" y="192"/>
                  </a:cubicBezTo>
                  <a:cubicBezTo>
                    <a:pt x="245" y="137"/>
                    <a:pt x="250" y="78"/>
                    <a:pt x="199" y="38"/>
                  </a:cubicBezTo>
                  <a:cubicBezTo>
                    <a:pt x="166" y="12"/>
                    <a:pt x="132" y="0"/>
                    <a:pt x="100" y="5"/>
                  </a:cubicBezTo>
                  <a:cubicBezTo>
                    <a:pt x="99" y="5"/>
                    <a:pt x="98" y="5"/>
                    <a:pt x="97" y="6"/>
                  </a:cubicBezTo>
                  <a:cubicBezTo>
                    <a:pt x="86" y="8"/>
                    <a:pt x="75" y="12"/>
                    <a:pt x="66" y="19"/>
                  </a:cubicBezTo>
                  <a:cubicBezTo>
                    <a:pt x="65" y="19"/>
                    <a:pt x="65" y="19"/>
                    <a:pt x="65" y="19"/>
                  </a:cubicBezTo>
                  <a:cubicBezTo>
                    <a:pt x="58" y="77"/>
                    <a:pt x="0" y="299"/>
                    <a:pt x="0" y="357"/>
                  </a:cubicBezTo>
                  <a:cubicBezTo>
                    <a:pt x="0" y="445"/>
                    <a:pt x="71" y="516"/>
                    <a:pt x="159" y="516"/>
                  </a:cubicBezTo>
                  <a:cubicBezTo>
                    <a:pt x="247" y="516"/>
                    <a:pt x="318" y="445"/>
                    <a:pt x="318" y="357"/>
                  </a:cubicBezTo>
                  <a:cubicBezTo>
                    <a:pt x="318" y="294"/>
                    <a:pt x="280" y="239"/>
                    <a:pt x="226" y="214"/>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87" name="Freeform 33">
              <a:extLst>
                <a:ext uri="{FF2B5EF4-FFF2-40B4-BE49-F238E27FC236}">
                  <a16:creationId xmlns:a16="http://schemas.microsoft.com/office/drawing/2014/main" id="{CACDD95F-5F47-1349-AE0F-08559EBC821F}"/>
                </a:ext>
              </a:extLst>
            </p:cNvPr>
            <p:cNvSpPr>
              <a:spLocks/>
            </p:cNvSpPr>
            <p:nvPr/>
          </p:nvSpPr>
          <p:spPr bwMode="auto">
            <a:xfrm>
              <a:off x="11591479" y="3675062"/>
              <a:ext cx="287338" cy="395288"/>
            </a:xfrm>
            <a:custGeom>
              <a:avLst/>
              <a:gdLst>
                <a:gd name="T0" fmla="*/ 59 w 194"/>
                <a:gd name="T1" fmla="*/ 53 h 267"/>
                <a:gd name="T2" fmla="*/ 71 w 194"/>
                <a:gd name="T3" fmla="*/ 48 h 267"/>
                <a:gd name="T4" fmla="*/ 122 w 194"/>
                <a:gd name="T5" fmla="*/ 7 h 267"/>
                <a:gd name="T6" fmla="*/ 132 w 194"/>
                <a:gd name="T7" fmla="*/ 0 h 267"/>
                <a:gd name="T8" fmla="*/ 179 w 194"/>
                <a:gd name="T9" fmla="*/ 137 h 267"/>
                <a:gd name="T10" fmla="*/ 179 w 194"/>
                <a:gd name="T11" fmla="*/ 137 h 267"/>
                <a:gd name="T12" fmla="*/ 184 w 194"/>
                <a:gd name="T13" fmla="*/ 170 h 267"/>
                <a:gd name="T14" fmla="*/ 166 w 194"/>
                <a:gd name="T15" fmla="*/ 178 h 267"/>
                <a:gd name="T16" fmla="*/ 166 w 194"/>
                <a:gd name="T17" fmla="*/ 178 h 267"/>
                <a:gd name="T18" fmla="*/ 146 w 194"/>
                <a:gd name="T19" fmla="*/ 267 h 267"/>
                <a:gd name="T20" fmla="*/ 48 w 194"/>
                <a:gd name="T21" fmla="*/ 251 h 267"/>
                <a:gd name="T22" fmla="*/ 59 w 194"/>
                <a:gd name="T23" fmla="*/ 175 h 267"/>
                <a:gd name="T24" fmla="*/ 56 w 194"/>
                <a:gd name="T25" fmla="*/ 69 h 267"/>
                <a:gd name="T26" fmla="*/ 52 w 194"/>
                <a:gd name="T27" fmla="*/ 59 h 267"/>
                <a:gd name="T28" fmla="*/ 59 w 194"/>
                <a:gd name="T29" fmla="*/ 5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4" h="267">
                  <a:moveTo>
                    <a:pt x="59" y="53"/>
                  </a:moveTo>
                  <a:cubicBezTo>
                    <a:pt x="71" y="48"/>
                    <a:pt x="71" y="48"/>
                    <a:pt x="71" y="48"/>
                  </a:cubicBezTo>
                  <a:cubicBezTo>
                    <a:pt x="71" y="48"/>
                    <a:pt x="120" y="10"/>
                    <a:pt x="122" y="7"/>
                  </a:cubicBezTo>
                  <a:cubicBezTo>
                    <a:pt x="126" y="4"/>
                    <a:pt x="128" y="3"/>
                    <a:pt x="132" y="0"/>
                  </a:cubicBezTo>
                  <a:cubicBezTo>
                    <a:pt x="179" y="137"/>
                    <a:pt x="179" y="137"/>
                    <a:pt x="179" y="137"/>
                  </a:cubicBezTo>
                  <a:cubicBezTo>
                    <a:pt x="179" y="137"/>
                    <a:pt x="178" y="137"/>
                    <a:pt x="179" y="137"/>
                  </a:cubicBezTo>
                  <a:cubicBezTo>
                    <a:pt x="189" y="146"/>
                    <a:pt x="194" y="156"/>
                    <a:pt x="184" y="170"/>
                  </a:cubicBezTo>
                  <a:cubicBezTo>
                    <a:pt x="178" y="179"/>
                    <a:pt x="166" y="178"/>
                    <a:pt x="166" y="178"/>
                  </a:cubicBezTo>
                  <a:cubicBezTo>
                    <a:pt x="166" y="178"/>
                    <a:pt x="166" y="178"/>
                    <a:pt x="166" y="178"/>
                  </a:cubicBezTo>
                  <a:cubicBezTo>
                    <a:pt x="146" y="267"/>
                    <a:pt x="146" y="267"/>
                    <a:pt x="146" y="267"/>
                  </a:cubicBezTo>
                  <a:cubicBezTo>
                    <a:pt x="48" y="251"/>
                    <a:pt x="48" y="251"/>
                    <a:pt x="48" y="251"/>
                  </a:cubicBezTo>
                  <a:cubicBezTo>
                    <a:pt x="59" y="175"/>
                    <a:pt x="59" y="175"/>
                    <a:pt x="59" y="175"/>
                  </a:cubicBezTo>
                  <a:cubicBezTo>
                    <a:pt x="0" y="132"/>
                    <a:pt x="56" y="69"/>
                    <a:pt x="56" y="69"/>
                  </a:cubicBezTo>
                  <a:cubicBezTo>
                    <a:pt x="56" y="69"/>
                    <a:pt x="52" y="61"/>
                    <a:pt x="52" y="59"/>
                  </a:cubicBezTo>
                  <a:cubicBezTo>
                    <a:pt x="52" y="55"/>
                    <a:pt x="55" y="54"/>
                    <a:pt x="59" y="53"/>
                  </a:cubicBezTo>
                  <a:close/>
                </a:path>
              </a:pathLst>
            </a:custGeom>
            <a:solidFill>
              <a:srgbClr val="9364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88" name="Freeform 34">
              <a:extLst>
                <a:ext uri="{FF2B5EF4-FFF2-40B4-BE49-F238E27FC236}">
                  <a16:creationId xmlns:a16="http://schemas.microsoft.com/office/drawing/2014/main" id="{08709F72-2395-0B4A-9730-707E45FCCDFC}"/>
                </a:ext>
              </a:extLst>
            </p:cNvPr>
            <p:cNvSpPr>
              <a:spLocks/>
            </p:cNvSpPr>
            <p:nvPr/>
          </p:nvSpPr>
          <p:spPr bwMode="auto">
            <a:xfrm>
              <a:off x="11497816" y="4565650"/>
              <a:ext cx="377825" cy="1479550"/>
            </a:xfrm>
            <a:custGeom>
              <a:avLst/>
              <a:gdLst>
                <a:gd name="T0" fmla="*/ 247 w 255"/>
                <a:gd name="T1" fmla="*/ 118 h 999"/>
                <a:gd name="T2" fmla="*/ 149 w 255"/>
                <a:gd name="T3" fmla="*/ 4 h 999"/>
                <a:gd name="T4" fmla="*/ 140 w 255"/>
                <a:gd name="T5" fmla="*/ 0 h 999"/>
                <a:gd name="T6" fmla="*/ 0 w 255"/>
                <a:gd name="T7" fmla="*/ 41 h 999"/>
                <a:gd name="T8" fmla="*/ 1 w 255"/>
                <a:gd name="T9" fmla="*/ 178 h 999"/>
                <a:gd name="T10" fmla="*/ 8 w 255"/>
                <a:gd name="T11" fmla="*/ 955 h 999"/>
                <a:gd name="T12" fmla="*/ 54 w 255"/>
                <a:gd name="T13" fmla="*/ 999 h 999"/>
                <a:gd name="T14" fmla="*/ 253 w 255"/>
                <a:gd name="T15" fmla="*/ 999 h 999"/>
                <a:gd name="T16" fmla="*/ 224 w 255"/>
                <a:gd name="T17" fmla="*/ 310 h 999"/>
                <a:gd name="T18" fmla="*/ 248 w 255"/>
                <a:gd name="T19" fmla="*/ 219 h 999"/>
                <a:gd name="T20" fmla="*/ 249 w 255"/>
                <a:gd name="T21" fmla="*/ 124 h 999"/>
                <a:gd name="T22" fmla="*/ 247 w 255"/>
                <a:gd name="T23" fmla="*/ 118 h 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5" h="999">
                  <a:moveTo>
                    <a:pt x="247" y="118"/>
                  </a:moveTo>
                  <a:cubicBezTo>
                    <a:pt x="231" y="55"/>
                    <a:pt x="182" y="23"/>
                    <a:pt x="149" y="4"/>
                  </a:cubicBezTo>
                  <a:cubicBezTo>
                    <a:pt x="140" y="0"/>
                    <a:pt x="140" y="0"/>
                    <a:pt x="140" y="0"/>
                  </a:cubicBezTo>
                  <a:cubicBezTo>
                    <a:pt x="0" y="41"/>
                    <a:pt x="0" y="41"/>
                    <a:pt x="0" y="41"/>
                  </a:cubicBezTo>
                  <a:cubicBezTo>
                    <a:pt x="1" y="178"/>
                    <a:pt x="1" y="178"/>
                    <a:pt x="1" y="178"/>
                  </a:cubicBezTo>
                  <a:cubicBezTo>
                    <a:pt x="8" y="955"/>
                    <a:pt x="8" y="955"/>
                    <a:pt x="8" y="955"/>
                  </a:cubicBezTo>
                  <a:cubicBezTo>
                    <a:pt x="10" y="980"/>
                    <a:pt x="30" y="999"/>
                    <a:pt x="54" y="999"/>
                  </a:cubicBezTo>
                  <a:cubicBezTo>
                    <a:pt x="253" y="999"/>
                    <a:pt x="253" y="999"/>
                    <a:pt x="253" y="999"/>
                  </a:cubicBezTo>
                  <a:cubicBezTo>
                    <a:pt x="224" y="310"/>
                    <a:pt x="224" y="310"/>
                    <a:pt x="224" y="310"/>
                  </a:cubicBezTo>
                  <a:cubicBezTo>
                    <a:pt x="248" y="219"/>
                    <a:pt x="248" y="219"/>
                    <a:pt x="248" y="219"/>
                  </a:cubicBezTo>
                  <a:cubicBezTo>
                    <a:pt x="255" y="188"/>
                    <a:pt x="255" y="156"/>
                    <a:pt x="249" y="124"/>
                  </a:cubicBezTo>
                  <a:cubicBezTo>
                    <a:pt x="248" y="122"/>
                    <a:pt x="248" y="120"/>
                    <a:pt x="247" y="118"/>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89" name="Freeform 35">
              <a:extLst>
                <a:ext uri="{FF2B5EF4-FFF2-40B4-BE49-F238E27FC236}">
                  <a16:creationId xmlns:a16="http://schemas.microsoft.com/office/drawing/2014/main" id="{AA769206-564C-024F-87A0-114AFC79AD91}"/>
                </a:ext>
              </a:extLst>
            </p:cNvPr>
            <p:cNvSpPr>
              <a:spLocks/>
            </p:cNvSpPr>
            <p:nvPr/>
          </p:nvSpPr>
          <p:spPr bwMode="auto">
            <a:xfrm>
              <a:off x="11324779" y="4046537"/>
              <a:ext cx="603250" cy="630238"/>
            </a:xfrm>
            <a:custGeom>
              <a:avLst/>
              <a:gdLst>
                <a:gd name="T0" fmla="*/ 323 w 407"/>
                <a:gd name="T1" fmla="*/ 31 h 425"/>
                <a:gd name="T2" fmla="*/ 323 w 407"/>
                <a:gd name="T3" fmla="*/ 31 h 425"/>
                <a:gd name="T4" fmla="*/ 330 w 407"/>
                <a:gd name="T5" fmla="*/ 0 h 425"/>
                <a:gd name="T6" fmla="*/ 228 w 407"/>
                <a:gd name="T7" fmla="*/ 0 h 425"/>
                <a:gd name="T8" fmla="*/ 208 w 407"/>
                <a:gd name="T9" fmla="*/ 73 h 425"/>
                <a:gd name="T10" fmla="*/ 129 w 407"/>
                <a:gd name="T11" fmla="*/ 133 h 425"/>
                <a:gd name="T12" fmla="*/ 113 w 407"/>
                <a:gd name="T13" fmla="*/ 152 h 425"/>
                <a:gd name="T14" fmla="*/ 113 w 407"/>
                <a:gd name="T15" fmla="*/ 153 h 425"/>
                <a:gd name="T16" fmla="*/ 118 w 407"/>
                <a:gd name="T17" fmla="*/ 214 h 425"/>
                <a:gd name="T18" fmla="*/ 125 w 407"/>
                <a:gd name="T19" fmla="*/ 227 h 425"/>
                <a:gd name="T20" fmla="*/ 114 w 407"/>
                <a:gd name="T21" fmla="*/ 338 h 425"/>
                <a:gd name="T22" fmla="*/ 0 w 407"/>
                <a:gd name="T23" fmla="*/ 354 h 425"/>
                <a:gd name="T24" fmla="*/ 32 w 407"/>
                <a:gd name="T25" fmla="*/ 425 h 425"/>
                <a:gd name="T26" fmla="*/ 252 w 407"/>
                <a:gd name="T27" fmla="*/ 420 h 425"/>
                <a:gd name="T28" fmla="*/ 333 w 407"/>
                <a:gd name="T29" fmla="*/ 356 h 425"/>
                <a:gd name="T30" fmla="*/ 392 w 407"/>
                <a:gd name="T31" fmla="*/ 152 h 425"/>
                <a:gd name="T32" fmla="*/ 323 w 407"/>
                <a:gd name="T33" fmla="*/ 31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07" h="425">
                  <a:moveTo>
                    <a:pt x="323" y="31"/>
                  </a:moveTo>
                  <a:cubicBezTo>
                    <a:pt x="323" y="31"/>
                    <a:pt x="323" y="31"/>
                    <a:pt x="323" y="31"/>
                  </a:cubicBezTo>
                  <a:cubicBezTo>
                    <a:pt x="330" y="0"/>
                    <a:pt x="330" y="0"/>
                    <a:pt x="330" y="0"/>
                  </a:cubicBezTo>
                  <a:cubicBezTo>
                    <a:pt x="228" y="0"/>
                    <a:pt x="228" y="0"/>
                    <a:pt x="228" y="0"/>
                  </a:cubicBezTo>
                  <a:cubicBezTo>
                    <a:pt x="208" y="73"/>
                    <a:pt x="208" y="73"/>
                    <a:pt x="208" y="73"/>
                  </a:cubicBezTo>
                  <a:cubicBezTo>
                    <a:pt x="129" y="133"/>
                    <a:pt x="129" y="133"/>
                    <a:pt x="129" y="133"/>
                  </a:cubicBezTo>
                  <a:cubicBezTo>
                    <a:pt x="122" y="138"/>
                    <a:pt x="117" y="145"/>
                    <a:pt x="113" y="152"/>
                  </a:cubicBezTo>
                  <a:cubicBezTo>
                    <a:pt x="113" y="153"/>
                    <a:pt x="113" y="153"/>
                    <a:pt x="113" y="153"/>
                  </a:cubicBezTo>
                  <a:cubicBezTo>
                    <a:pt x="104" y="173"/>
                    <a:pt x="106" y="195"/>
                    <a:pt x="118" y="214"/>
                  </a:cubicBezTo>
                  <a:cubicBezTo>
                    <a:pt x="125" y="227"/>
                    <a:pt x="125" y="227"/>
                    <a:pt x="125" y="227"/>
                  </a:cubicBezTo>
                  <a:cubicBezTo>
                    <a:pt x="114" y="338"/>
                    <a:pt x="114" y="338"/>
                    <a:pt x="114" y="338"/>
                  </a:cubicBezTo>
                  <a:cubicBezTo>
                    <a:pt x="0" y="354"/>
                    <a:pt x="0" y="354"/>
                    <a:pt x="0" y="354"/>
                  </a:cubicBezTo>
                  <a:cubicBezTo>
                    <a:pt x="32" y="425"/>
                    <a:pt x="32" y="425"/>
                    <a:pt x="32" y="425"/>
                  </a:cubicBezTo>
                  <a:cubicBezTo>
                    <a:pt x="252" y="420"/>
                    <a:pt x="252" y="420"/>
                    <a:pt x="252" y="420"/>
                  </a:cubicBezTo>
                  <a:cubicBezTo>
                    <a:pt x="290" y="420"/>
                    <a:pt x="324" y="394"/>
                    <a:pt x="333" y="356"/>
                  </a:cubicBezTo>
                  <a:cubicBezTo>
                    <a:pt x="392" y="152"/>
                    <a:pt x="392" y="152"/>
                    <a:pt x="392" y="152"/>
                  </a:cubicBezTo>
                  <a:cubicBezTo>
                    <a:pt x="407" y="100"/>
                    <a:pt x="376" y="45"/>
                    <a:pt x="323" y="31"/>
                  </a:cubicBezTo>
                  <a:close/>
                </a:path>
              </a:pathLst>
            </a:custGeom>
            <a:solidFill>
              <a:srgbClr val="B1D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90" name="Freeform 36">
              <a:extLst>
                <a:ext uri="{FF2B5EF4-FFF2-40B4-BE49-F238E27FC236}">
                  <a16:creationId xmlns:a16="http://schemas.microsoft.com/office/drawing/2014/main" id="{8C3B2708-D6D6-A441-9AE7-13277C1D0ABE}"/>
                </a:ext>
              </a:extLst>
            </p:cNvPr>
            <p:cNvSpPr>
              <a:spLocks/>
            </p:cNvSpPr>
            <p:nvPr/>
          </p:nvSpPr>
          <p:spPr bwMode="auto">
            <a:xfrm>
              <a:off x="11169204" y="4572000"/>
              <a:ext cx="203200" cy="104775"/>
            </a:xfrm>
            <a:custGeom>
              <a:avLst/>
              <a:gdLst>
                <a:gd name="T0" fmla="*/ 0 w 137"/>
                <a:gd name="T1" fmla="*/ 10 h 71"/>
                <a:gd name="T2" fmla="*/ 137 w 137"/>
                <a:gd name="T3" fmla="*/ 0 h 71"/>
                <a:gd name="T4" fmla="*/ 137 w 137"/>
                <a:gd name="T5" fmla="*/ 71 h 71"/>
                <a:gd name="T6" fmla="*/ 65 w 137"/>
                <a:gd name="T7" fmla="*/ 70 h 71"/>
                <a:gd name="T8" fmla="*/ 0 w 137"/>
                <a:gd name="T9" fmla="*/ 15 h 71"/>
                <a:gd name="T10" fmla="*/ 0 w 137"/>
                <a:gd name="T11" fmla="*/ 10 h 71"/>
              </a:gdLst>
              <a:ahLst/>
              <a:cxnLst>
                <a:cxn ang="0">
                  <a:pos x="T0" y="T1"/>
                </a:cxn>
                <a:cxn ang="0">
                  <a:pos x="T2" y="T3"/>
                </a:cxn>
                <a:cxn ang="0">
                  <a:pos x="T4" y="T5"/>
                </a:cxn>
                <a:cxn ang="0">
                  <a:pos x="T6" y="T7"/>
                </a:cxn>
                <a:cxn ang="0">
                  <a:pos x="T8" y="T9"/>
                </a:cxn>
                <a:cxn ang="0">
                  <a:pos x="T10" y="T11"/>
                </a:cxn>
              </a:cxnLst>
              <a:rect l="0" t="0" r="r" b="b"/>
              <a:pathLst>
                <a:path w="137" h="71">
                  <a:moveTo>
                    <a:pt x="0" y="10"/>
                  </a:moveTo>
                  <a:cubicBezTo>
                    <a:pt x="137" y="0"/>
                    <a:pt x="137" y="0"/>
                    <a:pt x="137" y="0"/>
                  </a:cubicBezTo>
                  <a:cubicBezTo>
                    <a:pt x="137" y="71"/>
                    <a:pt x="137" y="71"/>
                    <a:pt x="137" y="71"/>
                  </a:cubicBezTo>
                  <a:cubicBezTo>
                    <a:pt x="65" y="70"/>
                    <a:pt x="65" y="70"/>
                    <a:pt x="65" y="70"/>
                  </a:cubicBezTo>
                  <a:cubicBezTo>
                    <a:pt x="33" y="70"/>
                    <a:pt x="6" y="46"/>
                    <a:pt x="0" y="15"/>
                  </a:cubicBezTo>
                  <a:lnTo>
                    <a:pt x="0" y="10"/>
                  </a:lnTo>
                  <a:close/>
                </a:path>
              </a:pathLst>
            </a:custGeom>
            <a:solidFill>
              <a:srgbClr val="9364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91" name="Line 37">
              <a:extLst>
                <a:ext uri="{FF2B5EF4-FFF2-40B4-BE49-F238E27FC236}">
                  <a16:creationId xmlns:a16="http://schemas.microsoft.com/office/drawing/2014/main" id="{B7419BB8-873B-984A-81ED-2C05D813EC44}"/>
                </a:ext>
              </a:extLst>
            </p:cNvPr>
            <p:cNvSpPr>
              <a:spLocks noChangeShapeType="1"/>
            </p:cNvSpPr>
            <p:nvPr/>
          </p:nvSpPr>
          <p:spPr bwMode="auto">
            <a:xfrm>
              <a:off x="11855004" y="387985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92" name="Line 38">
              <a:extLst>
                <a:ext uri="{FF2B5EF4-FFF2-40B4-BE49-F238E27FC236}">
                  <a16:creationId xmlns:a16="http://schemas.microsoft.com/office/drawing/2014/main" id="{2D5DC14B-4566-B241-930E-02275C82D353}"/>
                </a:ext>
              </a:extLst>
            </p:cNvPr>
            <p:cNvSpPr>
              <a:spLocks noChangeShapeType="1"/>
            </p:cNvSpPr>
            <p:nvPr/>
          </p:nvSpPr>
          <p:spPr bwMode="auto">
            <a:xfrm>
              <a:off x="11855004" y="387985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93" name="Freeform 39">
              <a:extLst>
                <a:ext uri="{FF2B5EF4-FFF2-40B4-BE49-F238E27FC236}">
                  <a16:creationId xmlns:a16="http://schemas.microsoft.com/office/drawing/2014/main" id="{2418C507-0FE0-834A-AE02-81E2D3E07FE3}"/>
                </a:ext>
              </a:extLst>
            </p:cNvPr>
            <p:cNvSpPr>
              <a:spLocks/>
            </p:cNvSpPr>
            <p:nvPr/>
          </p:nvSpPr>
          <p:spPr bwMode="auto">
            <a:xfrm>
              <a:off x="11816904" y="3870325"/>
              <a:ext cx="71438" cy="74613"/>
            </a:xfrm>
            <a:custGeom>
              <a:avLst/>
              <a:gdLst>
                <a:gd name="T0" fmla="*/ 46 w 49"/>
                <a:gd name="T1" fmla="*/ 29 h 50"/>
                <a:gd name="T2" fmla="*/ 20 w 49"/>
                <a:gd name="T3" fmla="*/ 47 h 50"/>
                <a:gd name="T4" fmla="*/ 2 w 49"/>
                <a:gd name="T5" fmla="*/ 21 h 50"/>
                <a:gd name="T6" fmla="*/ 29 w 49"/>
                <a:gd name="T7" fmla="*/ 3 h 50"/>
                <a:gd name="T8" fmla="*/ 46 w 49"/>
                <a:gd name="T9" fmla="*/ 29 h 50"/>
              </a:gdLst>
              <a:ahLst/>
              <a:cxnLst>
                <a:cxn ang="0">
                  <a:pos x="T0" y="T1"/>
                </a:cxn>
                <a:cxn ang="0">
                  <a:pos x="T2" y="T3"/>
                </a:cxn>
                <a:cxn ang="0">
                  <a:pos x="T4" y="T5"/>
                </a:cxn>
                <a:cxn ang="0">
                  <a:pos x="T6" y="T7"/>
                </a:cxn>
                <a:cxn ang="0">
                  <a:pos x="T8" y="T9"/>
                </a:cxn>
              </a:cxnLst>
              <a:rect l="0" t="0" r="r" b="b"/>
              <a:pathLst>
                <a:path w="49" h="50">
                  <a:moveTo>
                    <a:pt x="46" y="29"/>
                  </a:moveTo>
                  <a:cubicBezTo>
                    <a:pt x="44" y="42"/>
                    <a:pt x="32" y="50"/>
                    <a:pt x="20" y="47"/>
                  </a:cubicBezTo>
                  <a:cubicBezTo>
                    <a:pt x="8" y="45"/>
                    <a:pt x="0" y="33"/>
                    <a:pt x="2" y="21"/>
                  </a:cubicBezTo>
                  <a:cubicBezTo>
                    <a:pt x="5" y="8"/>
                    <a:pt x="16" y="0"/>
                    <a:pt x="29" y="3"/>
                  </a:cubicBezTo>
                  <a:cubicBezTo>
                    <a:pt x="41" y="5"/>
                    <a:pt x="49" y="17"/>
                    <a:pt x="46" y="29"/>
                  </a:cubicBezTo>
                  <a:close/>
                </a:path>
              </a:pathLst>
            </a:custGeom>
            <a:solidFill>
              <a:srgbClr val="9364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94" name="Freeform 40">
              <a:extLst>
                <a:ext uri="{FF2B5EF4-FFF2-40B4-BE49-F238E27FC236}">
                  <a16:creationId xmlns:a16="http://schemas.microsoft.com/office/drawing/2014/main" id="{F2F09427-D52C-BF42-87C3-B5CF598F53D4}"/>
                </a:ext>
              </a:extLst>
            </p:cNvPr>
            <p:cNvSpPr>
              <a:spLocks/>
            </p:cNvSpPr>
            <p:nvPr/>
          </p:nvSpPr>
          <p:spPr bwMode="auto">
            <a:xfrm>
              <a:off x="10946954" y="4159250"/>
              <a:ext cx="593725" cy="430213"/>
            </a:xfrm>
            <a:custGeom>
              <a:avLst/>
              <a:gdLst>
                <a:gd name="T0" fmla="*/ 21 w 401"/>
                <a:gd name="T1" fmla="*/ 0 h 290"/>
                <a:gd name="T2" fmla="*/ 139 w 401"/>
                <a:gd name="T3" fmla="*/ 261 h 290"/>
                <a:gd name="T4" fmla="*/ 372 w 401"/>
                <a:gd name="T5" fmla="*/ 261 h 290"/>
                <a:gd name="T6" fmla="*/ 401 w 401"/>
                <a:gd name="T7" fmla="*/ 290 h 290"/>
                <a:gd name="T8" fmla="*/ 137 w 401"/>
                <a:gd name="T9" fmla="*/ 290 h 290"/>
                <a:gd name="T10" fmla="*/ 112 w 401"/>
                <a:gd name="T11" fmla="*/ 274 h 290"/>
                <a:gd name="T12" fmla="*/ 7 w 401"/>
                <a:gd name="T13" fmla="*/ 37 h 290"/>
                <a:gd name="T14" fmla="*/ 21 w 401"/>
                <a:gd name="T15" fmla="*/ 0 h 2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1" h="290">
                  <a:moveTo>
                    <a:pt x="21" y="0"/>
                  </a:moveTo>
                  <a:cubicBezTo>
                    <a:pt x="139" y="261"/>
                    <a:pt x="139" y="261"/>
                    <a:pt x="139" y="261"/>
                  </a:cubicBezTo>
                  <a:cubicBezTo>
                    <a:pt x="372" y="261"/>
                    <a:pt x="372" y="261"/>
                    <a:pt x="372" y="261"/>
                  </a:cubicBezTo>
                  <a:cubicBezTo>
                    <a:pt x="388" y="261"/>
                    <a:pt x="401" y="274"/>
                    <a:pt x="401" y="290"/>
                  </a:cubicBezTo>
                  <a:cubicBezTo>
                    <a:pt x="137" y="290"/>
                    <a:pt x="137" y="290"/>
                    <a:pt x="137" y="290"/>
                  </a:cubicBezTo>
                  <a:cubicBezTo>
                    <a:pt x="126" y="290"/>
                    <a:pt x="116" y="284"/>
                    <a:pt x="112" y="274"/>
                  </a:cubicBezTo>
                  <a:cubicBezTo>
                    <a:pt x="7" y="37"/>
                    <a:pt x="7" y="37"/>
                    <a:pt x="7" y="37"/>
                  </a:cubicBezTo>
                  <a:cubicBezTo>
                    <a:pt x="0" y="23"/>
                    <a:pt x="6" y="6"/>
                    <a:pt x="21" y="0"/>
                  </a:cubicBezTo>
                  <a:close/>
                </a:path>
              </a:pathLst>
            </a:custGeom>
            <a:solidFill>
              <a:srgbClr val="EEE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grpSp>
    </p:spTree>
    <p:extLst>
      <p:ext uri="{BB962C8B-B14F-4D97-AF65-F5344CB8AC3E}">
        <p14:creationId xmlns:p14="http://schemas.microsoft.com/office/powerpoint/2010/main" val="117687346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Automation of things 2">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27969" y="1636594"/>
            <a:ext cx="6147582" cy="4535424"/>
          </a:xfrm>
        </p:spPr>
        <p:txBody>
          <a:bodyPr vert="horz" lIns="91440" tIns="45720" rIns="91440" bIns="45720" rtlCol="0">
            <a:noAutofit/>
          </a:bodyPr>
          <a:lstStyle>
            <a:lvl1pPr>
              <a:defRPr lang="en-US" smtClean="0"/>
            </a:lvl1pPr>
            <a:lvl2pPr>
              <a:defRPr lang="en-US" sz="1600"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p:txBody>
      </p:sp>
      <p:sp>
        <p:nvSpPr>
          <p:cNvPr id="7" name="Text Placeholder 8"/>
          <p:cNvSpPr>
            <a:spLocks noGrp="1"/>
          </p:cNvSpPr>
          <p:nvPr>
            <p:ph type="body" sz="quarter" idx="13" hasCustomPrompt="1"/>
          </p:nvPr>
        </p:nvSpPr>
        <p:spPr>
          <a:xfrm>
            <a:off x="441347" y="1033332"/>
            <a:ext cx="11210160" cy="446087"/>
          </a:xfrm>
        </p:spPr>
        <p:txBody>
          <a:bodyPr>
            <a:noAutofit/>
          </a:bodyPr>
          <a:lstStyle>
            <a:lvl1pPr marL="0" indent="0">
              <a:buNone/>
              <a:defRPr sz="2000" b="0">
                <a:solidFill>
                  <a:schemeClr val="tx1"/>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4" name="Title 3"/>
          <p:cNvSpPr>
            <a:spLocks noGrp="1"/>
          </p:cNvSpPr>
          <p:nvPr>
            <p:ph type="title" hasCustomPrompt="1"/>
          </p:nvPr>
        </p:nvSpPr>
        <p:spPr/>
        <p:txBody>
          <a:bodyPr/>
          <a:lstStyle>
            <a:lvl1pPr>
              <a:defRPr/>
            </a:lvl1pPr>
          </a:lstStyle>
          <a:p>
            <a:r>
              <a:rPr lang="en-US"/>
              <a:t>Click to edit master title style</a:t>
            </a:r>
          </a:p>
        </p:txBody>
      </p:sp>
      <p:grpSp>
        <p:nvGrpSpPr>
          <p:cNvPr id="42" name="Group 41">
            <a:extLst>
              <a:ext uri="{FF2B5EF4-FFF2-40B4-BE49-F238E27FC236}">
                <a16:creationId xmlns:a16="http://schemas.microsoft.com/office/drawing/2014/main" id="{5861888B-8030-5345-AAD6-E1F7F822D778}"/>
              </a:ext>
            </a:extLst>
          </p:cNvPr>
          <p:cNvGrpSpPr/>
          <p:nvPr userDrawn="1"/>
        </p:nvGrpSpPr>
        <p:grpSpPr>
          <a:xfrm>
            <a:off x="6173010" y="1622634"/>
            <a:ext cx="6018990" cy="4554538"/>
            <a:chOff x="6171402" y="1639887"/>
            <a:chExt cx="6017423" cy="4554538"/>
          </a:xfrm>
        </p:grpSpPr>
        <p:sp>
          <p:nvSpPr>
            <p:cNvPr id="43" name="Freeform 7">
              <a:extLst>
                <a:ext uri="{FF2B5EF4-FFF2-40B4-BE49-F238E27FC236}">
                  <a16:creationId xmlns:a16="http://schemas.microsoft.com/office/drawing/2014/main" id="{9BF337D7-D02B-9A46-8FD6-29BD8DBD1E99}"/>
                </a:ext>
              </a:extLst>
            </p:cNvPr>
            <p:cNvSpPr>
              <a:spLocks/>
            </p:cNvSpPr>
            <p:nvPr/>
          </p:nvSpPr>
          <p:spPr bwMode="auto">
            <a:xfrm>
              <a:off x="6567487" y="1644650"/>
              <a:ext cx="5621338" cy="4540250"/>
            </a:xfrm>
            <a:custGeom>
              <a:avLst/>
              <a:gdLst>
                <a:gd name="T0" fmla="*/ 0 w 3541"/>
                <a:gd name="T1" fmla="*/ 0 h 2860"/>
                <a:gd name="T2" fmla="*/ 1383 w 3541"/>
                <a:gd name="T3" fmla="*/ 2860 h 2860"/>
                <a:gd name="T4" fmla="*/ 2287 w 3541"/>
                <a:gd name="T5" fmla="*/ 2860 h 2860"/>
                <a:gd name="T6" fmla="*/ 3541 w 3541"/>
                <a:gd name="T7" fmla="*/ 0 h 2860"/>
                <a:gd name="T8" fmla="*/ 0 w 3541"/>
                <a:gd name="T9" fmla="*/ 0 h 2860"/>
              </a:gdLst>
              <a:ahLst/>
              <a:cxnLst>
                <a:cxn ang="0">
                  <a:pos x="T0" y="T1"/>
                </a:cxn>
                <a:cxn ang="0">
                  <a:pos x="T2" y="T3"/>
                </a:cxn>
                <a:cxn ang="0">
                  <a:pos x="T4" y="T5"/>
                </a:cxn>
                <a:cxn ang="0">
                  <a:pos x="T6" y="T7"/>
                </a:cxn>
                <a:cxn ang="0">
                  <a:pos x="T8" y="T9"/>
                </a:cxn>
              </a:cxnLst>
              <a:rect l="0" t="0" r="r" b="b"/>
              <a:pathLst>
                <a:path w="3541" h="2860">
                  <a:moveTo>
                    <a:pt x="0" y="0"/>
                  </a:moveTo>
                  <a:lnTo>
                    <a:pt x="1383" y="2860"/>
                  </a:lnTo>
                  <a:lnTo>
                    <a:pt x="2287" y="2860"/>
                  </a:lnTo>
                  <a:lnTo>
                    <a:pt x="3541" y="0"/>
                  </a:lnTo>
                  <a:lnTo>
                    <a:pt x="0" y="0"/>
                  </a:lnTo>
                  <a:close/>
                </a:path>
              </a:pathLst>
            </a:custGeom>
            <a:solidFill>
              <a:srgbClr val="B1D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4" name="Oval 8">
              <a:extLst>
                <a:ext uri="{FF2B5EF4-FFF2-40B4-BE49-F238E27FC236}">
                  <a16:creationId xmlns:a16="http://schemas.microsoft.com/office/drawing/2014/main" id="{CC3C9F33-3556-4F43-9076-97D95FFCCCA8}"/>
                </a:ext>
              </a:extLst>
            </p:cNvPr>
            <p:cNvSpPr>
              <a:spLocks noChangeArrowheads="1"/>
            </p:cNvSpPr>
            <p:nvPr/>
          </p:nvSpPr>
          <p:spPr bwMode="auto">
            <a:xfrm>
              <a:off x="10033000" y="3635375"/>
              <a:ext cx="708025" cy="709613"/>
            </a:xfrm>
            <a:prstGeom prst="ellipse">
              <a:avLst/>
            </a:prstGeom>
            <a:solidFill>
              <a:srgbClr val="6DA0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5" name="Oval 9">
              <a:extLst>
                <a:ext uri="{FF2B5EF4-FFF2-40B4-BE49-F238E27FC236}">
                  <a16:creationId xmlns:a16="http://schemas.microsoft.com/office/drawing/2014/main" id="{008DCE3B-0BB3-1645-98D6-7C15693BEFC1}"/>
                </a:ext>
              </a:extLst>
            </p:cNvPr>
            <p:cNvSpPr>
              <a:spLocks noChangeArrowheads="1"/>
            </p:cNvSpPr>
            <p:nvPr/>
          </p:nvSpPr>
          <p:spPr bwMode="auto">
            <a:xfrm>
              <a:off x="11377612" y="2017712"/>
              <a:ext cx="708025" cy="708025"/>
            </a:xfrm>
            <a:prstGeom prst="ellipse">
              <a:avLst/>
            </a:prstGeom>
            <a:solidFill>
              <a:srgbClr val="6DA0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6" name="Oval 10">
              <a:extLst>
                <a:ext uri="{FF2B5EF4-FFF2-40B4-BE49-F238E27FC236}">
                  <a16:creationId xmlns:a16="http://schemas.microsoft.com/office/drawing/2014/main" id="{BF84AD0B-CF6F-9247-B3D0-E211322D2999}"/>
                </a:ext>
              </a:extLst>
            </p:cNvPr>
            <p:cNvSpPr>
              <a:spLocks noChangeArrowheads="1"/>
            </p:cNvSpPr>
            <p:nvPr/>
          </p:nvSpPr>
          <p:spPr bwMode="auto">
            <a:xfrm>
              <a:off x="7446962" y="3541712"/>
              <a:ext cx="354013" cy="354013"/>
            </a:xfrm>
            <a:prstGeom prst="ellipse">
              <a:avLst/>
            </a:pr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7" name="Freeform 11">
              <a:extLst>
                <a:ext uri="{FF2B5EF4-FFF2-40B4-BE49-F238E27FC236}">
                  <a16:creationId xmlns:a16="http://schemas.microsoft.com/office/drawing/2014/main" id="{D98D959A-16A1-8941-AD8E-9A7C96EAD09F}"/>
                </a:ext>
              </a:extLst>
            </p:cNvPr>
            <p:cNvSpPr>
              <a:spLocks/>
            </p:cNvSpPr>
            <p:nvPr/>
          </p:nvSpPr>
          <p:spPr bwMode="auto">
            <a:xfrm>
              <a:off x="9732962" y="5534025"/>
              <a:ext cx="146050" cy="130175"/>
            </a:xfrm>
            <a:custGeom>
              <a:avLst/>
              <a:gdLst>
                <a:gd name="T0" fmla="*/ 0 w 98"/>
                <a:gd name="T1" fmla="*/ 51 h 88"/>
                <a:gd name="T2" fmla="*/ 28 w 98"/>
                <a:gd name="T3" fmla="*/ 16 h 88"/>
                <a:gd name="T4" fmla="*/ 42 w 98"/>
                <a:gd name="T5" fmla="*/ 7 h 88"/>
                <a:gd name="T6" fmla="*/ 92 w 98"/>
                <a:gd name="T7" fmla="*/ 0 h 88"/>
                <a:gd name="T8" fmla="*/ 98 w 98"/>
                <a:gd name="T9" fmla="*/ 88 h 88"/>
              </a:gdLst>
              <a:ahLst/>
              <a:cxnLst>
                <a:cxn ang="0">
                  <a:pos x="T0" y="T1"/>
                </a:cxn>
                <a:cxn ang="0">
                  <a:pos x="T2" y="T3"/>
                </a:cxn>
                <a:cxn ang="0">
                  <a:pos x="T4" y="T5"/>
                </a:cxn>
                <a:cxn ang="0">
                  <a:pos x="T6" y="T7"/>
                </a:cxn>
                <a:cxn ang="0">
                  <a:pos x="T8" y="T9"/>
                </a:cxn>
              </a:cxnLst>
              <a:rect l="0" t="0" r="r" b="b"/>
              <a:pathLst>
                <a:path w="98" h="88">
                  <a:moveTo>
                    <a:pt x="0" y="51"/>
                  </a:moveTo>
                  <a:cubicBezTo>
                    <a:pt x="1" y="50"/>
                    <a:pt x="18" y="28"/>
                    <a:pt x="28" y="16"/>
                  </a:cubicBezTo>
                  <a:cubicBezTo>
                    <a:pt x="31" y="11"/>
                    <a:pt x="37" y="8"/>
                    <a:pt x="42" y="7"/>
                  </a:cubicBezTo>
                  <a:cubicBezTo>
                    <a:pt x="92" y="0"/>
                    <a:pt x="92" y="0"/>
                    <a:pt x="92" y="0"/>
                  </a:cubicBezTo>
                  <a:cubicBezTo>
                    <a:pt x="98" y="88"/>
                    <a:pt x="98" y="88"/>
                    <a:pt x="98" y="88"/>
                  </a:cubicBezTo>
                </a:path>
              </a:pathLst>
            </a:custGeom>
            <a:solidFill>
              <a:srgbClr val="DB8F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8" name="Freeform 12">
              <a:extLst>
                <a:ext uri="{FF2B5EF4-FFF2-40B4-BE49-F238E27FC236}">
                  <a16:creationId xmlns:a16="http://schemas.microsoft.com/office/drawing/2014/main" id="{FF48219F-1770-4D43-93CE-57148BC001A9}"/>
                </a:ext>
              </a:extLst>
            </p:cNvPr>
            <p:cNvSpPr>
              <a:spLocks/>
            </p:cNvSpPr>
            <p:nvPr/>
          </p:nvSpPr>
          <p:spPr bwMode="auto">
            <a:xfrm>
              <a:off x="9126537" y="5900737"/>
              <a:ext cx="1177925" cy="287338"/>
            </a:xfrm>
            <a:custGeom>
              <a:avLst/>
              <a:gdLst>
                <a:gd name="T0" fmla="*/ 742 w 742"/>
                <a:gd name="T1" fmla="*/ 181 h 181"/>
                <a:gd name="T2" fmla="*/ 0 w 742"/>
                <a:gd name="T3" fmla="*/ 181 h 181"/>
                <a:gd name="T4" fmla="*/ 0 w 742"/>
                <a:gd name="T5" fmla="*/ 89 h 181"/>
                <a:gd name="T6" fmla="*/ 641 w 742"/>
                <a:gd name="T7" fmla="*/ 0 h 181"/>
                <a:gd name="T8" fmla="*/ 742 w 742"/>
                <a:gd name="T9" fmla="*/ 181 h 181"/>
              </a:gdLst>
              <a:ahLst/>
              <a:cxnLst>
                <a:cxn ang="0">
                  <a:pos x="T0" y="T1"/>
                </a:cxn>
                <a:cxn ang="0">
                  <a:pos x="T2" y="T3"/>
                </a:cxn>
                <a:cxn ang="0">
                  <a:pos x="T4" y="T5"/>
                </a:cxn>
                <a:cxn ang="0">
                  <a:pos x="T6" y="T7"/>
                </a:cxn>
                <a:cxn ang="0">
                  <a:pos x="T8" y="T9"/>
                </a:cxn>
              </a:cxnLst>
              <a:rect l="0" t="0" r="r" b="b"/>
              <a:pathLst>
                <a:path w="742" h="181">
                  <a:moveTo>
                    <a:pt x="742" y="181"/>
                  </a:moveTo>
                  <a:lnTo>
                    <a:pt x="0" y="181"/>
                  </a:lnTo>
                  <a:lnTo>
                    <a:pt x="0" y="89"/>
                  </a:lnTo>
                  <a:lnTo>
                    <a:pt x="641" y="0"/>
                  </a:lnTo>
                  <a:lnTo>
                    <a:pt x="742" y="181"/>
                  </a:ln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9" name="Freeform 13">
              <a:extLst>
                <a:ext uri="{FF2B5EF4-FFF2-40B4-BE49-F238E27FC236}">
                  <a16:creationId xmlns:a16="http://schemas.microsoft.com/office/drawing/2014/main" id="{13E06B69-74F5-FC43-A11B-289FD05AEA3E}"/>
                </a:ext>
              </a:extLst>
            </p:cNvPr>
            <p:cNvSpPr>
              <a:spLocks/>
            </p:cNvSpPr>
            <p:nvPr/>
          </p:nvSpPr>
          <p:spPr bwMode="auto">
            <a:xfrm>
              <a:off x="10331450" y="4803775"/>
              <a:ext cx="493713" cy="558800"/>
            </a:xfrm>
            <a:custGeom>
              <a:avLst/>
              <a:gdLst>
                <a:gd name="T0" fmla="*/ 283 w 333"/>
                <a:gd name="T1" fmla="*/ 135 h 377"/>
                <a:gd name="T2" fmla="*/ 185 w 333"/>
                <a:gd name="T3" fmla="*/ 108 h 377"/>
                <a:gd name="T4" fmla="*/ 186 w 333"/>
                <a:gd name="T5" fmla="*/ 93 h 377"/>
                <a:gd name="T6" fmla="*/ 93 w 333"/>
                <a:gd name="T7" fmla="*/ 0 h 377"/>
                <a:gd name="T8" fmla="*/ 0 w 333"/>
                <a:gd name="T9" fmla="*/ 93 h 377"/>
                <a:gd name="T10" fmla="*/ 86 w 333"/>
                <a:gd name="T11" fmla="*/ 185 h 377"/>
                <a:gd name="T12" fmla="*/ 123 w 333"/>
                <a:gd name="T13" fmla="*/ 333 h 377"/>
                <a:gd name="T14" fmla="*/ 302 w 333"/>
                <a:gd name="T15" fmla="*/ 314 h 377"/>
                <a:gd name="T16" fmla="*/ 330 w 333"/>
                <a:gd name="T17" fmla="*/ 246 h 377"/>
                <a:gd name="T18" fmla="*/ 283 w 333"/>
                <a:gd name="T19" fmla="*/ 135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3" h="377">
                  <a:moveTo>
                    <a:pt x="283" y="135"/>
                  </a:moveTo>
                  <a:cubicBezTo>
                    <a:pt x="255" y="112"/>
                    <a:pt x="219" y="103"/>
                    <a:pt x="185" y="108"/>
                  </a:cubicBezTo>
                  <a:cubicBezTo>
                    <a:pt x="186" y="103"/>
                    <a:pt x="186" y="98"/>
                    <a:pt x="186" y="93"/>
                  </a:cubicBezTo>
                  <a:cubicBezTo>
                    <a:pt x="186" y="41"/>
                    <a:pt x="144" y="0"/>
                    <a:pt x="93" y="0"/>
                  </a:cubicBezTo>
                  <a:cubicBezTo>
                    <a:pt x="42" y="0"/>
                    <a:pt x="0" y="41"/>
                    <a:pt x="0" y="93"/>
                  </a:cubicBezTo>
                  <a:cubicBezTo>
                    <a:pt x="0" y="142"/>
                    <a:pt x="38" y="181"/>
                    <a:pt x="86" y="185"/>
                  </a:cubicBezTo>
                  <a:cubicBezTo>
                    <a:pt x="65" y="236"/>
                    <a:pt x="78" y="297"/>
                    <a:pt x="123" y="333"/>
                  </a:cubicBezTo>
                  <a:cubicBezTo>
                    <a:pt x="178" y="377"/>
                    <a:pt x="258" y="369"/>
                    <a:pt x="302" y="314"/>
                  </a:cubicBezTo>
                  <a:cubicBezTo>
                    <a:pt x="320" y="293"/>
                    <a:pt x="330" y="246"/>
                    <a:pt x="330" y="246"/>
                  </a:cubicBezTo>
                  <a:cubicBezTo>
                    <a:pt x="333" y="206"/>
                    <a:pt x="317" y="162"/>
                    <a:pt x="283" y="135"/>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0" name="Freeform 14">
              <a:extLst>
                <a:ext uri="{FF2B5EF4-FFF2-40B4-BE49-F238E27FC236}">
                  <a16:creationId xmlns:a16="http://schemas.microsoft.com/office/drawing/2014/main" id="{29224F05-814D-B84F-A32A-B6936DD2346E}"/>
                </a:ext>
              </a:extLst>
            </p:cNvPr>
            <p:cNvSpPr>
              <a:spLocks/>
            </p:cNvSpPr>
            <p:nvPr/>
          </p:nvSpPr>
          <p:spPr bwMode="auto">
            <a:xfrm>
              <a:off x="9412287" y="5597525"/>
              <a:ext cx="1335088" cy="590550"/>
            </a:xfrm>
            <a:custGeom>
              <a:avLst/>
              <a:gdLst>
                <a:gd name="T0" fmla="*/ 0 w 902"/>
                <a:gd name="T1" fmla="*/ 317 h 399"/>
                <a:gd name="T2" fmla="*/ 157 w 902"/>
                <a:gd name="T3" fmla="*/ 53 h 399"/>
                <a:gd name="T4" fmla="*/ 262 w 902"/>
                <a:gd name="T5" fmla="*/ 0 h 399"/>
                <a:gd name="T6" fmla="*/ 271 w 902"/>
                <a:gd name="T7" fmla="*/ 0 h 399"/>
                <a:gd name="T8" fmla="*/ 323 w 902"/>
                <a:gd name="T9" fmla="*/ 11 h 399"/>
                <a:gd name="T10" fmla="*/ 902 w 902"/>
                <a:gd name="T11" fmla="*/ 336 h 399"/>
                <a:gd name="T12" fmla="*/ 902 w 902"/>
                <a:gd name="T13" fmla="*/ 336 h 399"/>
                <a:gd name="T14" fmla="*/ 842 w 902"/>
                <a:gd name="T15" fmla="*/ 399 h 399"/>
                <a:gd name="T16" fmla="*/ 553 w 902"/>
                <a:gd name="T17" fmla="*/ 399 h 399"/>
                <a:gd name="T18" fmla="*/ 459 w 902"/>
                <a:gd name="T19" fmla="*/ 363 h 399"/>
                <a:gd name="T20" fmla="*/ 265 w 902"/>
                <a:gd name="T21" fmla="*/ 194 h 399"/>
                <a:gd name="T22" fmla="*/ 135 w 902"/>
                <a:gd name="T23" fmla="*/ 350 h 399"/>
                <a:gd name="T24" fmla="*/ 0 w 902"/>
                <a:gd name="T25" fmla="*/ 317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2" h="399">
                  <a:moveTo>
                    <a:pt x="0" y="317"/>
                  </a:moveTo>
                  <a:cubicBezTo>
                    <a:pt x="2" y="311"/>
                    <a:pt x="157" y="53"/>
                    <a:pt x="157" y="53"/>
                  </a:cubicBezTo>
                  <a:cubicBezTo>
                    <a:pt x="182" y="20"/>
                    <a:pt x="220" y="0"/>
                    <a:pt x="262" y="0"/>
                  </a:cubicBezTo>
                  <a:cubicBezTo>
                    <a:pt x="271" y="0"/>
                    <a:pt x="271" y="0"/>
                    <a:pt x="271" y="0"/>
                  </a:cubicBezTo>
                  <a:cubicBezTo>
                    <a:pt x="289" y="0"/>
                    <a:pt x="306" y="3"/>
                    <a:pt x="323" y="11"/>
                  </a:cubicBezTo>
                  <a:cubicBezTo>
                    <a:pt x="902" y="336"/>
                    <a:pt x="902" y="336"/>
                    <a:pt x="902" y="336"/>
                  </a:cubicBezTo>
                  <a:cubicBezTo>
                    <a:pt x="902" y="336"/>
                    <a:pt x="902" y="336"/>
                    <a:pt x="902" y="336"/>
                  </a:cubicBezTo>
                  <a:cubicBezTo>
                    <a:pt x="897" y="364"/>
                    <a:pt x="870" y="399"/>
                    <a:pt x="842" y="399"/>
                  </a:cubicBezTo>
                  <a:cubicBezTo>
                    <a:pt x="553" y="399"/>
                    <a:pt x="553" y="399"/>
                    <a:pt x="553" y="399"/>
                  </a:cubicBezTo>
                  <a:cubicBezTo>
                    <a:pt x="518" y="399"/>
                    <a:pt x="485" y="387"/>
                    <a:pt x="459" y="363"/>
                  </a:cubicBezTo>
                  <a:cubicBezTo>
                    <a:pt x="265" y="194"/>
                    <a:pt x="265" y="194"/>
                    <a:pt x="265" y="194"/>
                  </a:cubicBezTo>
                  <a:cubicBezTo>
                    <a:pt x="135" y="350"/>
                    <a:pt x="135" y="350"/>
                    <a:pt x="135" y="350"/>
                  </a:cubicBezTo>
                  <a:lnTo>
                    <a:pt x="0" y="317"/>
                  </a:lnTo>
                  <a:close/>
                </a:path>
              </a:pathLst>
            </a:custGeom>
            <a:solidFill>
              <a:srgbClr val="6DA0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1" name="Freeform 15">
              <a:extLst>
                <a:ext uri="{FF2B5EF4-FFF2-40B4-BE49-F238E27FC236}">
                  <a16:creationId xmlns:a16="http://schemas.microsoft.com/office/drawing/2014/main" id="{D7C7AE56-1FB7-8C48-B58D-9AE15FBBF907}"/>
                </a:ext>
              </a:extLst>
            </p:cNvPr>
            <p:cNvSpPr>
              <a:spLocks/>
            </p:cNvSpPr>
            <p:nvPr/>
          </p:nvSpPr>
          <p:spPr bwMode="auto">
            <a:xfrm>
              <a:off x="10706100" y="5168900"/>
              <a:ext cx="114300" cy="174625"/>
            </a:xfrm>
            <a:custGeom>
              <a:avLst/>
              <a:gdLst>
                <a:gd name="T0" fmla="*/ 36 w 77"/>
                <a:gd name="T1" fmla="*/ 17 h 118"/>
                <a:gd name="T2" fmla="*/ 23 w 77"/>
                <a:gd name="T3" fmla="*/ 14 h 118"/>
                <a:gd name="T4" fmla="*/ 0 w 77"/>
                <a:gd name="T5" fmla="*/ 37 h 118"/>
                <a:gd name="T6" fmla="*/ 19 w 77"/>
                <a:gd name="T7" fmla="*/ 60 h 118"/>
                <a:gd name="T8" fmla="*/ 0 w 77"/>
                <a:gd name="T9" fmla="*/ 113 h 118"/>
                <a:gd name="T10" fmla="*/ 1 w 77"/>
                <a:gd name="T11" fmla="*/ 118 h 118"/>
                <a:gd name="T12" fmla="*/ 61 w 77"/>
                <a:gd name="T13" fmla="*/ 67 h 118"/>
                <a:gd name="T14" fmla="*/ 77 w 77"/>
                <a:gd name="T15" fmla="*/ 0 h 118"/>
                <a:gd name="T16" fmla="*/ 36 w 77"/>
                <a:gd name="T17" fmla="*/ 1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118">
                  <a:moveTo>
                    <a:pt x="36" y="17"/>
                  </a:moveTo>
                  <a:cubicBezTo>
                    <a:pt x="32" y="15"/>
                    <a:pt x="28" y="14"/>
                    <a:pt x="23" y="14"/>
                  </a:cubicBezTo>
                  <a:cubicBezTo>
                    <a:pt x="11" y="14"/>
                    <a:pt x="0" y="24"/>
                    <a:pt x="0" y="37"/>
                  </a:cubicBezTo>
                  <a:cubicBezTo>
                    <a:pt x="0" y="49"/>
                    <a:pt x="8" y="58"/>
                    <a:pt x="19" y="60"/>
                  </a:cubicBezTo>
                  <a:cubicBezTo>
                    <a:pt x="0" y="113"/>
                    <a:pt x="0" y="113"/>
                    <a:pt x="0" y="113"/>
                  </a:cubicBezTo>
                  <a:cubicBezTo>
                    <a:pt x="1" y="118"/>
                    <a:pt x="1" y="118"/>
                    <a:pt x="1" y="118"/>
                  </a:cubicBezTo>
                  <a:cubicBezTo>
                    <a:pt x="30" y="115"/>
                    <a:pt x="54" y="95"/>
                    <a:pt x="61" y="67"/>
                  </a:cubicBezTo>
                  <a:cubicBezTo>
                    <a:pt x="77" y="0"/>
                    <a:pt x="77" y="0"/>
                    <a:pt x="77" y="0"/>
                  </a:cubicBezTo>
                  <a:lnTo>
                    <a:pt x="36" y="17"/>
                  </a:lnTo>
                  <a:close/>
                </a:path>
              </a:pathLst>
            </a:custGeom>
            <a:solidFill>
              <a:srgbClr val="DB8F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2" name="Freeform 16">
              <a:extLst>
                <a:ext uri="{FF2B5EF4-FFF2-40B4-BE49-F238E27FC236}">
                  <a16:creationId xmlns:a16="http://schemas.microsoft.com/office/drawing/2014/main" id="{34747406-AFBF-344D-A322-F9DDD3077604}"/>
                </a:ext>
              </a:extLst>
            </p:cNvPr>
            <p:cNvSpPr>
              <a:spLocks/>
            </p:cNvSpPr>
            <p:nvPr/>
          </p:nvSpPr>
          <p:spPr bwMode="auto">
            <a:xfrm>
              <a:off x="11021792" y="6148387"/>
              <a:ext cx="839788" cy="36513"/>
            </a:xfrm>
            <a:custGeom>
              <a:avLst/>
              <a:gdLst>
                <a:gd name="T0" fmla="*/ 543 w 567"/>
                <a:gd name="T1" fmla="*/ 25 h 25"/>
                <a:gd name="T2" fmla="*/ 24 w 567"/>
                <a:gd name="T3" fmla="*/ 25 h 25"/>
                <a:gd name="T4" fmla="*/ 0 w 567"/>
                <a:gd name="T5" fmla="*/ 0 h 25"/>
                <a:gd name="T6" fmla="*/ 0 w 567"/>
                <a:gd name="T7" fmla="*/ 0 h 25"/>
                <a:gd name="T8" fmla="*/ 567 w 567"/>
                <a:gd name="T9" fmla="*/ 0 h 25"/>
                <a:gd name="T10" fmla="*/ 567 w 567"/>
                <a:gd name="T11" fmla="*/ 0 h 25"/>
                <a:gd name="T12" fmla="*/ 543 w 567"/>
                <a:gd name="T13" fmla="*/ 25 h 25"/>
              </a:gdLst>
              <a:ahLst/>
              <a:cxnLst>
                <a:cxn ang="0">
                  <a:pos x="T0" y="T1"/>
                </a:cxn>
                <a:cxn ang="0">
                  <a:pos x="T2" y="T3"/>
                </a:cxn>
                <a:cxn ang="0">
                  <a:pos x="T4" y="T5"/>
                </a:cxn>
                <a:cxn ang="0">
                  <a:pos x="T6" y="T7"/>
                </a:cxn>
                <a:cxn ang="0">
                  <a:pos x="T8" y="T9"/>
                </a:cxn>
                <a:cxn ang="0">
                  <a:pos x="T10" y="T11"/>
                </a:cxn>
                <a:cxn ang="0">
                  <a:pos x="T12" y="T13"/>
                </a:cxn>
              </a:cxnLst>
              <a:rect l="0" t="0" r="r" b="b"/>
              <a:pathLst>
                <a:path w="567" h="25">
                  <a:moveTo>
                    <a:pt x="543" y="25"/>
                  </a:moveTo>
                  <a:cubicBezTo>
                    <a:pt x="24" y="25"/>
                    <a:pt x="24" y="25"/>
                    <a:pt x="24" y="25"/>
                  </a:cubicBezTo>
                  <a:cubicBezTo>
                    <a:pt x="11" y="25"/>
                    <a:pt x="0" y="14"/>
                    <a:pt x="0" y="0"/>
                  </a:cubicBezTo>
                  <a:cubicBezTo>
                    <a:pt x="0" y="0"/>
                    <a:pt x="0" y="0"/>
                    <a:pt x="0" y="0"/>
                  </a:cubicBezTo>
                  <a:cubicBezTo>
                    <a:pt x="567" y="0"/>
                    <a:pt x="567" y="0"/>
                    <a:pt x="567" y="0"/>
                  </a:cubicBezTo>
                  <a:cubicBezTo>
                    <a:pt x="567" y="0"/>
                    <a:pt x="567" y="0"/>
                    <a:pt x="567" y="0"/>
                  </a:cubicBezTo>
                  <a:cubicBezTo>
                    <a:pt x="567" y="14"/>
                    <a:pt x="556" y="25"/>
                    <a:pt x="543" y="25"/>
                  </a:cubicBezTo>
                  <a:close/>
                </a:path>
              </a:pathLst>
            </a:custGeom>
            <a:solidFill>
              <a:srgbClr val="EEE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3" name="Freeform 17">
              <a:extLst>
                <a:ext uri="{FF2B5EF4-FFF2-40B4-BE49-F238E27FC236}">
                  <a16:creationId xmlns:a16="http://schemas.microsoft.com/office/drawing/2014/main" id="{9C1B92E6-81FA-5149-934F-4A8B797F0AB3}"/>
                </a:ext>
              </a:extLst>
            </p:cNvPr>
            <p:cNvSpPr>
              <a:spLocks/>
            </p:cNvSpPr>
            <p:nvPr/>
          </p:nvSpPr>
          <p:spPr bwMode="auto">
            <a:xfrm>
              <a:off x="11244042" y="5681662"/>
              <a:ext cx="676275" cy="466725"/>
            </a:xfrm>
            <a:custGeom>
              <a:avLst/>
              <a:gdLst>
                <a:gd name="T0" fmla="*/ 417 w 457"/>
                <a:gd name="T1" fmla="*/ 315 h 315"/>
                <a:gd name="T2" fmla="*/ 0 w 457"/>
                <a:gd name="T3" fmla="*/ 315 h 315"/>
                <a:gd name="T4" fmla="*/ 38 w 457"/>
                <a:gd name="T5" fmla="*/ 23 h 315"/>
                <a:gd name="T6" fmla="*/ 63 w 457"/>
                <a:gd name="T7" fmla="*/ 0 h 315"/>
                <a:gd name="T8" fmla="*/ 439 w 457"/>
                <a:gd name="T9" fmla="*/ 0 h 315"/>
                <a:gd name="T10" fmla="*/ 456 w 457"/>
                <a:gd name="T11" fmla="*/ 19 h 315"/>
                <a:gd name="T12" fmla="*/ 417 w 457"/>
                <a:gd name="T13" fmla="*/ 315 h 315"/>
              </a:gdLst>
              <a:ahLst/>
              <a:cxnLst>
                <a:cxn ang="0">
                  <a:pos x="T0" y="T1"/>
                </a:cxn>
                <a:cxn ang="0">
                  <a:pos x="T2" y="T3"/>
                </a:cxn>
                <a:cxn ang="0">
                  <a:pos x="T4" y="T5"/>
                </a:cxn>
                <a:cxn ang="0">
                  <a:pos x="T6" y="T7"/>
                </a:cxn>
                <a:cxn ang="0">
                  <a:pos x="T8" y="T9"/>
                </a:cxn>
                <a:cxn ang="0">
                  <a:pos x="T10" y="T11"/>
                </a:cxn>
                <a:cxn ang="0">
                  <a:pos x="T12" y="T13"/>
                </a:cxn>
              </a:cxnLst>
              <a:rect l="0" t="0" r="r" b="b"/>
              <a:pathLst>
                <a:path w="457" h="315">
                  <a:moveTo>
                    <a:pt x="417" y="315"/>
                  </a:moveTo>
                  <a:cubicBezTo>
                    <a:pt x="0" y="315"/>
                    <a:pt x="0" y="315"/>
                    <a:pt x="0" y="315"/>
                  </a:cubicBezTo>
                  <a:cubicBezTo>
                    <a:pt x="38" y="23"/>
                    <a:pt x="38" y="23"/>
                    <a:pt x="38" y="23"/>
                  </a:cubicBezTo>
                  <a:cubicBezTo>
                    <a:pt x="39" y="10"/>
                    <a:pt x="50" y="0"/>
                    <a:pt x="63" y="0"/>
                  </a:cubicBezTo>
                  <a:cubicBezTo>
                    <a:pt x="439" y="0"/>
                    <a:pt x="439" y="0"/>
                    <a:pt x="439" y="0"/>
                  </a:cubicBezTo>
                  <a:cubicBezTo>
                    <a:pt x="449" y="0"/>
                    <a:pt x="457" y="9"/>
                    <a:pt x="456" y="19"/>
                  </a:cubicBezTo>
                  <a:lnTo>
                    <a:pt x="417" y="315"/>
                  </a:ln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4" name="Freeform 18">
              <a:extLst>
                <a:ext uri="{FF2B5EF4-FFF2-40B4-BE49-F238E27FC236}">
                  <a16:creationId xmlns:a16="http://schemas.microsoft.com/office/drawing/2014/main" id="{21C9425B-C08D-824B-B634-871F213D3662}"/>
                </a:ext>
              </a:extLst>
            </p:cNvPr>
            <p:cNvSpPr>
              <a:spLocks/>
            </p:cNvSpPr>
            <p:nvPr/>
          </p:nvSpPr>
          <p:spPr bwMode="auto">
            <a:xfrm>
              <a:off x="9221787" y="6067425"/>
              <a:ext cx="390525" cy="127000"/>
            </a:xfrm>
            <a:custGeom>
              <a:avLst/>
              <a:gdLst>
                <a:gd name="T0" fmla="*/ 129 w 264"/>
                <a:gd name="T1" fmla="*/ 0 h 86"/>
                <a:gd name="T2" fmla="*/ 99 w 264"/>
                <a:gd name="T3" fmla="*/ 30 h 86"/>
                <a:gd name="T4" fmla="*/ 23 w 264"/>
                <a:gd name="T5" fmla="*/ 48 h 86"/>
                <a:gd name="T6" fmla="*/ 0 w 264"/>
                <a:gd name="T7" fmla="*/ 82 h 86"/>
                <a:gd name="T8" fmla="*/ 0 w 264"/>
                <a:gd name="T9" fmla="*/ 86 h 86"/>
                <a:gd name="T10" fmla="*/ 259 w 264"/>
                <a:gd name="T11" fmla="*/ 86 h 86"/>
                <a:gd name="T12" fmla="*/ 264 w 264"/>
                <a:gd name="T13" fmla="*/ 33 h 86"/>
                <a:gd name="T14" fmla="*/ 129 w 264"/>
                <a:gd name="T15" fmla="*/ 0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4" h="86">
                  <a:moveTo>
                    <a:pt x="129" y="0"/>
                  </a:moveTo>
                  <a:cubicBezTo>
                    <a:pt x="99" y="30"/>
                    <a:pt x="99" y="30"/>
                    <a:pt x="99" y="30"/>
                  </a:cubicBezTo>
                  <a:cubicBezTo>
                    <a:pt x="23" y="48"/>
                    <a:pt x="23" y="48"/>
                    <a:pt x="23" y="48"/>
                  </a:cubicBezTo>
                  <a:cubicBezTo>
                    <a:pt x="9" y="54"/>
                    <a:pt x="0" y="67"/>
                    <a:pt x="0" y="82"/>
                  </a:cubicBezTo>
                  <a:cubicBezTo>
                    <a:pt x="0" y="86"/>
                    <a:pt x="0" y="86"/>
                    <a:pt x="0" y="86"/>
                  </a:cubicBezTo>
                  <a:cubicBezTo>
                    <a:pt x="259" y="86"/>
                    <a:pt x="259" y="86"/>
                    <a:pt x="259" y="86"/>
                  </a:cubicBezTo>
                  <a:cubicBezTo>
                    <a:pt x="264" y="33"/>
                    <a:pt x="264" y="33"/>
                    <a:pt x="264" y="33"/>
                  </a:cubicBezTo>
                  <a:lnTo>
                    <a:pt x="12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5" name="Freeform 19">
              <a:extLst>
                <a:ext uri="{FF2B5EF4-FFF2-40B4-BE49-F238E27FC236}">
                  <a16:creationId xmlns:a16="http://schemas.microsoft.com/office/drawing/2014/main" id="{B9700ADD-6826-B044-BEF3-B93DBBB6A05C}"/>
                </a:ext>
              </a:extLst>
            </p:cNvPr>
            <p:cNvSpPr>
              <a:spLocks/>
            </p:cNvSpPr>
            <p:nvPr/>
          </p:nvSpPr>
          <p:spPr bwMode="auto">
            <a:xfrm>
              <a:off x="8882062" y="5851525"/>
              <a:ext cx="244475" cy="336550"/>
            </a:xfrm>
            <a:custGeom>
              <a:avLst/>
              <a:gdLst>
                <a:gd name="T0" fmla="*/ 27 w 165"/>
                <a:gd name="T1" fmla="*/ 228 h 228"/>
                <a:gd name="T2" fmla="*/ 0 w 165"/>
                <a:gd name="T3" fmla="*/ 0 h 228"/>
                <a:gd name="T4" fmla="*/ 0 w 165"/>
                <a:gd name="T5" fmla="*/ 0 h 228"/>
                <a:gd name="T6" fmla="*/ 42 w 165"/>
                <a:gd name="T7" fmla="*/ 23 h 228"/>
                <a:gd name="T8" fmla="*/ 107 w 165"/>
                <a:gd name="T9" fmla="*/ 131 h 228"/>
                <a:gd name="T10" fmla="*/ 165 w 165"/>
                <a:gd name="T11" fmla="*/ 129 h 228"/>
                <a:gd name="T12" fmla="*/ 165 w 165"/>
                <a:gd name="T13" fmla="*/ 228 h 228"/>
                <a:gd name="T14" fmla="*/ 27 w 165"/>
                <a:gd name="T15" fmla="*/ 228 h 2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5" h="228">
                  <a:moveTo>
                    <a:pt x="27" y="228"/>
                  </a:moveTo>
                  <a:cubicBezTo>
                    <a:pt x="0" y="0"/>
                    <a:pt x="0" y="0"/>
                    <a:pt x="0" y="0"/>
                  </a:cubicBezTo>
                  <a:cubicBezTo>
                    <a:pt x="0" y="0"/>
                    <a:pt x="0" y="0"/>
                    <a:pt x="0" y="0"/>
                  </a:cubicBezTo>
                  <a:cubicBezTo>
                    <a:pt x="17" y="0"/>
                    <a:pt x="33" y="9"/>
                    <a:pt x="42" y="23"/>
                  </a:cubicBezTo>
                  <a:cubicBezTo>
                    <a:pt x="107" y="131"/>
                    <a:pt x="107" y="131"/>
                    <a:pt x="107" y="131"/>
                  </a:cubicBezTo>
                  <a:cubicBezTo>
                    <a:pt x="165" y="129"/>
                    <a:pt x="165" y="129"/>
                    <a:pt x="165" y="129"/>
                  </a:cubicBezTo>
                  <a:cubicBezTo>
                    <a:pt x="165" y="228"/>
                    <a:pt x="165" y="228"/>
                    <a:pt x="165" y="228"/>
                  </a:cubicBezTo>
                  <a:lnTo>
                    <a:pt x="27" y="2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6" name="Freeform 20">
              <a:extLst>
                <a:ext uri="{FF2B5EF4-FFF2-40B4-BE49-F238E27FC236}">
                  <a16:creationId xmlns:a16="http://schemas.microsoft.com/office/drawing/2014/main" id="{12953BBD-8D36-5E42-B9C1-5BFCEF4B4FE6}"/>
                </a:ext>
              </a:extLst>
            </p:cNvPr>
            <p:cNvSpPr>
              <a:spLocks/>
            </p:cNvSpPr>
            <p:nvPr/>
          </p:nvSpPr>
          <p:spPr bwMode="auto">
            <a:xfrm>
              <a:off x="10839450" y="6097587"/>
              <a:ext cx="263525" cy="87313"/>
            </a:xfrm>
            <a:custGeom>
              <a:avLst/>
              <a:gdLst>
                <a:gd name="T0" fmla="*/ 164 w 178"/>
                <a:gd name="T1" fmla="*/ 40 h 59"/>
                <a:gd name="T2" fmla="*/ 99 w 178"/>
                <a:gd name="T3" fmla="*/ 15 h 59"/>
                <a:gd name="T4" fmla="*/ 94 w 178"/>
                <a:gd name="T5" fmla="*/ 0 h 59"/>
                <a:gd name="T6" fmla="*/ 0 w 178"/>
                <a:gd name="T7" fmla="*/ 0 h 59"/>
                <a:gd name="T8" fmla="*/ 9 w 178"/>
                <a:gd name="T9" fmla="*/ 41 h 59"/>
                <a:gd name="T10" fmla="*/ 33 w 178"/>
                <a:gd name="T11" fmla="*/ 59 h 59"/>
                <a:gd name="T12" fmla="*/ 117 w 178"/>
                <a:gd name="T13" fmla="*/ 59 h 59"/>
                <a:gd name="T14" fmla="*/ 178 w 178"/>
                <a:gd name="T15" fmla="*/ 59 h 59"/>
                <a:gd name="T16" fmla="*/ 164 w 178"/>
                <a:gd name="T17" fmla="*/ 4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8" h="59">
                  <a:moveTo>
                    <a:pt x="164" y="40"/>
                  </a:moveTo>
                  <a:cubicBezTo>
                    <a:pt x="99" y="15"/>
                    <a:pt x="99" y="15"/>
                    <a:pt x="99" y="15"/>
                  </a:cubicBezTo>
                  <a:cubicBezTo>
                    <a:pt x="94" y="0"/>
                    <a:pt x="94" y="0"/>
                    <a:pt x="94" y="0"/>
                  </a:cubicBezTo>
                  <a:cubicBezTo>
                    <a:pt x="0" y="0"/>
                    <a:pt x="0" y="0"/>
                    <a:pt x="0" y="0"/>
                  </a:cubicBezTo>
                  <a:cubicBezTo>
                    <a:pt x="9" y="41"/>
                    <a:pt x="9" y="41"/>
                    <a:pt x="9" y="41"/>
                  </a:cubicBezTo>
                  <a:cubicBezTo>
                    <a:pt x="12" y="51"/>
                    <a:pt x="22" y="59"/>
                    <a:pt x="33" y="59"/>
                  </a:cubicBezTo>
                  <a:cubicBezTo>
                    <a:pt x="117" y="59"/>
                    <a:pt x="117" y="59"/>
                    <a:pt x="117" y="59"/>
                  </a:cubicBezTo>
                  <a:cubicBezTo>
                    <a:pt x="178" y="59"/>
                    <a:pt x="178" y="59"/>
                    <a:pt x="178" y="59"/>
                  </a:cubicBezTo>
                  <a:cubicBezTo>
                    <a:pt x="178" y="50"/>
                    <a:pt x="172" y="43"/>
                    <a:pt x="164" y="40"/>
                  </a:cubicBezTo>
                  <a:close/>
                </a:path>
              </a:pathLst>
            </a:custGeom>
            <a:solidFill>
              <a:srgbClr val="DB8F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7" name="Freeform 21">
              <a:extLst>
                <a:ext uri="{FF2B5EF4-FFF2-40B4-BE49-F238E27FC236}">
                  <a16:creationId xmlns:a16="http://schemas.microsoft.com/office/drawing/2014/main" id="{BB1AB07E-B283-CD4C-9CAD-A53276DA3F4F}"/>
                </a:ext>
              </a:extLst>
            </p:cNvPr>
            <p:cNvSpPr>
              <a:spLocks/>
            </p:cNvSpPr>
            <p:nvPr/>
          </p:nvSpPr>
          <p:spPr bwMode="auto">
            <a:xfrm>
              <a:off x="9828212" y="5233987"/>
              <a:ext cx="1150938" cy="863600"/>
            </a:xfrm>
            <a:custGeom>
              <a:avLst/>
              <a:gdLst>
                <a:gd name="T0" fmla="*/ 777 w 777"/>
                <a:gd name="T1" fmla="*/ 584 h 584"/>
                <a:gd name="T2" fmla="*/ 713 w 777"/>
                <a:gd name="T3" fmla="*/ 125 h 584"/>
                <a:gd name="T4" fmla="*/ 657 w 777"/>
                <a:gd name="T5" fmla="*/ 65 h 584"/>
                <a:gd name="T6" fmla="*/ 441 w 777"/>
                <a:gd name="T7" fmla="*/ 15 h 584"/>
                <a:gd name="T8" fmla="*/ 384 w 777"/>
                <a:gd name="T9" fmla="*/ 2 h 584"/>
                <a:gd name="T10" fmla="*/ 315 w 777"/>
                <a:gd name="T11" fmla="*/ 26 h 584"/>
                <a:gd name="T12" fmla="*/ 109 w 777"/>
                <a:gd name="T13" fmla="*/ 189 h 584"/>
                <a:gd name="T14" fmla="*/ 28 w 777"/>
                <a:gd name="T15" fmla="*/ 203 h 584"/>
                <a:gd name="T16" fmla="*/ 0 w 777"/>
                <a:gd name="T17" fmla="*/ 246 h 584"/>
                <a:gd name="T18" fmla="*/ 78 w 777"/>
                <a:gd name="T19" fmla="*/ 300 h 584"/>
                <a:gd name="T20" fmla="*/ 78 w 777"/>
                <a:gd name="T21" fmla="*/ 300 h 584"/>
                <a:gd name="T22" fmla="*/ 144 w 777"/>
                <a:gd name="T23" fmla="*/ 296 h 584"/>
                <a:gd name="T24" fmla="*/ 314 w 777"/>
                <a:gd name="T25" fmla="*/ 203 h 584"/>
                <a:gd name="T26" fmla="*/ 266 w 777"/>
                <a:gd name="T27" fmla="*/ 427 h 584"/>
                <a:gd name="T28" fmla="*/ 273 w 777"/>
                <a:gd name="T29" fmla="*/ 484 h 584"/>
                <a:gd name="T30" fmla="*/ 353 w 777"/>
                <a:gd name="T31" fmla="*/ 545 h 584"/>
                <a:gd name="T32" fmla="*/ 621 w 777"/>
                <a:gd name="T33" fmla="*/ 582 h 584"/>
                <a:gd name="T34" fmla="*/ 613 w 777"/>
                <a:gd name="T35" fmla="*/ 288 h 584"/>
                <a:gd name="T36" fmla="*/ 683 w 777"/>
                <a:gd name="T37" fmla="*/ 584 h 584"/>
                <a:gd name="T38" fmla="*/ 777 w 777"/>
                <a:gd name="T39" fmla="*/ 58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77" h="584">
                  <a:moveTo>
                    <a:pt x="777" y="584"/>
                  </a:moveTo>
                  <a:cubicBezTo>
                    <a:pt x="777" y="584"/>
                    <a:pt x="727" y="194"/>
                    <a:pt x="713" y="125"/>
                  </a:cubicBezTo>
                  <a:cubicBezTo>
                    <a:pt x="707" y="96"/>
                    <a:pt x="685" y="73"/>
                    <a:pt x="657" y="65"/>
                  </a:cubicBezTo>
                  <a:cubicBezTo>
                    <a:pt x="441" y="15"/>
                    <a:pt x="441" y="15"/>
                    <a:pt x="441" y="15"/>
                  </a:cubicBezTo>
                  <a:cubicBezTo>
                    <a:pt x="384" y="2"/>
                    <a:pt x="384" y="2"/>
                    <a:pt x="384" y="2"/>
                  </a:cubicBezTo>
                  <a:cubicBezTo>
                    <a:pt x="359" y="0"/>
                    <a:pt x="334" y="9"/>
                    <a:pt x="315" y="26"/>
                  </a:cubicBezTo>
                  <a:cubicBezTo>
                    <a:pt x="109" y="189"/>
                    <a:pt x="109" y="189"/>
                    <a:pt x="109" y="189"/>
                  </a:cubicBezTo>
                  <a:cubicBezTo>
                    <a:pt x="28" y="203"/>
                    <a:pt x="28" y="203"/>
                    <a:pt x="28" y="203"/>
                  </a:cubicBezTo>
                  <a:cubicBezTo>
                    <a:pt x="0" y="246"/>
                    <a:pt x="0" y="246"/>
                    <a:pt x="0" y="246"/>
                  </a:cubicBezTo>
                  <a:cubicBezTo>
                    <a:pt x="78" y="300"/>
                    <a:pt x="78" y="300"/>
                    <a:pt x="78" y="300"/>
                  </a:cubicBezTo>
                  <a:cubicBezTo>
                    <a:pt x="78" y="300"/>
                    <a:pt x="78" y="300"/>
                    <a:pt x="78" y="300"/>
                  </a:cubicBezTo>
                  <a:cubicBezTo>
                    <a:pt x="98" y="314"/>
                    <a:pt x="125" y="313"/>
                    <a:pt x="144" y="296"/>
                  </a:cubicBezTo>
                  <a:cubicBezTo>
                    <a:pt x="314" y="203"/>
                    <a:pt x="314" y="203"/>
                    <a:pt x="314" y="203"/>
                  </a:cubicBezTo>
                  <a:cubicBezTo>
                    <a:pt x="266" y="427"/>
                    <a:pt x="266" y="427"/>
                    <a:pt x="266" y="427"/>
                  </a:cubicBezTo>
                  <a:cubicBezTo>
                    <a:pt x="263" y="447"/>
                    <a:pt x="265" y="467"/>
                    <a:pt x="273" y="484"/>
                  </a:cubicBezTo>
                  <a:cubicBezTo>
                    <a:pt x="287" y="517"/>
                    <a:pt x="317" y="540"/>
                    <a:pt x="353" y="545"/>
                  </a:cubicBezTo>
                  <a:cubicBezTo>
                    <a:pt x="621" y="582"/>
                    <a:pt x="621" y="582"/>
                    <a:pt x="621" y="582"/>
                  </a:cubicBezTo>
                  <a:cubicBezTo>
                    <a:pt x="613" y="288"/>
                    <a:pt x="613" y="288"/>
                    <a:pt x="613" y="288"/>
                  </a:cubicBezTo>
                  <a:cubicBezTo>
                    <a:pt x="683" y="584"/>
                    <a:pt x="683" y="584"/>
                    <a:pt x="683" y="584"/>
                  </a:cubicBezTo>
                  <a:lnTo>
                    <a:pt x="777" y="584"/>
                  </a:lnTo>
                  <a:close/>
                </a:path>
              </a:pathLst>
            </a:custGeom>
            <a:solidFill>
              <a:srgbClr val="EEE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95" name="Oval 22">
              <a:extLst>
                <a:ext uri="{FF2B5EF4-FFF2-40B4-BE49-F238E27FC236}">
                  <a16:creationId xmlns:a16="http://schemas.microsoft.com/office/drawing/2014/main" id="{E0B56B78-EB89-CF40-A08A-EBDA0BF41747}"/>
                </a:ext>
              </a:extLst>
            </p:cNvPr>
            <p:cNvSpPr>
              <a:spLocks noChangeArrowheads="1"/>
            </p:cNvSpPr>
            <p:nvPr/>
          </p:nvSpPr>
          <p:spPr bwMode="auto">
            <a:xfrm>
              <a:off x="11088687" y="2865437"/>
              <a:ext cx="354013" cy="3540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96" name="Oval 23">
              <a:extLst>
                <a:ext uri="{FF2B5EF4-FFF2-40B4-BE49-F238E27FC236}">
                  <a16:creationId xmlns:a16="http://schemas.microsoft.com/office/drawing/2014/main" id="{40CCDBCA-464E-054E-88D3-8A8BE1F65B7F}"/>
                </a:ext>
              </a:extLst>
            </p:cNvPr>
            <p:cNvSpPr>
              <a:spLocks noChangeArrowheads="1"/>
            </p:cNvSpPr>
            <p:nvPr/>
          </p:nvSpPr>
          <p:spPr bwMode="auto">
            <a:xfrm>
              <a:off x="6727825" y="2092325"/>
              <a:ext cx="354013" cy="354013"/>
            </a:xfrm>
            <a:prstGeom prst="ellipse">
              <a:avLst/>
            </a:pr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97" name="Oval 24">
              <a:extLst>
                <a:ext uri="{FF2B5EF4-FFF2-40B4-BE49-F238E27FC236}">
                  <a16:creationId xmlns:a16="http://schemas.microsoft.com/office/drawing/2014/main" id="{8C4A021B-E4EE-E946-978A-BA9DD6BF5E36}"/>
                </a:ext>
              </a:extLst>
            </p:cNvPr>
            <p:cNvSpPr>
              <a:spLocks noChangeArrowheads="1"/>
            </p:cNvSpPr>
            <p:nvPr/>
          </p:nvSpPr>
          <p:spPr bwMode="auto">
            <a:xfrm>
              <a:off x="8839200" y="4972050"/>
              <a:ext cx="354013" cy="355600"/>
            </a:xfrm>
            <a:prstGeom prst="ellipse">
              <a:avLst/>
            </a:pr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98" name="Oval 25">
              <a:extLst>
                <a:ext uri="{FF2B5EF4-FFF2-40B4-BE49-F238E27FC236}">
                  <a16:creationId xmlns:a16="http://schemas.microsoft.com/office/drawing/2014/main" id="{53B806F0-4B76-F34F-A783-685853115442}"/>
                </a:ext>
              </a:extLst>
            </p:cNvPr>
            <p:cNvSpPr>
              <a:spLocks noChangeArrowheads="1"/>
            </p:cNvSpPr>
            <p:nvPr/>
          </p:nvSpPr>
          <p:spPr bwMode="auto">
            <a:xfrm>
              <a:off x="8839200" y="2865437"/>
              <a:ext cx="1417638" cy="1416050"/>
            </a:xfrm>
            <a:prstGeom prst="ellipse">
              <a:avLst/>
            </a:pr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99" name="Oval 26">
              <a:extLst>
                <a:ext uri="{FF2B5EF4-FFF2-40B4-BE49-F238E27FC236}">
                  <a16:creationId xmlns:a16="http://schemas.microsoft.com/office/drawing/2014/main" id="{58AE1865-1EA4-DE4B-8C9E-0972D6C45603}"/>
                </a:ext>
              </a:extLst>
            </p:cNvPr>
            <p:cNvSpPr>
              <a:spLocks noChangeArrowheads="1"/>
            </p:cNvSpPr>
            <p:nvPr/>
          </p:nvSpPr>
          <p:spPr bwMode="auto">
            <a:xfrm>
              <a:off x="7340600" y="1784350"/>
              <a:ext cx="1417638" cy="14176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00" name="Freeform 28">
              <a:extLst>
                <a:ext uri="{FF2B5EF4-FFF2-40B4-BE49-F238E27FC236}">
                  <a16:creationId xmlns:a16="http://schemas.microsoft.com/office/drawing/2014/main" id="{159F80F8-E6AA-5A47-A5AA-1B08CD41CD9A}"/>
                </a:ext>
              </a:extLst>
            </p:cNvPr>
            <p:cNvSpPr>
              <a:spLocks/>
            </p:cNvSpPr>
            <p:nvPr/>
          </p:nvSpPr>
          <p:spPr bwMode="auto">
            <a:xfrm>
              <a:off x="7802562" y="1644650"/>
              <a:ext cx="709613" cy="519113"/>
            </a:xfrm>
            <a:custGeom>
              <a:avLst/>
              <a:gdLst>
                <a:gd name="T0" fmla="*/ 28 w 479"/>
                <a:gd name="T1" fmla="*/ 0 h 351"/>
                <a:gd name="T2" fmla="*/ 0 w 479"/>
                <a:gd name="T3" fmla="*/ 112 h 351"/>
                <a:gd name="T4" fmla="*/ 240 w 479"/>
                <a:gd name="T5" fmla="*/ 351 h 351"/>
                <a:gd name="T6" fmla="*/ 479 w 479"/>
                <a:gd name="T7" fmla="*/ 112 h 351"/>
                <a:gd name="T8" fmla="*/ 451 w 479"/>
                <a:gd name="T9" fmla="*/ 0 h 351"/>
                <a:gd name="T10" fmla="*/ 28 w 479"/>
                <a:gd name="T11" fmla="*/ 0 h 351"/>
              </a:gdLst>
              <a:ahLst/>
              <a:cxnLst>
                <a:cxn ang="0">
                  <a:pos x="T0" y="T1"/>
                </a:cxn>
                <a:cxn ang="0">
                  <a:pos x="T2" y="T3"/>
                </a:cxn>
                <a:cxn ang="0">
                  <a:pos x="T4" y="T5"/>
                </a:cxn>
                <a:cxn ang="0">
                  <a:pos x="T6" y="T7"/>
                </a:cxn>
                <a:cxn ang="0">
                  <a:pos x="T8" y="T9"/>
                </a:cxn>
                <a:cxn ang="0">
                  <a:pos x="T10" y="T11"/>
                </a:cxn>
              </a:cxnLst>
              <a:rect l="0" t="0" r="r" b="b"/>
              <a:pathLst>
                <a:path w="479" h="351">
                  <a:moveTo>
                    <a:pt x="28" y="0"/>
                  </a:moveTo>
                  <a:cubicBezTo>
                    <a:pt x="10" y="34"/>
                    <a:pt x="0" y="72"/>
                    <a:pt x="0" y="112"/>
                  </a:cubicBezTo>
                  <a:cubicBezTo>
                    <a:pt x="0" y="244"/>
                    <a:pt x="107" y="351"/>
                    <a:pt x="240" y="351"/>
                  </a:cubicBezTo>
                  <a:cubicBezTo>
                    <a:pt x="372" y="351"/>
                    <a:pt x="479" y="244"/>
                    <a:pt x="479" y="112"/>
                  </a:cubicBezTo>
                  <a:cubicBezTo>
                    <a:pt x="479" y="72"/>
                    <a:pt x="469" y="34"/>
                    <a:pt x="451" y="0"/>
                  </a:cubicBezTo>
                  <a:lnTo>
                    <a:pt x="28" y="0"/>
                  </a:ln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01" name="Freeform 29">
              <a:extLst>
                <a:ext uri="{FF2B5EF4-FFF2-40B4-BE49-F238E27FC236}">
                  <a16:creationId xmlns:a16="http://schemas.microsoft.com/office/drawing/2014/main" id="{47093ECB-09C0-6146-8E61-DFE164A195D0}"/>
                </a:ext>
              </a:extLst>
            </p:cNvPr>
            <p:cNvSpPr>
              <a:spLocks/>
            </p:cNvSpPr>
            <p:nvPr/>
          </p:nvSpPr>
          <p:spPr bwMode="auto">
            <a:xfrm>
              <a:off x="10539412" y="1644650"/>
              <a:ext cx="709613" cy="519113"/>
            </a:xfrm>
            <a:custGeom>
              <a:avLst/>
              <a:gdLst>
                <a:gd name="T0" fmla="*/ 28 w 479"/>
                <a:gd name="T1" fmla="*/ 0 h 351"/>
                <a:gd name="T2" fmla="*/ 0 w 479"/>
                <a:gd name="T3" fmla="*/ 112 h 351"/>
                <a:gd name="T4" fmla="*/ 239 w 479"/>
                <a:gd name="T5" fmla="*/ 351 h 351"/>
                <a:gd name="T6" fmla="*/ 479 w 479"/>
                <a:gd name="T7" fmla="*/ 112 h 351"/>
                <a:gd name="T8" fmla="*/ 451 w 479"/>
                <a:gd name="T9" fmla="*/ 0 h 351"/>
                <a:gd name="T10" fmla="*/ 28 w 479"/>
                <a:gd name="T11" fmla="*/ 0 h 351"/>
              </a:gdLst>
              <a:ahLst/>
              <a:cxnLst>
                <a:cxn ang="0">
                  <a:pos x="T0" y="T1"/>
                </a:cxn>
                <a:cxn ang="0">
                  <a:pos x="T2" y="T3"/>
                </a:cxn>
                <a:cxn ang="0">
                  <a:pos x="T4" y="T5"/>
                </a:cxn>
                <a:cxn ang="0">
                  <a:pos x="T6" y="T7"/>
                </a:cxn>
                <a:cxn ang="0">
                  <a:pos x="T8" y="T9"/>
                </a:cxn>
                <a:cxn ang="0">
                  <a:pos x="T10" y="T11"/>
                </a:cxn>
              </a:cxnLst>
              <a:rect l="0" t="0" r="r" b="b"/>
              <a:pathLst>
                <a:path w="479" h="351">
                  <a:moveTo>
                    <a:pt x="28" y="0"/>
                  </a:moveTo>
                  <a:cubicBezTo>
                    <a:pt x="10" y="34"/>
                    <a:pt x="0" y="72"/>
                    <a:pt x="0" y="112"/>
                  </a:cubicBezTo>
                  <a:cubicBezTo>
                    <a:pt x="0" y="244"/>
                    <a:pt x="107" y="351"/>
                    <a:pt x="239" y="351"/>
                  </a:cubicBezTo>
                  <a:cubicBezTo>
                    <a:pt x="372" y="351"/>
                    <a:pt x="479" y="244"/>
                    <a:pt x="479" y="112"/>
                  </a:cubicBezTo>
                  <a:cubicBezTo>
                    <a:pt x="479" y="72"/>
                    <a:pt x="469" y="34"/>
                    <a:pt x="451" y="0"/>
                  </a:cubicBezTo>
                  <a:lnTo>
                    <a:pt x="28" y="0"/>
                  </a:ln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02" name="Freeform 30">
              <a:extLst>
                <a:ext uri="{FF2B5EF4-FFF2-40B4-BE49-F238E27FC236}">
                  <a16:creationId xmlns:a16="http://schemas.microsoft.com/office/drawing/2014/main" id="{185910B0-E9BF-9849-9BC9-0AB815A9C294}"/>
                </a:ext>
              </a:extLst>
            </p:cNvPr>
            <p:cNvSpPr>
              <a:spLocks/>
            </p:cNvSpPr>
            <p:nvPr/>
          </p:nvSpPr>
          <p:spPr bwMode="auto">
            <a:xfrm>
              <a:off x="9332912" y="1639887"/>
              <a:ext cx="1406525" cy="623888"/>
            </a:xfrm>
            <a:custGeom>
              <a:avLst/>
              <a:gdLst>
                <a:gd name="T0" fmla="*/ 0 w 950"/>
                <a:gd name="T1" fmla="*/ 0 h 421"/>
                <a:gd name="T2" fmla="*/ 475 w 950"/>
                <a:gd name="T3" fmla="*/ 421 h 421"/>
                <a:gd name="T4" fmla="*/ 950 w 950"/>
                <a:gd name="T5" fmla="*/ 0 h 421"/>
                <a:gd name="T6" fmla="*/ 0 w 950"/>
                <a:gd name="T7" fmla="*/ 0 h 421"/>
              </a:gdLst>
              <a:ahLst/>
              <a:cxnLst>
                <a:cxn ang="0">
                  <a:pos x="T0" y="T1"/>
                </a:cxn>
                <a:cxn ang="0">
                  <a:pos x="T2" y="T3"/>
                </a:cxn>
                <a:cxn ang="0">
                  <a:pos x="T4" y="T5"/>
                </a:cxn>
                <a:cxn ang="0">
                  <a:pos x="T6" y="T7"/>
                </a:cxn>
              </a:cxnLst>
              <a:rect l="0" t="0" r="r" b="b"/>
              <a:pathLst>
                <a:path w="950" h="421">
                  <a:moveTo>
                    <a:pt x="0" y="0"/>
                  </a:moveTo>
                  <a:cubicBezTo>
                    <a:pt x="28" y="237"/>
                    <a:pt x="230" y="421"/>
                    <a:pt x="475" y="421"/>
                  </a:cubicBezTo>
                  <a:cubicBezTo>
                    <a:pt x="720" y="421"/>
                    <a:pt x="922" y="237"/>
                    <a:pt x="950" y="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grpSp>
          <p:nvGrpSpPr>
            <p:cNvPr id="103" name="Group 102">
              <a:extLst>
                <a:ext uri="{FF2B5EF4-FFF2-40B4-BE49-F238E27FC236}">
                  <a16:creationId xmlns:a16="http://schemas.microsoft.com/office/drawing/2014/main" id="{DD3D6E6E-DD65-5142-A334-0AD86B242E4D}"/>
                </a:ext>
              </a:extLst>
            </p:cNvPr>
            <p:cNvGrpSpPr/>
            <p:nvPr/>
          </p:nvGrpSpPr>
          <p:grpSpPr>
            <a:xfrm>
              <a:off x="6171402" y="3646487"/>
              <a:ext cx="2370591" cy="2543175"/>
              <a:chOff x="5878164" y="3646487"/>
              <a:chExt cx="2370591" cy="2543175"/>
            </a:xfrm>
          </p:grpSpPr>
          <p:grpSp>
            <p:nvGrpSpPr>
              <p:cNvPr id="104" name="Group 103">
                <a:extLst>
                  <a:ext uri="{FF2B5EF4-FFF2-40B4-BE49-F238E27FC236}">
                    <a16:creationId xmlns:a16="http://schemas.microsoft.com/office/drawing/2014/main" id="{1A1BB640-697F-AA4F-8ED5-AD3B9F6A3017}"/>
                  </a:ext>
                </a:extLst>
              </p:cNvPr>
              <p:cNvGrpSpPr/>
              <p:nvPr/>
            </p:nvGrpSpPr>
            <p:grpSpPr>
              <a:xfrm flipH="1">
                <a:off x="5878164" y="3646487"/>
                <a:ext cx="2370591" cy="2543175"/>
                <a:chOff x="10162169" y="3646487"/>
                <a:chExt cx="2370591" cy="2543175"/>
              </a:xfrm>
            </p:grpSpPr>
            <p:sp>
              <p:nvSpPr>
                <p:cNvPr id="106" name="Freeform 5">
                  <a:extLst>
                    <a:ext uri="{FF2B5EF4-FFF2-40B4-BE49-F238E27FC236}">
                      <a16:creationId xmlns:a16="http://schemas.microsoft.com/office/drawing/2014/main" id="{2483E90B-E790-C74E-B2DC-7085A43846A4}"/>
                    </a:ext>
                  </a:extLst>
                </p:cNvPr>
                <p:cNvSpPr>
                  <a:spLocks/>
                </p:cNvSpPr>
                <p:nvPr/>
              </p:nvSpPr>
              <p:spPr bwMode="auto">
                <a:xfrm>
                  <a:off x="10162169" y="5137150"/>
                  <a:ext cx="2078038" cy="1050925"/>
                </a:xfrm>
                <a:custGeom>
                  <a:avLst/>
                  <a:gdLst>
                    <a:gd name="T0" fmla="*/ 1403 w 1403"/>
                    <a:gd name="T1" fmla="*/ 710 h 710"/>
                    <a:gd name="T2" fmla="*/ 0 w 1403"/>
                    <a:gd name="T3" fmla="*/ 710 h 710"/>
                    <a:gd name="T4" fmla="*/ 412 w 1403"/>
                    <a:gd name="T5" fmla="*/ 118 h 710"/>
                    <a:gd name="T6" fmla="*/ 662 w 1403"/>
                    <a:gd name="T7" fmla="*/ 0 h 710"/>
                    <a:gd name="T8" fmla="*/ 1308 w 1403"/>
                    <a:gd name="T9" fmla="*/ 0 h 710"/>
                    <a:gd name="T10" fmla="*/ 1403 w 1403"/>
                    <a:gd name="T11" fmla="*/ 96 h 710"/>
                    <a:gd name="T12" fmla="*/ 1403 w 1403"/>
                    <a:gd name="T13" fmla="*/ 710 h 710"/>
                  </a:gdLst>
                  <a:ahLst/>
                  <a:cxnLst>
                    <a:cxn ang="0">
                      <a:pos x="T0" y="T1"/>
                    </a:cxn>
                    <a:cxn ang="0">
                      <a:pos x="T2" y="T3"/>
                    </a:cxn>
                    <a:cxn ang="0">
                      <a:pos x="T4" y="T5"/>
                    </a:cxn>
                    <a:cxn ang="0">
                      <a:pos x="T6" y="T7"/>
                    </a:cxn>
                    <a:cxn ang="0">
                      <a:pos x="T8" y="T9"/>
                    </a:cxn>
                    <a:cxn ang="0">
                      <a:pos x="T10" y="T11"/>
                    </a:cxn>
                    <a:cxn ang="0">
                      <a:pos x="T12" y="T13"/>
                    </a:cxn>
                  </a:cxnLst>
                  <a:rect l="0" t="0" r="r" b="b"/>
                  <a:pathLst>
                    <a:path w="1403" h="710">
                      <a:moveTo>
                        <a:pt x="1403" y="710"/>
                      </a:moveTo>
                      <a:cubicBezTo>
                        <a:pt x="0" y="710"/>
                        <a:pt x="0" y="710"/>
                        <a:pt x="0" y="710"/>
                      </a:cubicBezTo>
                      <a:cubicBezTo>
                        <a:pt x="412" y="118"/>
                        <a:pt x="412" y="118"/>
                        <a:pt x="412" y="118"/>
                      </a:cubicBezTo>
                      <a:cubicBezTo>
                        <a:pt x="473" y="43"/>
                        <a:pt x="565" y="0"/>
                        <a:pt x="662" y="0"/>
                      </a:cubicBezTo>
                      <a:cubicBezTo>
                        <a:pt x="1308" y="0"/>
                        <a:pt x="1308" y="0"/>
                        <a:pt x="1308" y="0"/>
                      </a:cubicBezTo>
                      <a:cubicBezTo>
                        <a:pt x="1360" y="0"/>
                        <a:pt x="1403" y="43"/>
                        <a:pt x="1403" y="96"/>
                      </a:cubicBezTo>
                      <a:lnTo>
                        <a:pt x="1403" y="710"/>
                      </a:lnTo>
                      <a:close/>
                    </a:path>
                  </a:pathLst>
                </a:custGeom>
                <a:solidFill>
                  <a:srgbClr val="AED0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07" name="Freeform 6">
                  <a:extLst>
                    <a:ext uri="{FF2B5EF4-FFF2-40B4-BE49-F238E27FC236}">
                      <a16:creationId xmlns:a16="http://schemas.microsoft.com/office/drawing/2014/main" id="{923E766F-8643-0541-8E5C-204AAE9D1E94}"/>
                    </a:ext>
                  </a:extLst>
                </p:cNvPr>
                <p:cNvSpPr>
                  <a:spLocks/>
                </p:cNvSpPr>
                <p:nvPr/>
              </p:nvSpPr>
              <p:spPr bwMode="auto">
                <a:xfrm>
                  <a:off x="11523216" y="6072187"/>
                  <a:ext cx="1588" cy="1588"/>
                </a:xfrm>
                <a:custGeom>
                  <a:avLst/>
                  <a:gdLst>
                    <a:gd name="T0" fmla="*/ 1 w 1"/>
                    <a:gd name="T1" fmla="*/ 0 h 1"/>
                    <a:gd name="T2" fmla="*/ 0 w 1"/>
                    <a:gd name="T3" fmla="*/ 1 h 1"/>
                    <a:gd name="T4" fmla="*/ 0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1"/>
                        <a:pt x="0" y="1"/>
                      </a:cubicBezTo>
                      <a:cubicBezTo>
                        <a:pt x="0" y="1"/>
                        <a:pt x="0" y="1"/>
                        <a:pt x="0" y="1"/>
                      </a:cubicBezTo>
                      <a:lnTo>
                        <a:pt x="1" y="0"/>
                      </a:lnTo>
                      <a:close/>
                    </a:path>
                  </a:pathLst>
                </a:custGeom>
                <a:solidFill>
                  <a:srgbClr val="005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08" name="Freeform 27">
                  <a:extLst>
                    <a:ext uri="{FF2B5EF4-FFF2-40B4-BE49-F238E27FC236}">
                      <a16:creationId xmlns:a16="http://schemas.microsoft.com/office/drawing/2014/main" id="{DF7FA7F8-4DC4-D14B-9518-A9908B92F8E9}"/>
                    </a:ext>
                  </a:extLst>
                </p:cNvPr>
                <p:cNvSpPr>
                  <a:spLocks/>
                </p:cNvSpPr>
                <p:nvPr/>
              </p:nvSpPr>
              <p:spPr bwMode="auto">
                <a:xfrm>
                  <a:off x="11202435" y="5594350"/>
                  <a:ext cx="1330325" cy="593725"/>
                </a:xfrm>
                <a:custGeom>
                  <a:avLst/>
                  <a:gdLst>
                    <a:gd name="T0" fmla="*/ 899 w 899"/>
                    <a:gd name="T1" fmla="*/ 401 h 401"/>
                    <a:gd name="T2" fmla="*/ 0 w 899"/>
                    <a:gd name="T3" fmla="*/ 401 h 401"/>
                    <a:gd name="T4" fmla="*/ 278 w 899"/>
                    <a:gd name="T5" fmla="*/ 66 h 401"/>
                    <a:gd name="T6" fmla="*/ 420 w 899"/>
                    <a:gd name="T7" fmla="*/ 0 h 401"/>
                    <a:gd name="T8" fmla="*/ 804 w 899"/>
                    <a:gd name="T9" fmla="*/ 0 h 401"/>
                    <a:gd name="T10" fmla="*/ 899 w 899"/>
                    <a:gd name="T11" fmla="*/ 96 h 401"/>
                    <a:gd name="T12" fmla="*/ 899 w 899"/>
                    <a:gd name="T13" fmla="*/ 401 h 401"/>
                  </a:gdLst>
                  <a:ahLst/>
                  <a:cxnLst>
                    <a:cxn ang="0">
                      <a:pos x="T0" y="T1"/>
                    </a:cxn>
                    <a:cxn ang="0">
                      <a:pos x="T2" y="T3"/>
                    </a:cxn>
                    <a:cxn ang="0">
                      <a:pos x="T4" y="T5"/>
                    </a:cxn>
                    <a:cxn ang="0">
                      <a:pos x="T6" y="T7"/>
                    </a:cxn>
                    <a:cxn ang="0">
                      <a:pos x="T8" y="T9"/>
                    </a:cxn>
                    <a:cxn ang="0">
                      <a:pos x="T10" y="T11"/>
                    </a:cxn>
                    <a:cxn ang="0">
                      <a:pos x="T12" y="T13"/>
                    </a:cxn>
                  </a:cxnLst>
                  <a:rect l="0" t="0" r="r" b="b"/>
                  <a:pathLst>
                    <a:path w="899" h="401">
                      <a:moveTo>
                        <a:pt x="899" y="401"/>
                      </a:moveTo>
                      <a:cubicBezTo>
                        <a:pt x="0" y="401"/>
                        <a:pt x="0" y="401"/>
                        <a:pt x="0" y="401"/>
                      </a:cubicBezTo>
                      <a:cubicBezTo>
                        <a:pt x="278" y="66"/>
                        <a:pt x="278" y="66"/>
                        <a:pt x="278" y="66"/>
                      </a:cubicBezTo>
                      <a:cubicBezTo>
                        <a:pt x="313" y="24"/>
                        <a:pt x="365" y="0"/>
                        <a:pt x="420" y="0"/>
                      </a:cubicBezTo>
                      <a:cubicBezTo>
                        <a:pt x="804" y="0"/>
                        <a:pt x="804" y="0"/>
                        <a:pt x="804" y="0"/>
                      </a:cubicBezTo>
                      <a:cubicBezTo>
                        <a:pt x="856" y="0"/>
                        <a:pt x="899" y="43"/>
                        <a:pt x="899" y="96"/>
                      </a:cubicBezTo>
                      <a:lnTo>
                        <a:pt x="899" y="401"/>
                      </a:lnTo>
                      <a:close/>
                    </a:path>
                  </a:pathLst>
                </a:custGeom>
                <a:solidFill>
                  <a:srgbClr val="6DA0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09" name="Freeform 31">
                  <a:extLst>
                    <a:ext uri="{FF2B5EF4-FFF2-40B4-BE49-F238E27FC236}">
                      <a16:creationId xmlns:a16="http://schemas.microsoft.com/office/drawing/2014/main" id="{D9E88ACB-05A9-B844-AFBD-CD9AC4AA1CAC}"/>
                    </a:ext>
                  </a:extLst>
                </p:cNvPr>
                <p:cNvSpPr>
                  <a:spLocks/>
                </p:cNvSpPr>
                <p:nvPr/>
              </p:nvSpPr>
              <p:spPr bwMode="auto">
                <a:xfrm>
                  <a:off x="11408916" y="6021387"/>
                  <a:ext cx="357188" cy="168275"/>
                </a:xfrm>
                <a:custGeom>
                  <a:avLst/>
                  <a:gdLst>
                    <a:gd name="T0" fmla="*/ 241 w 241"/>
                    <a:gd name="T1" fmla="*/ 0 h 114"/>
                    <a:gd name="T2" fmla="*/ 137 w 241"/>
                    <a:gd name="T3" fmla="*/ 0 h 114"/>
                    <a:gd name="T4" fmla="*/ 117 w 241"/>
                    <a:gd name="T5" fmla="*/ 39 h 114"/>
                    <a:gd name="T6" fmla="*/ 14 w 241"/>
                    <a:gd name="T7" fmla="*/ 85 h 114"/>
                    <a:gd name="T8" fmla="*/ 0 w 241"/>
                    <a:gd name="T9" fmla="*/ 107 h 114"/>
                    <a:gd name="T10" fmla="*/ 0 w 241"/>
                    <a:gd name="T11" fmla="*/ 114 h 114"/>
                    <a:gd name="T12" fmla="*/ 241 w 241"/>
                    <a:gd name="T13" fmla="*/ 114 h 114"/>
                    <a:gd name="T14" fmla="*/ 241 w 241"/>
                    <a:gd name="T15" fmla="*/ 0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1" h="114">
                      <a:moveTo>
                        <a:pt x="241" y="0"/>
                      </a:moveTo>
                      <a:cubicBezTo>
                        <a:pt x="137" y="0"/>
                        <a:pt x="137" y="0"/>
                        <a:pt x="137" y="0"/>
                      </a:cubicBezTo>
                      <a:cubicBezTo>
                        <a:pt x="138" y="0"/>
                        <a:pt x="117" y="39"/>
                        <a:pt x="117" y="39"/>
                      </a:cubicBezTo>
                      <a:cubicBezTo>
                        <a:pt x="14" y="85"/>
                        <a:pt x="14" y="85"/>
                        <a:pt x="14" y="85"/>
                      </a:cubicBezTo>
                      <a:cubicBezTo>
                        <a:pt x="5" y="89"/>
                        <a:pt x="0" y="97"/>
                        <a:pt x="0" y="107"/>
                      </a:cubicBezTo>
                      <a:cubicBezTo>
                        <a:pt x="0" y="114"/>
                        <a:pt x="0" y="114"/>
                        <a:pt x="0" y="114"/>
                      </a:cubicBezTo>
                      <a:cubicBezTo>
                        <a:pt x="241" y="114"/>
                        <a:pt x="241" y="114"/>
                        <a:pt x="241" y="114"/>
                      </a:cubicBezTo>
                      <a:lnTo>
                        <a:pt x="24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10" name="Freeform 32">
                  <a:extLst>
                    <a:ext uri="{FF2B5EF4-FFF2-40B4-BE49-F238E27FC236}">
                      <a16:creationId xmlns:a16="http://schemas.microsoft.com/office/drawing/2014/main" id="{D1FA6342-FEF0-844A-A9A6-14515BF05369}"/>
                    </a:ext>
                  </a:extLst>
                </p:cNvPr>
                <p:cNvSpPr>
                  <a:spLocks/>
                </p:cNvSpPr>
                <p:nvPr/>
              </p:nvSpPr>
              <p:spPr bwMode="auto">
                <a:xfrm>
                  <a:off x="11689904" y="3646487"/>
                  <a:ext cx="471488" cy="765175"/>
                </a:xfrm>
                <a:custGeom>
                  <a:avLst/>
                  <a:gdLst>
                    <a:gd name="T0" fmla="*/ 226 w 318"/>
                    <a:gd name="T1" fmla="*/ 214 h 516"/>
                    <a:gd name="T2" fmla="*/ 231 w 318"/>
                    <a:gd name="T3" fmla="*/ 192 h 516"/>
                    <a:gd name="T4" fmla="*/ 199 w 318"/>
                    <a:gd name="T5" fmla="*/ 38 h 516"/>
                    <a:gd name="T6" fmla="*/ 100 w 318"/>
                    <a:gd name="T7" fmla="*/ 5 h 516"/>
                    <a:gd name="T8" fmla="*/ 97 w 318"/>
                    <a:gd name="T9" fmla="*/ 6 h 516"/>
                    <a:gd name="T10" fmla="*/ 66 w 318"/>
                    <a:gd name="T11" fmla="*/ 19 h 516"/>
                    <a:gd name="T12" fmla="*/ 65 w 318"/>
                    <a:gd name="T13" fmla="*/ 19 h 516"/>
                    <a:gd name="T14" fmla="*/ 0 w 318"/>
                    <a:gd name="T15" fmla="*/ 357 h 516"/>
                    <a:gd name="T16" fmla="*/ 159 w 318"/>
                    <a:gd name="T17" fmla="*/ 516 h 516"/>
                    <a:gd name="T18" fmla="*/ 318 w 318"/>
                    <a:gd name="T19" fmla="*/ 357 h 516"/>
                    <a:gd name="T20" fmla="*/ 226 w 318"/>
                    <a:gd name="T21" fmla="*/ 214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8" h="516">
                      <a:moveTo>
                        <a:pt x="226" y="214"/>
                      </a:moveTo>
                      <a:cubicBezTo>
                        <a:pt x="231" y="192"/>
                        <a:pt x="231" y="192"/>
                        <a:pt x="231" y="192"/>
                      </a:cubicBezTo>
                      <a:cubicBezTo>
                        <a:pt x="245" y="137"/>
                        <a:pt x="250" y="78"/>
                        <a:pt x="199" y="38"/>
                      </a:cubicBezTo>
                      <a:cubicBezTo>
                        <a:pt x="166" y="12"/>
                        <a:pt x="132" y="0"/>
                        <a:pt x="100" y="5"/>
                      </a:cubicBezTo>
                      <a:cubicBezTo>
                        <a:pt x="99" y="5"/>
                        <a:pt x="98" y="5"/>
                        <a:pt x="97" y="6"/>
                      </a:cubicBezTo>
                      <a:cubicBezTo>
                        <a:pt x="86" y="8"/>
                        <a:pt x="75" y="12"/>
                        <a:pt x="66" y="19"/>
                      </a:cubicBezTo>
                      <a:cubicBezTo>
                        <a:pt x="65" y="19"/>
                        <a:pt x="65" y="19"/>
                        <a:pt x="65" y="19"/>
                      </a:cubicBezTo>
                      <a:cubicBezTo>
                        <a:pt x="58" y="77"/>
                        <a:pt x="0" y="299"/>
                        <a:pt x="0" y="357"/>
                      </a:cubicBezTo>
                      <a:cubicBezTo>
                        <a:pt x="0" y="445"/>
                        <a:pt x="71" y="516"/>
                        <a:pt x="159" y="516"/>
                      </a:cubicBezTo>
                      <a:cubicBezTo>
                        <a:pt x="247" y="516"/>
                        <a:pt x="318" y="445"/>
                        <a:pt x="318" y="357"/>
                      </a:cubicBezTo>
                      <a:cubicBezTo>
                        <a:pt x="318" y="294"/>
                        <a:pt x="280" y="239"/>
                        <a:pt x="226" y="214"/>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11" name="Freeform 33">
                  <a:extLst>
                    <a:ext uri="{FF2B5EF4-FFF2-40B4-BE49-F238E27FC236}">
                      <a16:creationId xmlns:a16="http://schemas.microsoft.com/office/drawing/2014/main" id="{B4ED151A-3351-714B-9CF3-E47BA75D6E45}"/>
                    </a:ext>
                  </a:extLst>
                </p:cNvPr>
                <p:cNvSpPr>
                  <a:spLocks/>
                </p:cNvSpPr>
                <p:nvPr/>
              </p:nvSpPr>
              <p:spPr bwMode="auto">
                <a:xfrm>
                  <a:off x="11591479" y="3675062"/>
                  <a:ext cx="287338" cy="395288"/>
                </a:xfrm>
                <a:custGeom>
                  <a:avLst/>
                  <a:gdLst>
                    <a:gd name="T0" fmla="*/ 59 w 194"/>
                    <a:gd name="T1" fmla="*/ 53 h 267"/>
                    <a:gd name="T2" fmla="*/ 71 w 194"/>
                    <a:gd name="T3" fmla="*/ 48 h 267"/>
                    <a:gd name="T4" fmla="*/ 122 w 194"/>
                    <a:gd name="T5" fmla="*/ 7 h 267"/>
                    <a:gd name="T6" fmla="*/ 132 w 194"/>
                    <a:gd name="T7" fmla="*/ 0 h 267"/>
                    <a:gd name="T8" fmla="*/ 179 w 194"/>
                    <a:gd name="T9" fmla="*/ 137 h 267"/>
                    <a:gd name="T10" fmla="*/ 179 w 194"/>
                    <a:gd name="T11" fmla="*/ 137 h 267"/>
                    <a:gd name="T12" fmla="*/ 184 w 194"/>
                    <a:gd name="T13" fmla="*/ 170 h 267"/>
                    <a:gd name="T14" fmla="*/ 166 w 194"/>
                    <a:gd name="T15" fmla="*/ 178 h 267"/>
                    <a:gd name="T16" fmla="*/ 166 w 194"/>
                    <a:gd name="T17" fmla="*/ 178 h 267"/>
                    <a:gd name="T18" fmla="*/ 146 w 194"/>
                    <a:gd name="T19" fmla="*/ 267 h 267"/>
                    <a:gd name="T20" fmla="*/ 48 w 194"/>
                    <a:gd name="T21" fmla="*/ 251 h 267"/>
                    <a:gd name="T22" fmla="*/ 59 w 194"/>
                    <a:gd name="T23" fmla="*/ 175 h 267"/>
                    <a:gd name="T24" fmla="*/ 56 w 194"/>
                    <a:gd name="T25" fmla="*/ 69 h 267"/>
                    <a:gd name="T26" fmla="*/ 52 w 194"/>
                    <a:gd name="T27" fmla="*/ 59 h 267"/>
                    <a:gd name="T28" fmla="*/ 59 w 194"/>
                    <a:gd name="T29" fmla="*/ 53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4" h="267">
                      <a:moveTo>
                        <a:pt x="59" y="53"/>
                      </a:moveTo>
                      <a:cubicBezTo>
                        <a:pt x="71" y="48"/>
                        <a:pt x="71" y="48"/>
                        <a:pt x="71" y="48"/>
                      </a:cubicBezTo>
                      <a:cubicBezTo>
                        <a:pt x="71" y="48"/>
                        <a:pt x="120" y="10"/>
                        <a:pt x="122" y="7"/>
                      </a:cubicBezTo>
                      <a:cubicBezTo>
                        <a:pt x="126" y="4"/>
                        <a:pt x="128" y="3"/>
                        <a:pt x="132" y="0"/>
                      </a:cubicBezTo>
                      <a:cubicBezTo>
                        <a:pt x="179" y="137"/>
                        <a:pt x="179" y="137"/>
                        <a:pt x="179" y="137"/>
                      </a:cubicBezTo>
                      <a:cubicBezTo>
                        <a:pt x="179" y="137"/>
                        <a:pt x="178" y="137"/>
                        <a:pt x="179" y="137"/>
                      </a:cubicBezTo>
                      <a:cubicBezTo>
                        <a:pt x="189" y="146"/>
                        <a:pt x="194" y="156"/>
                        <a:pt x="184" y="170"/>
                      </a:cubicBezTo>
                      <a:cubicBezTo>
                        <a:pt x="178" y="179"/>
                        <a:pt x="166" y="178"/>
                        <a:pt x="166" y="178"/>
                      </a:cubicBezTo>
                      <a:cubicBezTo>
                        <a:pt x="166" y="178"/>
                        <a:pt x="166" y="178"/>
                        <a:pt x="166" y="178"/>
                      </a:cubicBezTo>
                      <a:cubicBezTo>
                        <a:pt x="146" y="267"/>
                        <a:pt x="146" y="267"/>
                        <a:pt x="146" y="267"/>
                      </a:cubicBezTo>
                      <a:cubicBezTo>
                        <a:pt x="48" y="251"/>
                        <a:pt x="48" y="251"/>
                        <a:pt x="48" y="251"/>
                      </a:cubicBezTo>
                      <a:cubicBezTo>
                        <a:pt x="59" y="175"/>
                        <a:pt x="59" y="175"/>
                        <a:pt x="59" y="175"/>
                      </a:cubicBezTo>
                      <a:cubicBezTo>
                        <a:pt x="0" y="132"/>
                        <a:pt x="56" y="69"/>
                        <a:pt x="56" y="69"/>
                      </a:cubicBezTo>
                      <a:cubicBezTo>
                        <a:pt x="56" y="69"/>
                        <a:pt x="52" y="61"/>
                        <a:pt x="52" y="59"/>
                      </a:cubicBezTo>
                      <a:cubicBezTo>
                        <a:pt x="52" y="55"/>
                        <a:pt x="55" y="54"/>
                        <a:pt x="59" y="53"/>
                      </a:cubicBezTo>
                      <a:close/>
                    </a:path>
                  </a:pathLst>
                </a:custGeom>
                <a:solidFill>
                  <a:srgbClr val="9364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12" name="Freeform 34">
                  <a:extLst>
                    <a:ext uri="{FF2B5EF4-FFF2-40B4-BE49-F238E27FC236}">
                      <a16:creationId xmlns:a16="http://schemas.microsoft.com/office/drawing/2014/main" id="{E6F58DEF-9559-C24D-8246-BB0AD5AFCDFD}"/>
                    </a:ext>
                  </a:extLst>
                </p:cNvPr>
                <p:cNvSpPr>
                  <a:spLocks/>
                </p:cNvSpPr>
                <p:nvPr/>
              </p:nvSpPr>
              <p:spPr bwMode="auto">
                <a:xfrm>
                  <a:off x="11497816" y="4565650"/>
                  <a:ext cx="377825" cy="1479550"/>
                </a:xfrm>
                <a:custGeom>
                  <a:avLst/>
                  <a:gdLst>
                    <a:gd name="T0" fmla="*/ 247 w 255"/>
                    <a:gd name="T1" fmla="*/ 118 h 999"/>
                    <a:gd name="T2" fmla="*/ 149 w 255"/>
                    <a:gd name="T3" fmla="*/ 4 h 999"/>
                    <a:gd name="T4" fmla="*/ 140 w 255"/>
                    <a:gd name="T5" fmla="*/ 0 h 999"/>
                    <a:gd name="T6" fmla="*/ 0 w 255"/>
                    <a:gd name="T7" fmla="*/ 41 h 999"/>
                    <a:gd name="T8" fmla="*/ 1 w 255"/>
                    <a:gd name="T9" fmla="*/ 178 h 999"/>
                    <a:gd name="T10" fmla="*/ 8 w 255"/>
                    <a:gd name="T11" fmla="*/ 955 h 999"/>
                    <a:gd name="T12" fmla="*/ 54 w 255"/>
                    <a:gd name="T13" fmla="*/ 999 h 999"/>
                    <a:gd name="T14" fmla="*/ 253 w 255"/>
                    <a:gd name="T15" fmla="*/ 999 h 999"/>
                    <a:gd name="T16" fmla="*/ 224 w 255"/>
                    <a:gd name="T17" fmla="*/ 310 h 999"/>
                    <a:gd name="T18" fmla="*/ 248 w 255"/>
                    <a:gd name="T19" fmla="*/ 219 h 999"/>
                    <a:gd name="T20" fmla="*/ 249 w 255"/>
                    <a:gd name="T21" fmla="*/ 124 h 999"/>
                    <a:gd name="T22" fmla="*/ 247 w 255"/>
                    <a:gd name="T23" fmla="*/ 118 h 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5" h="999">
                      <a:moveTo>
                        <a:pt x="247" y="118"/>
                      </a:moveTo>
                      <a:cubicBezTo>
                        <a:pt x="231" y="55"/>
                        <a:pt x="182" y="23"/>
                        <a:pt x="149" y="4"/>
                      </a:cubicBezTo>
                      <a:cubicBezTo>
                        <a:pt x="140" y="0"/>
                        <a:pt x="140" y="0"/>
                        <a:pt x="140" y="0"/>
                      </a:cubicBezTo>
                      <a:cubicBezTo>
                        <a:pt x="0" y="41"/>
                        <a:pt x="0" y="41"/>
                        <a:pt x="0" y="41"/>
                      </a:cubicBezTo>
                      <a:cubicBezTo>
                        <a:pt x="1" y="178"/>
                        <a:pt x="1" y="178"/>
                        <a:pt x="1" y="178"/>
                      </a:cubicBezTo>
                      <a:cubicBezTo>
                        <a:pt x="8" y="955"/>
                        <a:pt x="8" y="955"/>
                        <a:pt x="8" y="955"/>
                      </a:cubicBezTo>
                      <a:cubicBezTo>
                        <a:pt x="10" y="980"/>
                        <a:pt x="30" y="999"/>
                        <a:pt x="54" y="999"/>
                      </a:cubicBezTo>
                      <a:cubicBezTo>
                        <a:pt x="253" y="999"/>
                        <a:pt x="253" y="999"/>
                        <a:pt x="253" y="999"/>
                      </a:cubicBezTo>
                      <a:cubicBezTo>
                        <a:pt x="224" y="310"/>
                        <a:pt x="224" y="310"/>
                        <a:pt x="224" y="310"/>
                      </a:cubicBezTo>
                      <a:cubicBezTo>
                        <a:pt x="248" y="219"/>
                        <a:pt x="248" y="219"/>
                        <a:pt x="248" y="219"/>
                      </a:cubicBezTo>
                      <a:cubicBezTo>
                        <a:pt x="255" y="188"/>
                        <a:pt x="255" y="156"/>
                        <a:pt x="249" y="124"/>
                      </a:cubicBezTo>
                      <a:cubicBezTo>
                        <a:pt x="248" y="122"/>
                        <a:pt x="248" y="120"/>
                        <a:pt x="247" y="118"/>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13" name="Freeform 35">
                  <a:extLst>
                    <a:ext uri="{FF2B5EF4-FFF2-40B4-BE49-F238E27FC236}">
                      <a16:creationId xmlns:a16="http://schemas.microsoft.com/office/drawing/2014/main" id="{0CFED482-5BE7-304C-8A8E-95AFAF764B82}"/>
                    </a:ext>
                  </a:extLst>
                </p:cNvPr>
                <p:cNvSpPr>
                  <a:spLocks/>
                </p:cNvSpPr>
                <p:nvPr/>
              </p:nvSpPr>
              <p:spPr bwMode="auto">
                <a:xfrm>
                  <a:off x="11324779" y="4046537"/>
                  <a:ext cx="603250" cy="630238"/>
                </a:xfrm>
                <a:custGeom>
                  <a:avLst/>
                  <a:gdLst>
                    <a:gd name="T0" fmla="*/ 323 w 407"/>
                    <a:gd name="T1" fmla="*/ 31 h 425"/>
                    <a:gd name="T2" fmla="*/ 323 w 407"/>
                    <a:gd name="T3" fmla="*/ 31 h 425"/>
                    <a:gd name="T4" fmla="*/ 330 w 407"/>
                    <a:gd name="T5" fmla="*/ 0 h 425"/>
                    <a:gd name="T6" fmla="*/ 228 w 407"/>
                    <a:gd name="T7" fmla="*/ 0 h 425"/>
                    <a:gd name="T8" fmla="*/ 208 w 407"/>
                    <a:gd name="T9" fmla="*/ 73 h 425"/>
                    <a:gd name="T10" fmla="*/ 129 w 407"/>
                    <a:gd name="T11" fmla="*/ 133 h 425"/>
                    <a:gd name="T12" fmla="*/ 113 w 407"/>
                    <a:gd name="T13" fmla="*/ 152 h 425"/>
                    <a:gd name="T14" fmla="*/ 113 w 407"/>
                    <a:gd name="T15" fmla="*/ 153 h 425"/>
                    <a:gd name="T16" fmla="*/ 118 w 407"/>
                    <a:gd name="T17" fmla="*/ 214 h 425"/>
                    <a:gd name="T18" fmla="*/ 125 w 407"/>
                    <a:gd name="T19" fmla="*/ 227 h 425"/>
                    <a:gd name="T20" fmla="*/ 114 w 407"/>
                    <a:gd name="T21" fmla="*/ 338 h 425"/>
                    <a:gd name="T22" fmla="*/ 0 w 407"/>
                    <a:gd name="T23" fmla="*/ 354 h 425"/>
                    <a:gd name="T24" fmla="*/ 32 w 407"/>
                    <a:gd name="T25" fmla="*/ 425 h 425"/>
                    <a:gd name="T26" fmla="*/ 252 w 407"/>
                    <a:gd name="T27" fmla="*/ 420 h 425"/>
                    <a:gd name="T28" fmla="*/ 333 w 407"/>
                    <a:gd name="T29" fmla="*/ 356 h 425"/>
                    <a:gd name="T30" fmla="*/ 392 w 407"/>
                    <a:gd name="T31" fmla="*/ 152 h 425"/>
                    <a:gd name="T32" fmla="*/ 323 w 407"/>
                    <a:gd name="T33" fmla="*/ 31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07" h="425">
                      <a:moveTo>
                        <a:pt x="323" y="31"/>
                      </a:moveTo>
                      <a:cubicBezTo>
                        <a:pt x="323" y="31"/>
                        <a:pt x="323" y="31"/>
                        <a:pt x="323" y="31"/>
                      </a:cubicBezTo>
                      <a:cubicBezTo>
                        <a:pt x="330" y="0"/>
                        <a:pt x="330" y="0"/>
                        <a:pt x="330" y="0"/>
                      </a:cubicBezTo>
                      <a:cubicBezTo>
                        <a:pt x="228" y="0"/>
                        <a:pt x="228" y="0"/>
                        <a:pt x="228" y="0"/>
                      </a:cubicBezTo>
                      <a:cubicBezTo>
                        <a:pt x="208" y="73"/>
                        <a:pt x="208" y="73"/>
                        <a:pt x="208" y="73"/>
                      </a:cubicBezTo>
                      <a:cubicBezTo>
                        <a:pt x="129" y="133"/>
                        <a:pt x="129" y="133"/>
                        <a:pt x="129" y="133"/>
                      </a:cubicBezTo>
                      <a:cubicBezTo>
                        <a:pt x="122" y="138"/>
                        <a:pt x="117" y="145"/>
                        <a:pt x="113" y="152"/>
                      </a:cubicBezTo>
                      <a:cubicBezTo>
                        <a:pt x="113" y="153"/>
                        <a:pt x="113" y="153"/>
                        <a:pt x="113" y="153"/>
                      </a:cubicBezTo>
                      <a:cubicBezTo>
                        <a:pt x="104" y="173"/>
                        <a:pt x="106" y="195"/>
                        <a:pt x="118" y="214"/>
                      </a:cubicBezTo>
                      <a:cubicBezTo>
                        <a:pt x="125" y="227"/>
                        <a:pt x="125" y="227"/>
                        <a:pt x="125" y="227"/>
                      </a:cubicBezTo>
                      <a:cubicBezTo>
                        <a:pt x="114" y="338"/>
                        <a:pt x="114" y="338"/>
                        <a:pt x="114" y="338"/>
                      </a:cubicBezTo>
                      <a:cubicBezTo>
                        <a:pt x="0" y="354"/>
                        <a:pt x="0" y="354"/>
                        <a:pt x="0" y="354"/>
                      </a:cubicBezTo>
                      <a:cubicBezTo>
                        <a:pt x="32" y="425"/>
                        <a:pt x="32" y="425"/>
                        <a:pt x="32" y="425"/>
                      </a:cubicBezTo>
                      <a:cubicBezTo>
                        <a:pt x="252" y="420"/>
                        <a:pt x="252" y="420"/>
                        <a:pt x="252" y="420"/>
                      </a:cubicBezTo>
                      <a:cubicBezTo>
                        <a:pt x="290" y="420"/>
                        <a:pt x="324" y="394"/>
                        <a:pt x="333" y="356"/>
                      </a:cubicBezTo>
                      <a:cubicBezTo>
                        <a:pt x="392" y="152"/>
                        <a:pt x="392" y="152"/>
                        <a:pt x="392" y="152"/>
                      </a:cubicBezTo>
                      <a:cubicBezTo>
                        <a:pt x="407" y="100"/>
                        <a:pt x="376" y="45"/>
                        <a:pt x="323" y="31"/>
                      </a:cubicBezTo>
                      <a:close/>
                    </a:path>
                  </a:pathLst>
                </a:custGeom>
                <a:solidFill>
                  <a:srgbClr val="B1D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14" name="Freeform 36">
                  <a:extLst>
                    <a:ext uri="{FF2B5EF4-FFF2-40B4-BE49-F238E27FC236}">
                      <a16:creationId xmlns:a16="http://schemas.microsoft.com/office/drawing/2014/main" id="{BB0C84F4-EC99-074E-9944-D97D0EDF5C68}"/>
                    </a:ext>
                  </a:extLst>
                </p:cNvPr>
                <p:cNvSpPr>
                  <a:spLocks/>
                </p:cNvSpPr>
                <p:nvPr/>
              </p:nvSpPr>
              <p:spPr bwMode="auto">
                <a:xfrm>
                  <a:off x="11169204" y="4572000"/>
                  <a:ext cx="203200" cy="104775"/>
                </a:xfrm>
                <a:custGeom>
                  <a:avLst/>
                  <a:gdLst>
                    <a:gd name="T0" fmla="*/ 0 w 137"/>
                    <a:gd name="T1" fmla="*/ 10 h 71"/>
                    <a:gd name="T2" fmla="*/ 137 w 137"/>
                    <a:gd name="T3" fmla="*/ 0 h 71"/>
                    <a:gd name="T4" fmla="*/ 137 w 137"/>
                    <a:gd name="T5" fmla="*/ 71 h 71"/>
                    <a:gd name="T6" fmla="*/ 65 w 137"/>
                    <a:gd name="T7" fmla="*/ 70 h 71"/>
                    <a:gd name="T8" fmla="*/ 0 w 137"/>
                    <a:gd name="T9" fmla="*/ 15 h 71"/>
                    <a:gd name="T10" fmla="*/ 0 w 137"/>
                    <a:gd name="T11" fmla="*/ 10 h 71"/>
                  </a:gdLst>
                  <a:ahLst/>
                  <a:cxnLst>
                    <a:cxn ang="0">
                      <a:pos x="T0" y="T1"/>
                    </a:cxn>
                    <a:cxn ang="0">
                      <a:pos x="T2" y="T3"/>
                    </a:cxn>
                    <a:cxn ang="0">
                      <a:pos x="T4" y="T5"/>
                    </a:cxn>
                    <a:cxn ang="0">
                      <a:pos x="T6" y="T7"/>
                    </a:cxn>
                    <a:cxn ang="0">
                      <a:pos x="T8" y="T9"/>
                    </a:cxn>
                    <a:cxn ang="0">
                      <a:pos x="T10" y="T11"/>
                    </a:cxn>
                  </a:cxnLst>
                  <a:rect l="0" t="0" r="r" b="b"/>
                  <a:pathLst>
                    <a:path w="137" h="71">
                      <a:moveTo>
                        <a:pt x="0" y="10"/>
                      </a:moveTo>
                      <a:cubicBezTo>
                        <a:pt x="137" y="0"/>
                        <a:pt x="137" y="0"/>
                        <a:pt x="137" y="0"/>
                      </a:cubicBezTo>
                      <a:cubicBezTo>
                        <a:pt x="137" y="71"/>
                        <a:pt x="137" y="71"/>
                        <a:pt x="137" y="71"/>
                      </a:cubicBezTo>
                      <a:cubicBezTo>
                        <a:pt x="65" y="70"/>
                        <a:pt x="65" y="70"/>
                        <a:pt x="65" y="70"/>
                      </a:cubicBezTo>
                      <a:cubicBezTo>
                        <a:pt x="33" y="70"/>
                        <a:pt x="6" y="46"/>
                        <a:pt x="0" y="15"/>
                      </a:cubicBezTo>
                      <a:lnTo>
                        <a:pt x="0" y="10"/>
                      </a:lnTo>
                      <a:close/>
                    </a:path>
                  </a:pathLst>
                </a:custGeom>
                <a:solidFill>
                  <a:srgbClr val="9364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15" name="Line 37">
                  <a:extLst>
                    <a:ext uri="{FF2B5EF4-FFF2-40B4-BE49-F238E27FC236}">
                      <a16:creationId xmlns:a16="http://schemas.microsoft.com/office/drawing/2014/main" id="{B3412571-2352-794D-A235-82072956D3A2}"/>
                    </a:ext>
                  </a:extLst>
                </p:cNvPr>
                <p:cNvSpPr>
                  <a:spLocks noChangeShapeType="1"/>
                </p:cNvSpPr>
                <p:nvPr/>
              </p:nvSpPr>
              <p:spPr bwMode="auto">
                <a:xfrm>
                  <a:off x="11855004" y="387985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16" name="Line 38">
                  <a:extLst>
                    <a:ext uri="{FF2B5EF4-FFF2-40B4-BE49-F238E27FC236}">
                      <a16:creationId xmlns:a16="http://schemas.microsoft.com/office/drawing/2014/main" id="{36D0845A-18AB-D94E-9D98-2AB6536F8FD2}"/>
                    </a:ext>
                  </a:extLst>
                </p:cNvPr>
                <p:cNvSpPr>
                  <a:spLocks noChangeShapeType="1"/>
                </p:cNvSpPr>
                <p:nvPr/>
              </p:nvSpPr>
              <p:spPr bwMode="auto">
                <a:xfrm>
                  <a:off x="11855004" y="387985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17" name="Freeform 39">
                  <a:extLst>
                    <a:ext uri="{FF2B5EF4-FFF2-40B4-BE49-F238E27FC236}">
                      <a16:creationId xmlns:a16="http://schemas.microsoft.com/office/drawing/2014/main" id="{1D35EB2A-1B2C-9E4E-BFCF-7924FCE692A6}"/>
                    </a:ext>
                  </a:extLst>
                </p:cNvPr>
                <p:cNvSpPr>
                  <a:spLocks/>
                </p:cNvSpPr>
                <p:nvPr/>
              </p:nvSpPr>
              <p:spPr bwMode="auto">
                <a:xfrm>
                  <a:off x="11816904" y="3870325"/>
                  <a:ext cx="71438" cy="74613"/>
                </a:xfrm>
                <a:custGeom>
                  <a:avLst/>
                  <a:gdLst>
                    <a:gd name="T0" fmla="*/ 46 w 49"/>
                    <a:gd name="T1" fmla="*/ 29 h 50"/>
                    <a:gd name="T2" fmla="*/ 20 w 49"/>
                    <a:gd name="T3" fmla="*/ 47 h 50"/>
                    <a:gd name="T4" fmla="*/ 2 w 49"/>
                    <a:gd name="T5" fmla="*/ 21 h 50"/>
                    <a:gd name="T6" fmla="*/ 29 w 49"/>
                    <a:gd name="T7" fmla="*/ 3 h 50"/>
                    <a:gd name="T8" fmla="*/ 46 w 49"/>
                    <a:gd name="T9" fmla="*/ 29 h 50"/>
                  </a:gdLst>
                  <a:ahLst/>
                  <a:cxnLst>
                    <a:cxn ang="0">
                      <a:pos x="T0" y="T1"/>
                    </a:cxn>
                    <a:cxn ang="0">
                      <a:pos x="T2" y="T3"/>
                    </a:cxn>
                    <a:cxn ang="0">
                      <a:pos x="T4" y="T5"/>
                    </a:cxn>
                    <a:cxn ang="0">
                      <a:pos x="T6" y="T7"/>
                    </a:cxn>
                    <a:cxn ang="0">
                      <a:pos x="T8" y="T9"/>
                    </a:cxn>
                  </a:cxnLst>
                  <a:rect l="0" t="0" r="r" b="b"/>
                  <a:pathLst>
                    <a:path w="49" h="50">
                      <a:moveTo>
                        <a:pt x="46" y="29"/>
                      </a:moveTo>
                      <a:cubicBezTo>
                        <a:pt x="44" y="42"/>
                        <a:pt x="32" y="50"/>
                        <a:pt x="20" y="47"/>
                      </a:cubicBezTo>
                      <a:cubicBezTo>
                        <a:pt x="8" y="45"/>
                        <a:pt x="0" y="33"/>
                        <a:pt x="2" y="21"/>
                      </a:cubicBezTo>
                      <a:cubicBezTo>
                        <a:pt x="5" y="8"/>
                        <a:pt x="16" y="0"/>
                        <a:pt x="29" y="3"/>
                      </a:cubicBezTo>
                      <a:cubicBezTo>
                        <a:pt x="41" y="5"/>
                        <a:pt x="49" y="17"/>
                        <a:pt x="46" y="29"/>
                      </a:cubicBezTo>
                      <a:close/>
                    </a:path>
                  </a:pathLst>
                </a:custGeom>
                <a:solidFill>
                  <a:srgbClr val="9364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grpSp>
          <p:sp>
            <p:nvSpPr>
              <p:cNvPr id="105" name="Freeform 40">
                <a:extLst>
                  <a:ext uri="{FF2B5EF4-FFF2-40B4-BE49-F238E27FC236}">
                    <a16:creationId xmlns:a16="http://schemas.microsoft.com/office/drawing/2014/main" id="{E7D5C8EF-694D-304F-81B6-EFC37DB8BF01}"/>
                  </a:ext>
                </a:extLst>
              </p:cNvPr>
              <p:cNvSpPr>
                <a:spLocks/>
              </p:cNvSpPr>
              <p:nvPr/>
            </p:nvSpPr>
            <p:spPr bwMode="auto">
              <a:xfrm flipH="1">
                <a:off x="6839140" y="4159250"/>
                <a:ext cx="593725" cy="430213"/>
              </a:xfrm>
              <a:custGeom>
                <a:avLst/>
                <a:gdLst>
                  <a:gd name="T0" fmla="*/ 21 w 401"/>
                  <a:gd name="T1" fmla="*/ 0 h 290"/>
                  <a:gd name="T2" fmla="*/ 139 w 401"/>
                  <a:gd name="T3" fmla="*/ 261 h 290"/>
                  <a:gd name="T4" fmla="*/ 372 w 401"/>
                  <a:gd name="T5" fmla="*/ 261 h 290"/>
                  <a:gd name="T6" fmla="*/ 401 w 401"/>
                  <a:gd name="T7" fmla="*/ 290 h 290"/>
                  <a:gd name="T8" fmla="*/ 137 w 401"/>
                  <a:gd name="T9" fmla="*/ 290 h 290"/>
                  <a:gd name="T10" fmla="*/ 112 w 401"/>
                  <a:gd name="T11" fmla="*/ 274 h 290"/>
                  <a:gd name="T12" fmla="*/ 7 w 401"/>
                  <a:gd name="T13" fmla="*/ 37 h 290"/>
                  <a:gd name="T14" fmla="*/ 21 w 401"/>
                  <a:gd name="T15" fmla="*/ 0 h 2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1" h="290">
                    <a:moveTo>
                      <a:pt x="21" y="0"/>
                    </a:moveTo>
                    <a:cubicBezTo>
                      <a:pt x="139" y="261"/>
                      <a:pt x="139" y="261"/>
                      <a:pt x="139" y="261"/>
                    </a:cubicBezTo>
                    <a:cubicBezTo>
                      <a:pt x="372" y="261"/>
                      <a:pt x="372" y="261"/>
                      <a:pt x="372" y="261"/>
                    </a:cubicBezTo>
                    <a:cubicBezTo>
                      <a:pt x="388" y="261"/>
                      <a:pt x="401" y="274"/>
                      <a:pt x="401" y="290"/>
                    </a:cubicBezTo>
                    <a:cubicBezTo>
                      <a:pt x="137" y="290"/>
                      <a:pt x="137" y="290"/>
                      <a:pt x="137" y="290"/>
                    </a:cubicBezTo>
                    <a:cubicBezTo>
                      <a:pt x="126" y="290"/>
                      <a:pt x="116" y="284"/>
                      <a:pt x="112" y="274"/>
                    </a:cubicBezTo>
                    <a:cubicBezTo>
                      <a:pt x="7" y="37"/>
                      <a:pt x="7" y="37"/>
                      <a:pt x="7" y="37"/>
                    </a:cubicBezTo>
                    <a:cubicBezTo>
                      <a:pt x="0" y="23"/>
                      <a:pt x="6" y="6"/>
                      <a:pt x="21" y="0"/>
                    </a:cubicBezTo>
                    <a:close/>
                  </a:path>
                </a:pathLst>
              </a:custGeom>
              <a:solidFill>
                <a:srgbClr val="EEE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grpSp>
      </p:grpSp>
    </p:spTree>
    <p:extLst>
      <p:ext uri="{BB962C8B-B14F-4D97-AF65-F5344CB8AC3E}">
        <p14:creationId xmlns:p14="http://schemas.microsoft.com/office/powerpoint/2010/main" val="374477577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Digital workflows">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27969" y="1636594"/>
            <a:ext cx="5739488" cy="4535424"/>
          </a:xfrm>
        </p:spPr>
        <p:txBody>
          <a:bodyPr vert="horz" lIns="91440" tIns="45720" rIns="91440" bIns="45720" rtlCol="0">
            <a:noAutofit/>
          </a:bodyPr>
          <a:lstStyle>
            <a:lvl1pPr>
              <a:defRPr lang="en-US" smtClean="0"/>
            </a:lvl1pPr>
            <a:lvl2pPr>
              <a:defRPr lang="en-US" sz="1600"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p:txBody>
      </p:sp>
      <p:sp>
        <p:nvSpPr>
          <p:cNvPr id="7" name="Text Placeholder 8"/>
          <p:cNvSpPr>
            <a:spLocks noGrp="1"/>
          </p:cNvSpPr>
          <p:nvPr>
            <p:ph type="body" sz="quarter" idx="13" hasCustomPrompt="1"/>
          </p:nvPr>
        </p:nvSpPr>
        <p:spPr>
          <a:xfrm>
            <a:off x="441347" y="1033332"/>
            <a:ext cx="11210160" cy="446087"/>
          </a:xfrm>
        </p:spPr>
        <p:txBody>
          <a:bodyPr>
            <a:noAutofit/>
          </a:bodyPr>
          <a:lstStyle>
            <a:lvl1pPr marL="0" indent="0">
              <a:buNone/>
              <a:defRPr sz="2000" b="0">
                <a:solidFill>
                  <a:schemeClr val="tx1"/>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4" name="Title 3"/>
          <p:cNvSpPr>
            <a:spLocks noGrp="1"/>
          </p:cNvSpPr>
          <p:nvPr>
            <p:ph type="title" hasCustomPrompt="1"/>
          </p:nvPr>
        </p:nvSpPr>
        <p:spPr/>
        <p:txBody>
          <a:bodyPr/>
          <a:lstStyle>
            <a:lvl1pPr>
              <a:defRPr/>
            </a:lvl1pPr>
          </a:lstStyle>
          <a:p>
            <a:r>
              <a:rPr lang="en-US"/>
              <a:t>Click to edit master title style</a:t>
            </a:r>
          </a:p>
        </p:txBody>
      </p:sp>
      <p:pic>
        <p:nvPicPr>
          <p:cNvPr id="58" name="Picture 57">
            <a:extLst>
              <a:ext uri="{FF2B5EF4-FFF2-40B4-BE49-F238E27FC236}">
                <a16:creationId xmlns:a16="http://schemas.microsoft.com/office/drawing/2014/main" id="{90B29BAB-A321-FD43-9D8B-17D9C7D8C79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167456" y="1916592"/>
            <a:ext cx="6036948" cy="4255316"/>
          </a:xfrm>
          <a:prstGeom prst="rect">
            <a:avLst/>
          </a:prstGeom>
        </p:spPr>
      </p:pic>
    </p:spTree>
    <p:extLst>
      <p:ext uri="{BB962C8B-B14F-4D97-AF65-F5344CB8AC3E}">
        <p14:creationId xmlns:p14="http://schemas.microsoft.com/office/powerpoint/2010/main" val="180249720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Mobile 1">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27969" y="1636594"/>
            <a:ext cx="7619577" cy="4535424"/>
          </a:xfrm>
        </p:spPr>
        <p:txBody>
          <a:bodyPr vert="horz" lIns="91440" tIns="45720" rIns="91440" bIns="45720" rtlCol="0">
            <a:noAutofit/>
          </a:bodyPr>
          <a:lstStyle>
            <a:lvl1pPr>
              <a:defRPr lang="en-US" smtClean="0"/>
            </a:lvl1pPr>
            <a:lvl2pPr>
              <a:defRPr lang="en-US" sz="1600"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p:txBody>
      </p:sp>
      <p:sp>
        <p:nvSpPr>
          <p:cNvPr id="7" name="Text Placeholder 8"/>
          <p:cNvSpPr>
            <a:spLocks noGrp="1"/>
          </p:cNvSpPr>
          <p:nvPr>
            <p:ph type="body" sz="quarter" idx="13" hasCustomPrompt="1"/>
          </p:nvPr>
        </p:nvSpPr>
        <p:spPr>
          <a:xfrm>
            <a:off x="441347" y="1033332"/>
            <a:ext cx="11210160" cy="446087"/>
          </a:xfrm>
        </p:spPr>
        <p:txBody>
          <a:bodyPr>
            <a:noAutofit/>
          </a:bodyPr>
          <a:lstStyle>
            <a:lvl1pPr marL="0" indent="0">
              <a:buNone/>
              <a:defRPr sz="2000" b="0">
                <a:solidFill>
                  <a:schemeClr val="tx1"/>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4" name="Title 3"/>
          <p:cNvSpPr>
            <a:spLocks noGrp="1"/>
          </p:cNvSpPr>
          <p:nvPr>
            <p:ph type="title" hasCustomPrompt="1"/>
          </p:nvPr>
        </p:nvSpPr>
        <p:spPr/>
        <p:txBody>
          <a:bodyPr/>
          <a:lstStyle>
            <a:lvl1pPr>
              <a:defRPr/>
            </a:lvl1pPr>
          </a:lstStyle>
          <a:p>
            <a:r>
              <a:rPr lang="en-US"/>
              <a:t>Click to edit master title style</a:t>
            </a:r>
          </a:p>
        </p:txBody>
      </p:sp>
      <p:pic>
        <p:nvPicPr>
          <p:cNvPr id="6" name="Picture 5">
            <a:extLst>
              <a:ext uri="{FF2B5EF4-FFF2-40B4-BE49-F238E27FC236}">
                <a16:creationId xmlns:a16="http://schemas.microsoft.com/office/drawing/2014/main" id="{F87523D8-C8BB-F249-84AB-F5156ACCA06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167457" y="1638300"/>
            <a:ext cx="8107574" cy="4533900"/>
          </a:xfrm>
          <a:prstGeom prst="rect">
            <a:avLst/>
          </a:prstGeom>
        </p:spPr>
      </p:pic>
    </p:spTree>
    <p:extLst>
      <p:ext uri="{BB962C8B-B14F-4D97-AF65-F5344CB8AC3E}">
        <p14:creationId xmlns:p14="http://schemas.microsoft.com/office/powerpoint/2010/main" val="247310814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Mobile 2">
    <p:bg>
      <p:bgPr>
        <a:solidFill>
          <a:schemeClr val="bg2">
            <a:lumMod val="9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27969" y="1636594"/>
            <a:ext cx="5885046" cy="4535424"/>
          </a:xfrm>
        </p:spPr>
        <p:txBody>
          <a:bodyPr vert="horz" lIns="91440" tIns="45720" rIns="91440" bIns="45720" rtlCol="0">
            <a:noAutofit/>
          </a:bodyPr>
          <a:lstStyle>
            <a:lvl1pPr>
              <a:defRPr lang="en-US" smtClean="0"/>
            </a:lvl1pPr>
            <a:lvl2pPr>
              <a:defRPr lang="en-US" sz="1600"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p:txBody>
      </p:sp>
      <p:sp>
        <p:nvSpPr>
          <p:cNvPr id="7" name="Text Placeholder 8"/>
          <p:cNvSpPr>
            <a:spLocks noGrp="1"/>
          </p:cNvSpPr>
          <p:nvPr>
            <p:ph type="body" sz="quarter" idx="13" hasCustomPrompt="1"/>
          </p:nvPr>
        </p:nvSpPr>
        <p:spPr>
          <a:xfrm>
            <a:off x="441347" y="1033332"/>
            <a:ext cx="11210160" cy="446087"/>
          </a:xfrm>
        </p:spPr>
        <p:txBody>
          <a:bodyPr>
            <a:noAutofit/>
          </a:bodyPr>
          <a:lstStyle>
            <a:lvl1pPr marL="0" indent="0">
              <a:buNone/>
              <a:defRPr sz="2000" b="0">
                <a:solidFill>
                  <a:schemeClr val="tx1"/>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4" name="Title 3"/>
          <p:cNvSpPr>
            <a:spLocks noGrp="1"/>
          </p:cNvSpPr>
          <p:nvPr>
            <p:ph type="title" hasCustomPrompt="1"/>
          </p:nvPr>
        </p:nvSpPr>
        <p:spPr/>
        <p:txBody>
          <a:bodyPr/>
          <a:lstStyle>
            <a:lvl1pPr>
              <a:defRPr/>
            </a:lvl1pPr>
          </a:lstStyle>
          <a:p>
            <a:r>
              <a:rPr lang="en-US"/>
              <a:t>Click to edit master title style</a:t>
            </a:r>
          </a:p>
        </p:txBody>
      </p:sp>
      <p:grpSp>
        <p:nvGrpSpPr>
          <p:cNvPr id="8" name="Group 91">
            <a:extLst>
              <a:ext uri="{FF2B5EF4-FFF2-40B4-BE49-F238E27FC236}">
                <a16:creationId xmlns:a16="http://schemas.microsoft.com/office/drawing/2014/main" id="{F81AA413-9202-3342-914A-3EBE88B32E88}"/>
              </a:ext>
            </a:extLst>
          </p:cNvPr>
          <p:cNvGrpSpPr>
            <a:grpSpLocks noChangeAspect="1"/>
          </p:cNvGrpSpPr>
          <p:nvPr userDrawn="1"/>
        </p:nvGrpSpPr>
        <p:grpSpPr bwMode="auto">
          <a:xfrm>
            <a:off x="6339957" y="2059348"/>
            <a:ext cx="5334384" cy="3714241"/>
            <a:chOff x="3839" y="1081"/>
            <a:chExt cx="3960" cy="2758"/>
          </a:xfrm>
        </p:grpSpPr>
        <p:sp>
          <p:nvSpPr>
            <p:cNvPr id="9" name="AutoShape 90">
              <a:extLst>
                <a:ext uri="{FF2B5EF4-FFF2-40B4-BE49-F238E27FC236}">
                  <a16:creationId xmlns:a16="http://schemas.microsoft.com/office/drawing/2014/main" id="{BD9043B1-BF32-E742-9319-12D60212C6F6}"/>
                </a:ext>
              </a:extLst>
            </p:cNvPr>
            <p:cNvSpPr>
              <a:spLocks noChangeAspect="1" noChangeArrowheads="1" noTextEdit="1"/>
            </p:cNvSpPr>
            <p:nvPr/>
          </p:nvSpPr>
          <p:spPr bwMode="auto">
            <a:xfrm>
              <a:off x="3839" y="1081"/>
              <a:ext cx="3960" cy="2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0" name="Freeform 92">
              <a:extLst>
                <a:ext uri="{FF2B5EF4-FFF2-40B4-BE49-F238E27FC236}">
                  <a16:creationId xmlns:a16="http://schemas.microsoft.com/office/drawing/2014/main" id="{D04BEC2F-B12C-AA4C-A306-CBEB92849AF5}"/>
                </a:ext>
              </a:extLst>
            </p:cNvPr>
            <p:cNvSpPr>
              <a:spLocks/>
            </p:cNvSpPr>
            <p:nvPr/>
          </p:nvSpPr>
          <p:spPr bwMode="auto">
            <a:xfrm>
              <a:off x="4099" y="1081"/>
              <a:ext cx="1446" cy="2758"/>
            </a:xfrm>
            <a:custGeom>
              <a:avLst/>
              <a:gdLst>
                <a:gd name="T0" fmla="*/ 1097 w 1142"/>
                <a:gd name="T1" fmla="*/ 2176 h 2176"/>
                <a:gd name="T2" fmla="*/ 45 w 1142"/>
                <a:gd name="T3" fmla="*/ 2176 h 2176"/>
                <a:gd name="T4" fmla="*/ 0 w 1142"/>
                <a:gd name="T5" fmla="*/ 2132 h 2176"/>
                <a:gd name="T6" fmla="*/ 0 w 1142"/>
                <a:gd name="T7" fmla="*/ 45 h 2176"/>
                <a:gd name="T8" fmla="*/ 45 w 1142"/>
                <a:gd name="T9" fmla="*/ 0 h 2176"/>
                <a:gd name="T10" fmla="*/ 1097 w 1142"/>
                <a:gd name="T11" fmla="*/ 0 h 2176"/>
                <a:gd name="T12" fmla="*/ 1142 w 1142"/>
                <a:gd name="T13" fmla="*/ 45 h 2176"/>
                <a:gd name="T14" fmla="*/ 1142 w 1142"/>
                <a:gd name="T15" fmla="*/ 2132 h 2176"/>
                <a:gd name="T16" fmla="*/ 1097 w 1142"/>
                <a:gd name="T17" fmla="*/ 2176 h 2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2" h="2176">
                  <a:moveTo>
                    <a:pt x="1097" y="2176"/>
                  </a:moveTo>
                  <a:cubicBezTo>
                    <a:pt x="45" y="2176"/>
                    <a:pt x="45" y="2176"/>
                    <a:pt x="45" y="2176"/>
                  </a:cubicBezTo>
                  <a:cubicBezTo>
                    <a:pt x="20" y="2176"/>
                    <a:pt x="0" y="2156"/>
                    <a:pt x="0" y="2132"/>
                  </a:cubicBezTo>
                  <a:cubicBezTo>
                    <a:pt x="0" y="45"/>
                    <a:pt x="0" y="45"/>
                    <a:pt x="0" y="45"/>
                  </a:cubicBezTo>
                  <a:cubicBezTo>
                    <a:pt x="0" y="20"/>
                    <a:pt x="20" y="0"/>
                    <a:pt x="45" y="0"/>
                  </a:cubicBezTo>
                  <a:cubicBezTo>
                    <a:pt x="1097" y="0"/>
                    <a:pt x="1097" y="0"/>
                    <a:pt x="1097" y="0"/>
                  </a:cubicBezTo>
                  <a:cubicBezTo>
                    <a:pt x="1122" y="0"/>
                    <a:pt x="1142" y="20"/>
                    <a:pt x="1142" y="45"/>
                  </a:cubicBezTo>
                  <a:cubicBezTo>
                    <a:pt x="1142" y="2132"/>
                    <a:pt x="1142" y="2132"/>
                    <a:pt x="1142" y="2132"/>
                  </a:cubicBezTo>
                  <a:cubicBezTo>
                    <a:pt x="1142" y="2156"/>
                    <a:pt x="1122" y="2176"/>
                    <a:pt x="1097" y="21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1" name="Rectangle 93">
              <a:extLst>
                <a:ext uri="{FF2B5EF4-FFF2-40B4-BE49-F238E27FC236}">
                  <a16:creationId xmlns:a16="http://schemas.microsoft.com/office/drawing/2014/main" id="{B522293D-C903-8A44-82C3-7171ED526BDB}"/>
                </a:ext>
              </a:extLst>
            </p:cNvPr>
            <p:cNvSpPr>
              <a:spLocks noChangeArrowheads="1"/>
            </p:cNvSpPr>
            <p:nvPr/>
          </p:nvSpPr>
          <p:spPr bwMode="auto">
            <a:xfrm>
              <a:off x="4099" y="1256"/>
              <a:ext cx="1446" cy="2238"/>
            </a:xfrm>
            <a:prstGeom prst="rect">
              <a:avLst/>
            </a:prstGeom>
            <a:solidFill>
              <a:srgbClr val="83B7A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2" name="Oval 94">
              <a:extLst>
                <a:ext uri="{FF2B5EF4-FFF2-40B4-BE49-F238E27FC236}">
                  <a16:creationId xmlns:a16="http://schemas.microsoft.com/office/drawing/2014/main" id="{045CDB4C-230F-FE47-B2E5-E1B19DDBC415}"/>
                </a:ext>
              </a:extLst>
            </p:cNvPr>
            <p:cNvSpPr>
              <a:spLocks noChangeArrowheads="1"/>
            </p:cNvSpPr>
            <p:nvPr/>
          </p:nvSpPr>
          <p:spPr bwMode="auto">
            <a:xfrm>
              <a:off x="4727" y="3568"/>
              <a:ext cx="190" cy="190"/>
            </a:xfrm>
            <a:prstGeom prst="ellipse">
              <a:avLst/>
            </a:prstGeom>
            <a:solidFill>
              <a:srgbClr val="C8BF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3" name="Freeform 95">
              <a:extLst>
                <a:ext uri="{FF2B5EF4-FFF2-40B4-BE49-F238E27FC236}">
                  <a16:creationId xmlns:a16="http://schemas.microsoft.com/office/drawing/2014/main" id="{4C76FCBB-6557-1D48-8D10-584BEF0DA704}"/>
                </a:ext>
              </a:extLst>
            </p:cNvPr>
            <p:cNvSpPr>
              <a:spLocks/>
            </p:cNvSpPr>
            <p:nvPr/>
          </p:nvSpPr>
          <p:spPr bwMode="auto">
            <a:xfrm>
              <a:off x="4698" y="1166"/>
              <a:ext cx="249" cy="23"/>
            </a:xfrm>
            <a:custGeom>
              <a:avLst/>
              <a:gdLst>
                <a:gd name="T0" fmla="*/ 188 w 197"/>
                <a:gd name="T1" fmla="*/ 18 h 18"/>
                <a:gd name="T2" fmla="*/ 8 w 197"/>
                <a:gd name="T3" fmla="*/ 18 h 18"/>
                <a:gd name="T4" fmla="*/ 0 w 197"/>
                <a:gd name="T5" fmla="*/ 9 h 18"/>
                <a:gd name="T6" fmla="*/ 0 w 197"/>
                <a:gd name="T7" fmla="*/ 9 h 18"/>
                <a:gd name="T8" fmla="*/ 8 w 197"/>
                <a:gd name="T9" fmla="*/ 0 h 18"/>
                <a:gd name="T10" fmla="*/ 188 w 197"/>
                <a:gd name="T11" fmla="*/ 0 h 18"/>
                <a:gd name="T12" fmla="*/ 197 w 197"/>
                <a:gd name="T13" fmla="*/ 9 h 18"/>
                <a:gd name="T14" fmla="*/ 197 w 197"/>
                <a:gd name="T15" fmla="*/ 9 h 18"/>
                <a:gd name="T16" fmla="*/ 188 w 197"/>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7" h="18">
                  <a:moveTo>
                    <a:pt x="188" y="18"/>
                  </a:moveTo>
                  <a:cubicBezTo>
                    <a:pt x="8" y="18"/>
                    <a:pt x="8" y="18"/>
                    <a:pt x="8" y="18"/>
                  </a:cubicBezTo>
                  <a:cubicBezTo>
                    <a:pt x="4" y="18"/>
                    <a:pt x="0" y="14"/>
                    <a:pt x="0" y="9"/>
                  </a:cubicBezTo>
                  <a:cubicBezTo>
                    <a:pt x="0" y="9"/>
                    <a:pt x="0" y="9"/>
                    <a:pt x="0" y="9"/>
                  </a:cubicBezTo>
                  <a:cubicBezTo>
                    <a:pt x="0" y="4"/>
                    <a:pt x="4" y="0"/>
                    <a:pt x="8" y="0"/>
                  </a:cubicBezTo>
                  <a:cubicBezTo>
                    <a:pt x="188" y="0"/>
                    <a:pt x="188" y="0"/>
                    <a:pt x="188" y="0"/>
                  </a:cubicBezTo>
                  <a:cubicBezTo>
                    <a:pt x="193" y="0"/>
                    <a:pt x="197" y="4"/>
                    <a:pt x="197" y="9"/>
                  </a:cubicBezTo>
                  <a:cubicBezTo>
                    <a:pt x="197" y="9"/>
                    <a:pt x="197" y="9"/>
                    <a:pt x="197" y="9"/>
                  </a:cubicBezTo>
                  <a:cubicBezTo>
                    <a:pt x="197" y="14"/>
                    <a:pt x="193" y="18"/>
                    <a:pt x="188" y="18"/>
                  </a:cubicBezTo>
                  <a:close/>
                </a:path>
              </a:pathLst>
            </a:custGeom>
            <a:solidFill>
              <a:srgbClr val="EEE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4" name="Freeform 96">
              <a:extLst>
                <a:ext uri="{FF2B5EF4-FFF2-40B4-BE49-F238E27FC236}">
                  <a16:creationId xmlns:a16="http://schemas.microsoft.com/office/drawing/2014/main" id="{52C6B70F-29F6-4749-BF9E-CB8D783AADD1}"/>
                </a:ext>
              </a:extLst>
            </p:cNvPr>
            <p:cNvSpPr>
              <a:spLocks/>
            </p:cNvSpPr>
            <p:nvPr/>
          </p:nvSpPr>
          <p:spPr bwMode="auto">
            <a:xfrm>
              <a:off x="6060" y="1081"/>
              <a:ext cx="1448" cy="2758"/>
            </a:xfrm>
            <a:custGeom>
              <a:avLst/>
              <a:gdLst>
                <a:gd name="T0" fmla="*/ 1098 w 1143"/>
                <a:gd name="T1" fmla="*/ 2176 h 2176"/>
                <a:gd name="T2" fmla="*/ 45 w 1143"/>
                <a:gd name="T3" fmla="*/ 2176 h 2176"/>
                <a:gd name="T4" fmla="*/ 0 w 1143"/>
                <a:gd name="T5" fmla="*/ 2132 h 2176"/>
                <a:gd name="T6" fmla="*/ 0 w 1143"/>
                <a:gd name="T7" fmla="*/ 45 h 2176"/>
                <a:gd name="T8" fmla="*/ 45 w 1143"/>
                <a:gd name="T9" fmla="*/ 0 h 2176"/>
                <a:gd name="T10" fmla="*/ 1098 w 1143"/>
                <a:gd name="T11" fmla="*/ 0 h 2176"/>
                <a:gd name="T12" fmla="*/ 1143 w 1143"/>
                <a:gd name="T13" fmla="*/ 45 h 2176"/>
                <a:gd name="T14" fmla="*/ 1143 w 1143"/>
                <a:gd name="T15" fmla="*/ 2132 h 2176"/>
                <a:gd name="T16" fmla="*/ 1098 w 1143"/>
                <a:gd name="T17" fmla="*/ 2176 h 2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3" h="2176">
                  <a:moveTo>
                    <a:pt x="1098" y="2176"/>
                  </a:moveTo>
                  <a:cubicBezTo>
                    <a:pt x="45" y="2176"/>
                    <a:pt x="45" y="2176"/>
                    <a:pt x="45" y="2176"/>
                  </a:cubicBezTo>
                  <a:cubicBezTo>
                    <a:pt x="21" y="2176"/>
                    <a:pt x="0" y="2156"/>
                    <a:pt x="0" y="2132"/>
                  </a:cubicBezTo>
                  <a:cubicBezTo>
                    <a:pt x="0" y="45"/>
                    <a:pt x="0" y="45"/>
                    <a:pt x="0" y="45"/>
                  </a:cubicBezTo>
                  <a:cubicBezTo>
                    <a:pt x="0" y="20"/>
                    <a:pt x="21" y="0"/>
                    <a:pt x="45" y="0"/>
                  </a:cubicBezTo>
                  <a:cubicBezTo>
                    <a:pt x="1098" y="0"/>
                    <a:pt x="1098" y="0"/>
                    <a:pt x="1098" y="0"/>
                  </a:cubicBezTo>
                  <a:cubicBezTo>
                    <a:pt x="1122" y="0"/>
                    <a:pt x="1143" y="20"/>
                    <a:pt x="1143" y="45"/>
                  </a:cubicBezTo>
                  <a:cubicBezTo>
                    <a:pt x="1143" y="2132"/>
                    <a:pt x="1143" y="2132"/>
                    <a:pt x="1143" y="2132"/>
                  </a:cubicBezTo>
                  <a:cubicBezTo>
                    <a:pt x="1143" y="2156"/>
                    <a:pt x="1122" y="2176"/>
                    <a:pt x="1098" y="21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5" name="Freeform 97">
              <a:extLst>
                <a:ext uri="{FF2B5EF4-FFF2-40B4-BE49-F238E27FC236}">
                  <a16:creationId xmlns:a16="http://schemas.microsoft.com/office/drawing/2014/main" id="{233D78CF-D68F-634B-8A0E-3A7D89BD460E}"/>
                </a:ext>
              </a:extLst>
            </p:cNvPr>
            <p:cNvSpPr>
              <a:spLocks/>
            </p:cNvSpPr>
            <p:nvPr/>
          </p:nvSpPr>
          <p:spPr bwMode="auto">
            <a:xfrm>
              <a:off x="6060" y="1256"/>
              <a:ext cx="1448" cy="2238"/>
            </a:xfrm>
            <a:custGeom>
              <a:avLst/>
              <a:gdLst>
                <a:gd name="T0" fmla="*/ 1448 w 1448"/>
                <a:gd name="T1" fmla="*/ 2238 h 2238"/>
                <a:gd name="T2" fmla="*/ 0 w 1448"/>
                <a:gd name="T3" fmla="*/ 2238 h 2238"/>
                <a:gd name="T4" fmla="*/ 0 w 1448"/>
                <a:gd name="T5" fmla="*/ 0 h 2238"/>
                <a:gd name="T6" fmla="*/ 1446 w 1448"/>
                <a:gd name="T7" fmla="*/ 0 h 2238"/>
                <a:gd name="T8" fmla="*/ 1448 w 1448"/>
                <a:gd name="T9" fmla="*/ 2238 h 2238"/>
              </a:gdLst>
              <a:ahLst/>
              <a:cxnLst>
                <a:cxn ang="0">
                  <a:pos x="T0" y="T1"/>
                </a:cxn>
                <a:cxn ang="0">
                  <a:pos x="T2" y="T3"/>
                </a:cxn>
                <a:cxn ang="0">
                  <a:pos x="T4" y="T5"/>
                </a:cxn>
                <a:cxn ang="0">
                  <a:pos x="T6" y="T7"/>
                </a:cxn>
                <a:cxn ang="0">
                  <a:pos x="T8" y="T9"/>
                </a:cxn>
              </a:cxnLst>
              <a:rect l="0" t="0" r="r" b="b"/>
              <a:pathLst>
                <a:path w="1448" h="2238">
                  <a:moveTo>
                    <a:pt x="1448" y="2238"/>
                  </a:moveTo>
                  <a:lnTo>
                    <a:pt x="0" y="2238"/>
                  </a:lnTo>
                  <a:lnTo>
                    <a:pt x="0" y="0"/>
                  </a:lnTo>
                  <a:lnTo>
                    <a:pt x="1446" y="0"/>
                  </a:lnTo>
                  <a:lnTo>
                    <a:pt x="1448" y="2238"/>
                  </a:ln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6" name="Freeform 98">
              <a:extLst>
                <a:ext uri="{FF2B5EF4-FFF2-40B4-BE49-F238E27FC236}">
                  <a16:creationId xmlns:a16="http://schemas.microsoft.com/office/drawing/2014/main" id="{9DD9D21B-072E-6946-BC68-EC1EFC43223E}"/>
                </a:ext>
              </a:extLst>
            </p:cNvPr>
            <p:cNvSpPr>
              <a:spLocks/>
            </p:cNvSpPr>
            <p:nvPr/>
          </p:nvSpPr>
          <p:spPr bwMode="auto">
            <a:xfrm>
              <a:off x="6478" y="1839"/>
              <a:ext cx="547" cy="364"/>
            </a:xfrm>
            <a:custGeom>
              <a:avLst/>
              <a:gdLst>
                <a:gd name="T0" fmla="*/ 166 w 547"/>
                <a:gd name="T1" fmla="*/ 364 h 364"/>
                <a:gd name="T2" fmla="*/ 138 w 547"/>
                <a:gd name="T3" fmla="*/ 364 h 364"/>
                <a:gd name="T4" fmla="*/ 0 w 547"/>
                <a:gd name="T5" fmla="*/ 0 h 364"/>
                <a:gd name="T6" fmla="*/ 547 w 547"/>
                <a:gd name="T7" fmla="*/ 0 h 364"/>
                <a:gd name="T8" fmla="*/ 166 w 547"/>
                <a:gd name="T9" fmla="*/ 364 h 364"/>
              </a:gdLst>
              <a:ahLst/>
              <a:cxnLst>
                <a:cxn ang="0">
                  <a:pos x="T0" y="T1"/>
                </a:cxn>
                <a:cxn ang="0">
                  <a:pos x="T2" y="T3"/>
                </a:cxn>
                <a:cxn ang="0">
                  <a:pos x="T4" y="T5"/>
                </a:cxn>
                <a:cxn ang="0">
                  <a:pos x="T6" y="T7"/>
                </a:cxn>
                <a:cxn ang="0">
                  <a:pos x="T8" y="T9"/>
                </a:cxn>
              </a:cxnLst>
              <a:rect l="0" t="0" r="r" b="b"/>
              <a:pathLst>
                <a:path w="547" h="364">
                  <a:moveTo>
                    <a:pt x="166" y="364"/>
                  </a:moveTo>
                  <a:lnTo>
                    <a:pt x="138" y="364"/>
                  </a:lnTo>
                  <a:lnTo>
                    <a:pt x="0" y="0"/>
                  </a:lnTo>
                  <a:lnTo>
                    <a:pt x="547" y="0"/>
                  </a:lnTo>
                  <a:lnTo>
                    <a:pt x="166" y="364"/>
                  </a:lnTo>
                  <a:close/>
                </a:path>
              </a:pathLst>
            </a:custGeom>
            <a:solidFill>
              <a:srgbClr val="B1D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7" name="Freeform 99">
              <a:extLst>
                <a:ext uri="{FF2B5EF4-FFF2-40B4-BE49-F238E27FC236}">
                  <a16:creationId xmlns:a16="http://schemas.microsoft.com/office/drawing/2014/main" id="{7D5E1BF5-6551-4C4F-9228-48E7EFFBE790}"/>
                </a:ext>
              </a:extLst>
            </p:cNvPr>
            <p:cNvSpPr>
              <a:spLocks/>
            </p:cNvSpPr>
            <p:nvPr/>
          </p:nvSpPr>
          <p:spPr bwMode="auto">
            <a:xfrm>
              <a:off x="6622" y="1782"/>
              <a:ext cx="683" cy="421"/>
            </a:xfrm>
            <a:custGeom>
              <a:avLst/>
              <a:gdLst>
                <a:gd name="T0" fmla="*/ 527 w 539"/>
                <a:gd name="T1" fmla="*/ 45 h 332"/>
                <a:gd name="T2" fmla="*/ 273 w 539"/>
                <a:gd name="T3" fmla="*/ 45 h 332"/>
                <a:gd name="T4" fmla="*/ 278 w 539"/>
                <a:gd name="T5" fmla="*/ 28 h 332"/>
                <a:gd name="T6" fmla="*/ 256 w 539"/>
                <a:gd name="T7" fmla="*/ 0 h 332"/>
                <a:gd name="T8" fmla="*/ 125 w 539"/>
                <a:gd name="T9" fmla="*/ 0 h 332"/>
                <a:gd name="T10" fmla="*/ 109 w 539"/>
                <a:gd name="T11" fmla="*/ 45 h 332"/>
                <a:gd name="T12" fmla="*/ 0 w 539"/>
                <a:gd name="T13" fmla="*/ 332 h 332"/>
                <a:gd name="T14" fmla="*/ 432 w 539"/>
                <a:gd name="T15" fmla="*/ 332 h 332"/>
                <a:gd name="T16" fmla="*/ 536 w 539"/>
                <a:gd name="T17" fmla="*/ 59 h 332"/>
                <a:gd name="T18" fmla="*/ 527 w 539"/>
                <a:gd name="T19" fmla="*/ 45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9" h="332">
                  <a:moveTo>
                    <a:pt x="527" y="45"/>
                  </a:moveTo>
                  <a:cubicBezTo>
                    <a:pt x="273" y="45"/>
                    <a:pt x="273" y="45"/>
                    <a:pt x="273" y="45"/>
                  </a:cubicBezTo>
                  <a:cubicBezTo>
                    <a:pt x="278" y="28"/>
                    <a:pt x="278" y="28"/>
                    <a:pt x="278" y="28"/>
                  </a:cubicBezTo>
                  <a:cubicBezTo>
                    <a:pt x="281" y="13"/>
                    <a:pt x="270" y="0"/>
                    <a:pt x="256" y="0"/>
                  </a:cubicBezTo>
                  <a:cubicBezTo>
                    <a:pt x="125" y="0"/>
                    <a:pt x="125" y="0"/>
                    <a:pt x="125" y="0"/>
                  </a:cubicBezTo>
                  <a:cubicBezTo>
                    <a:pt x="109" y="45"/>
                    <a:pt x="109" y="45"/>
                    <a:pt x="109" y="45"/>
                  </a:cubicBezTo>
                  <a:cubicBezTo>
                    <a:pt x="0" y="332"/>
                    <a:pt x="0" y="332"/>
                    <a:pt x="0" y="332"/>
                  </a:cubicBezTo>
                  <a:cubicBezTo>
                    <a:pt x="432" y="332"/>
                    <a:pt x="432" y="332"/>
                    <a:pt x="432" y="332"/>
                  </a:cubicBezTo>
                  <a:cubicBezTo>
                    <a:pt x="536" y="59"/>
                    <a:pt x="536" y="59"/>
                    <a:pt x="536" y="59"/>
                  </a:cubicBezTo>
                  <a:cubicBezTo>
                    <a:pt x="539" y="52"/>
                    <a:pt x="534" y="45"/>
                    <a:pt x="527" y="45"/>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8" name="Freeform 100">
              <a:extLst>
                <a:ext uri="{FF2B5EF4-FFF2-40B4-BE49-F238E27FC236}">
                  <a16:creationId xmlns:a16="http://schemas.microsoft.com/office/drawing/2014/main" id="{2AE2A90B-BC67-D842-AB6C-AFFAF85C66F6}"/>
                </a:ext>
              </a:extLst>
            </p:cNvPr>
            <p:cNvSpPr>
              <a:spLocks/>
            </p:cNvSpPr>
            <p:nvPr/>
          </p:nvSpPr>
          <p:spPr bwMode="auto">
            <a:xfrm>
              <a:off x="4157" y="1839"/>
              <a:ext cx="548" cy="364"/>
            </a:xfrm>
            <a:custGeom>
              <a:avLst/>
              <a:gdLst>
                <a:gd name="T0" fmla="*/ 116 w 433"/>
                <a:gd name="T1" fmla="*/ 287 h 287"/>
                <a:gd name="T2" fmla="*/ 116 w 433"/>
                <a:gd name="T3" fmla="*/ 287 h 287"/>
                <a:gd name="T4" fmla="*/ 107 w 433"/>
                <a:gd name="T5" fmla="*/ 281 h 287"/>
                <a:gd name="T6" fmla="*/ 0 w 433"/>
                <a:gd name="T7" fmla="*/ 0 h 287"/>
                <a:gd name="T8" fmla="*/ 433 w 433"/>
                <a:gd name="T9" fmla="*/ 0 h 287"/>
                <a:gd name="T10" fmla="*/ 116 w 433"/>
                <a:gd name="T11" fmla="*/ 287 h 287"/>
              </a:gdLst>
              <a:ahLst/>
              <a:cxnLst>
                <a:cxn ang="0">
                  <a:pos x="T0" y="T1"/>
                </a:cxn>
                <a:cxn ang="0">
                  <a:pos x="T2" y="T3"/>
                </a:cxn>
                <a:cxn ang="0">
                  <a:pos x="T4" y="T5"/>
                </a:cxn>
                <a:cxn ang="0">
                  <a:pos x="T6" y="T7"/>
                </a:cxn>
                <a:cxn ang="0">
                  <a:pos x="T8" y="T9"/>
                </a:cxn>
                <a:cxn ang="0">
                  <a:pos x="T10" y="T11"/>
                </a:cxn>
              </a:cxnLst>
              <a:rect l="0" t="0" r="r" b="b"/>
              <a:pathLst>
                <a:path w="433" h="287">
                  <a:moveTo>
                    <a:pt x="116" y="287"/>
                  </a:moveTo>
                  <a:cubicBezTo>
                    <a:pt x="116" y="287"/>
                    <a:pt x="116" y="287"/>
                    <a:pt x="116" y="287"/>
                  </a:cubicBezTo>
                  <a:cubicBezTo>
                    <a:pt x="112" y="287"/>
                    <a:pt x="109" y="285"/>
                    <a:pt x="107" y="281"/>
                  </a:cubicBezTo>
                  <a:cubicBezTo>
                    <a:pt x="0" y="0"/>
                    <a:pt x="0" y="0"/>
                    <a:pt x="0" y="0"/>
                  </a:cubicBezTo>
                  <a:cubicBezTo>
                    <a:pt x="433" y="0"/>
                    <a:pt x="433" y="0"/>
                    <a:pt x="433" y="0"/>
                  </a:cubicBezTo>
                  <a:lnTo>
                    <a:pt x="116" y="287"/>
                  </a:lnTo>
                  <a:close/>
                </a:path>
              </a:pathLst>
            </a:custGeom>
            <a:solidFill>
              <a:srgbClr val="6DA0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9" name="Freeform 101">
              <a:extLst>
                <a:ext uri="{FF2B5EF4-FFF2-40B4-BE49-F238E27FC236}">
                  <a16:creationId xmlns:a16="http://schemas.microsoft.com/office/drawing/2014/main" id="{062BDEB3-AC4F-F143-8A8B-FA5984A67E5F}"/>
                </a:ext>
              </a:extLst>
            </p:cNvPr>
            <p:cNvSpPr>
              <a:spLocks/>
            </p:cNvSpPr>
            <p:nvPr/>
          </p:nvSpPr>
          <p:spPr bwMode="auto">
            <a:xfrm>
              <a:off x="4303" y="1782"/>
              <a:ext cx="681" cy="421"/>
            </a:xfrm>
            <a:custGeom>
              <a:avLst/>
              <a:gdLst>
                <a:gd name="T0" fmla="*/ 526 w 538"/>
                <a:gd name="T1" fmla="*/ 45 h 332"/>
                <a:gd name="T2" fmla="*/ 273 w 538"/>
                <a:gd name="T3" fmla="*/ 45 h 332"/>
                <a:gd name="T4" fmla="*/ 277 w 538"/>
                <a:gd name="T5" fmla="*/ 28 h 332"/>
                <a:gd name="T6" fmla="*/ 255 w 538"/>
                <a:gd name="T7" fmla="*/ 0 h 332"/>
                <a:gd name="T8" fmla="*/ 125 w 538"/>
                <a:gd name="T9" fmla="*/ 0 h 332"/>
                <a:gd name="T10" fmla="*/ 109 w 538"/>
                <a:gd name="T11" fmla="*/ 45 h 332"/>
                <a:gd name="T12" fmla="*/ 0 w 538"/>
                <a:gd name="T13" fmla="*/ 332 h 332"/>
                <a:gd name="T14" fmla="*/ 432 w 538"/>
                <a:gd name="T15" fmla="*/ 332 h 332"/>
                <a:gd name="T16" fmla="*/ 536 w 538"/>
                <a:gd name="T17" fmla="*/ 59 h 332"/>
                <a:gd name="T18" fmla="*/ 526 w 538"/>
                <a:gd name="T19" fmla="*/ 45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8" h="332">
                  <a:moveTo>
                    <a:pt x="526" y="45"/>
                  </a:moveTo>
                  <a:cubicBezTo>
                    <a:pt x="273" y="45"/>
                    <a:pt x="273" y="45"/>
                    <a:pt x="273" y="45"/>
                  </a:cubicBezTo>
                  <a:cubicBezTo>
                    <a:pt x="277" y="28"/>
                    <a:pt x="277" y="28"/>
                    <a:pt x="277" y="28"/>
                  </a:cubicBezTo>
                  <a:cubicBezTo>
                    <a:pt x="281" y="13"/>
                    <a:pt x="270" y="0"/>
                    <a:pt x="255" y="0"/>
                  </a:cubicBezTo>
                  <a:cubicBezTo>
                    <a:pt x="125" y="0"/>
                    <a:pt x="125" y="0"/>
                    <a:pt x="125" y="0"/>
                  </a:cubicBezTo>
                  <a:cubicBezTo>
                    <a:pt x="109" y="45"/>
                    <a:pt x="109" y="45"/>
                    <a:pt x="109" y="45"/>
                  </a:cubicBezTo>
                  <a:cubicBezTo>
                    <a:pt x="0" y="332"/>
                    <a:pt x="0" y="332"/>
                    <a:pt x="0" y="332"/>
                  </a:cubicBezTo>
                  <a:cubicBezTo>
                    <a:pt x="432" y="332"/>
                    <a:pt x="432" y="332"/>
                    <a:pt x="432" y="332"/>
                  </a:cubicBezTo>
                  <a:cubicBezTo>
                    <a:pt x="536" y="59"/>
                    <a:pt x="536" y="59"/>
                    <a:pt x="536" y="59"/>
                  </a:cubicBezTo>
                  <a:cubicBezTo>
                    <a:pt x="538" y="52"/>
                    <a:pt x="533" y="45"/>
                    <a:pt x="526" y="45"/>
                  </a:cubicBezTo>
                  <a:close/>
                </a:path>
              </a:pathLst>
            </a:custGeom>
            <a:solidFill>
              <a:srgbClr val="B1D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0" name="Oval 102">
              <a:extLst>
                <a:ext uri="{FF2B5EF4-FFF2-40B4-BE49-F238E27FC236}">
                  <a16:creationId xmlns:a16="http://schemas.microsoft.com/office/drawing/2014/main" id="{7F2F7595-CED3-6441-B4D5-986BDAB72409}"/>
                </a:ext>
              </a:extLst>
            </p:cNvPr>
            <p:cNvSpPr>
              <a:spLocks noChangeArrowheads="1"/>
            </p:cNvSpPr>
            <p:nvPr/>
          </p:nvSpPr>
          <p:spPr bwMode="auto">
            <a:xfrm>
              <a:off x="6688" y="3568"/>
              <a:ext cx="190" cy="190"/>
            </a:xfrm>
            <a:prstGeom prst="ellipse">
              <a:avLst/>
            </a:prstGeom>
            <a:solidFill>
              <a:srgbClr val="C8BF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1" name="Freeform 103">
              <a:extLst>
                <a:ext uri="{FF2B5EF4-FFF2-40B4-BE49-F238E27FC236}">
                  <a16:creationId xmlns:a16="http://schemas.microsoft.com/office/drawing/2014/main" id="{373A9E4D-7D3E-F44D-A430-EF26CD12017B}"/>
                </a:ext>
              </a:extLst>
            </p:cNvPr>
            <p:cNvSpPr>
              <a:spLocks/>
            </p:cNvSpPr>
            <p:nvPr/>
          </p:nvSpPr>
          <p:spPr bwMode="auto">
            <a:xfrm>
              <a:off x="6659" y="1166"/>
              <a:ext cx="249" cy="23"/>
            </a:xfrm>
            <a:custGeom>
              <a:avLst/>
              <a:gdLst>
                <a:gd name="T0" fmla="*/ 188 w 197"/>
                <a:gd name="T1" fmla="*/ 18 h 18"/>
                <a:gd name="T2" fmla="*/ 9 w 197"/>
                <a:gd name="T3" fmla="*/ 18 h 18"/>
                <a:gd name="T4" fmla="*/ 0 w 197"/>
                <a:gd name="T5" fmla="*/ 9 h 18"/>
                <a:gd name="T6" fmla="*/ 0 w 197"/>
                <a:gd name="T7" fmla="*/ 9 h 18"/>
                <a:gd name="T8" fmla="*/ 9 w 197"/>
                <a:gd name="T9" fmla="*/ 0 h 18"/>
                <a:gd name="T10" fmla="*/ 188 w 197"/>
                <a:gd name="T11" fmla="*/ 0 h 18"/>
                <a:gd name="T12" fmla="*/ 197 w 197"/>
                <a:gd name="T13" fmla="*/ 9 h 18"/>
                <a:gd name="T14" fmla="*/ 197 w 197"/>
                <a:gd name="T15" fmla="*/ 9 h 18"/>
                <a:gd name="T16" fmla="*/ 188 w 197"/>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7" h="18">
                  <a:moveTo>
                    <a:pt x="188" y="18"/>
                  </a:moveTo>
                  <a:cubicBezTo>
                    <a:pt x="9" y="18"/>
                    <a:pt x="9" y="18"/>
                    <a:pt x="9" y="18"/>
                  </a:cubicBezTo>
                  <a:cubicBezTo>
                    <a:pt x="4" y="18"/>
                    <a:pt x="0" y="14"/>
                    <a:pt x="0" y="9"/>
                  </a:cubicBezTo>
                  <a:cubicBezTo>
                    <a:pt x="0" y="9"/>
                    <a:pt x="0" y="9"/>
                    <a:pt x="0" y="9"/>
                  </a:cubicBezTo>
                  <a:cubicBezTo>
                    <a:pt x="0" y="4"/>
                    <a:pt x="4" y="0"/>
                    <a:pt x="9" y="0"/>
                  </a:cubicBezTo>
                  <a:cubicBezTo>
                    <a:pt x="188" y="0"/>
                    <a:pt x="188" y="0"/>
                    <a:pt x="188" y="0"/>
                  </a:cubicBezTo>
                  <a:cubicBezTo>
                    <a:pt x="193" y="0"/>
                    <a:pt x="197" y="4"/>
                    <a:pt x="197" y="9"/>
                  </a:cubicBezTo>
                  <a:cubicBezTo>
                    <a:pt x="197" y="9"/>
                    <a:pt x="197" y="9"/>
                    <a:pt x="197" y="9"/>
                  </a:cubicBezTo>
                  <a:cubicBezTo>
                    <a:pt x="197" y="14"/>
                    <a:pt x="193" y="18"/>
                    <a:pt x="188" y="18"/>
                  </a:cubicBezTo>
                  <a:close/>
                </a:path>
              </a:pathLst>
            </a:custGeom>
            <a:solidFill>
              <a:srgbClr val="EEE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2" name="Oval 104">
              <a:extLst>
                <a:ext uri="{FF2B5EF4-FFF2-40B4-BE49-F238E27FC236}">
                  <a16:creationId xmlns:a16="http://schemas.microsoft.com/office/drawing/2014/main" id="{A95E695D-DEE7-6D4B-83F3-1D59AEE8B6D9}"/>
                </a:ext>
              </a:extLst>
            </p:cNvPr>
            <p:cNvSpPr>
              <a:spLocks noChangeArrowheads="1"/>
            </p:cNvSpPr>
            <p:nvPr/>
          </p:nvSpPr>
          <p:spPr bwMode="auto">
            <a:xfrm>
              <a:off x="6349" y="2019"/>
              <a:ext cx="418" cy="41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3" name="Freeform 105">
              <a:extLst>
                <a:ext uri="{FF2B5EF4-FFF2-40B4-BE49-F238E27FC236}">
                  <a16:creationId xmlns:a16="http://schemas.microsoft.com/office/drawing/2014/main" id="{EEF5553C-85AE-9944-BD58-BEF0A6FBC7B7}"/>
                </a:ext>
              </a:extLst>
            </p:cNvPr>
            <p:cNvSpPr>
              <a:spLocks/>
            </p:cNvSpPr>
            <p:nvPr/>
          </p:nvSpPr>
          <p:spPr bwMode="auto">
            <a:xfrm>
              <a:off x="6407" y="2128"/>
              <a:ext cx="306" cy="224"/>
            </a:xfrm>
            <a:custGeom>
              <a:avLst/>
              <a:gdLst>
                <a:gd name="T0" fmla="*/ 272 w 306"/>
                <a:gd name="T1" fmla="*/ 0 h 224"/>
                <a:gd name="T2" fmla="*/ 133 w 306"/>
                <a:gd name="T3" fmla="*/ 153 h 224"/>
                <a:gd name="T4" fmla="*/ 35 w 306"/>
                <a:gd name="T5" fmla="*/ 34 h 224"/>
                <a:gd name="T6" fmla="*/ 0 w 306"/>
                <a:gd name="T7" fmla="*/ 63 h 224"/>
                <a:gd name="T8" fmla="*/ 130 w 306"/>
                <a:gd name="T9" fmla="*/ 224 h 224"/>
                <a:gd name="T10" fmla="*/ 306 w 306"/>
                <a:gd name="T11" fmla="*/ 30 h 224"/>
                <a:gd name="T12" fmla="*/ 272 w 306"/>
                <a:gd name="T13" fmla="*/ 0 h 224"/>
              </a:gdLst>
              <a:ahLst/>
              <a:cxnLst>
                <a:cxn ang="0">
                  <a:pos x="T0" y="T1"/>
                </a:cxn>
                <a:cxn ang="0">
                  <a:pos x="T2" y="T3"/>
                </a:cxn>
                <a:cxn ang="0">
                  <a:pos x="T4" y="T5"/>
                </a:cxn>
                <a:cxn ang="0">
                  <a:pos x="T6" y="T7"/>
                </a:cxn>
                <a:cxn ang="0">
                  <a:pos x="T8" y="T9"/>
                </a:cxn>
                <a:cxn ang="0">
                  <a:pos x="T10" y="T11"/>
                </a:cxn>
                <a:cxn ang="0">
                  <a:pos x="T12" y="T13"/>
                </a:cxn>
              </a:cxnLst>
              <a:rect l="0" t="0" r="r" b="b"/>
              <a:pathLst>
                <a:path w="306" h="224">
                  <a:moveTo>
                    <a:pt x="272" y="0"/>
                  </a:moveTo>
                  <a:lnTo>
                    <a:pt x="133" y="153"/>
                  </a:lnTo>
                  <a:lnTo>
                    <a:pt x="35" y="34"/>
                  </a:lnTo>
                  <a:lnTo>
                    <a:pt x="0" y="63"/>
                  </a:lnTo>
                  <a:lnTo>
                    <a:pt x="130" y="224"/>
                  </a:lnTo>
                  <a:lnTo>
                    <a:pt x="306" y="30"/>
                  </a:lnTo>
                  <a:lnTo>
                    <a:pt x="272" y="0"/>
                  </a:lnTo>
                  <a:close/>
                </a:path>
              </a:pathLst>
            </a:custGeom>
            <a:solidFill>
              <a:srgbClr val="80B4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4" name="Freeform 106">
              <a:extLst>
                <a:ext uri="{FF2B5EF4-FFF2-40B4-BE49-F238E27FC236}">
                  <a16:creationId xmlns:a16="http://schemas.microsoft.com/office/drawing/2014/main" id="{2EBF0F4F-6A50-6F4A-A5AC-AB8BC40624D8}"/>
                </a:ext>
              </a:extLst>
            </p:cNvPr>
            <p:cNvSpPr>
              <a:spLocks/>
            </p:cNvSpPr>
            <p:nvPr/>
          </p:nvSpPr>
          <p:spPr bwMode="auto">
            <a:xfrm>
              <a:off x="7286" y="278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E53C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5" name="Freeform 107">
              <a:extLst>
                <a:ext uri="{FF2B5EF4-FFF2-40B4-BE49-F238E27FC236}">
                  <a16:creationId xmlns:a16="http://schemas.microsoft.com/office/drawing/2014/main" id="{DB04485A-900D-E94A-93BD-9E6FE3D5A716}"/>
                </a:ext>
              </a:extLst>
            </p:cNvPr>
            <p:cNvSpPr>
              <a:spLocks/>
            </p:cNvSpPr>
            <p:nvPr/>
          </p:nvSpPr>
          <p:spPr bwMode="auto">
            <a:xfrm>
              <a:off x="6753" y="2838"/>
              <a:ext cx="755" cy="656"/>
            </a:xfrm>
            <a:custGeom>
              <a:avLst/>
              <a:gdLst>
                <a:gd name="T0" fmla="*/ 596 w 596"/>
                <a:gd name="T1" fmla="*/ 13 h 518"/>
                <a:gd name="T2" fmla="*/ 543 w 596"/>
                <a:gd name="T3" fmla="*/ 0 h 518"/>
                <a:gd name="T4" fmla="*/ 218 w 596"/>
                <a:gd name="T5" fmla="*/ 20 h 518"/>
                <a:gd name="T6" fmla="*/ 136 w 596"/>
                <a:gd name="T7" fmla="*/ 38 h 518"/>
                <a:gd name="T8" fmla="*/ 0 w 596"/>
                <a:gd name="T9" fmla="*/ 206 h 518"/>
                <a:gd name="T10" fmla="*/ 25 w 596"/>
                <a:gd name="T11" fmla="*/ 518 h 518"/>
                <a:gd name="T12" fmla="*/ 596 w 596"/>
                <a:gd name="T13" fmla="*/ 518 h 518"/>
                <a:gd name="T14" fmla="*/ 596 w 596"/>
                <a:gd name="T15" fmla="*/ 13 h 5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6" h="518">
                  <a:moveTo>
                    <a:pt x="596" y="13"/>
                  </a:moveTo>
                  <a:cubicBezTo>
                    <a:pt x="543" y="0"/>
                    <a:pt x="543" y="0"/>
                    <a:pt x="543" y="0"/>
                  </a:cubicBezTo>
                  <a:cubicBezTo>
                    <a:pt x="218" y="20"/>
                    <a:pt x="218" y="20"/>
                    <a:pt x="218" y="20"/>
                  </a:cubicBezTo>
                  <a:cubicBezTo>
                    <a:pt x="136" y="38"/>
                    <a:pt x="136" y="38"/>
                    <a:pt x="136" y="38"/>
                  </a:cubicBezTo>
                  <a:cubicBezTo>
                    <a:pt x="56" y="55"/>
                    <a:pt x="0" y="125"/>
                    <a:pt x="0" y="206"/>
                  </a:cubicBezTo>
                  <a:cubicBezTo>
                    <a:pt x="25" y="518"/>
                    <a:pt x="25" y="518"/>
                    <a:pt x="25" y="518"/>
                  </a:cubicBezTo>
                  <a:cubicBezTo>
                    <a:pt x="596" y="518"/>
                    <a:pt x="596" y="518"/>
                    <a:pt x="596" y="518"/>
                  </a:cubicBezTo>
                  <a:lnTo>
                    <a:pt x="596" y="13"/>
                  </a:lnTo>
                  <a:close/>
                </a:path>
              </a:pathLst>
            </a:custGeom>
            <a:solidFill>
              <a:srgbClr val="DD92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6" name="Freeform 108">
              <a:extLst>
                <a:ext uri="{FF2B5EF4-FFF2-40B4-BE49-F238E27FC236}">
                  <a16:creationId xmlns:a16="http://schemas.microsoft.com/office/drawing/2014/main" id="{3EED8426-A347-7649-BFB4-ED905D5404BB}"/>
                </a:ext>
              </a:extLst>
            </p:cNvPr>
            <p:cNvSpPr>
              <a:spLocks/>
            </p:cNvSpPr>
            <p:nvPr/>
          </p:nvSpPr>
          <p:spPr bwMode="auto">
            <a:xfrm>
              <a:off x="7086" y="2667"/>
              <a:ext cx="0" cy="1"/>
            </a:xfrm>
            <a:custGeom>
              <a:avLst/>
              <a:gdLst>
                <a:gd name="T0" fmla="*/ 1 h 1"/>
                <a:gd name="T1" fmla="*/ 0 h 1"/>
                <a:gd name="T2" fmla="*/ 0 h 1"/>
                <a:gd name="T3" fmla="*/ 1 h 1"/>
              </a:gdLst>
              <a:ahLst/>
              <a:cxnLst>
                <a:cxn ang="0">
                  <a:pos x="0" y="T0"/>
                </a:cxn>
                <a:cxn ang="0">
                  <a:pos x="0" y="T1"/>
                </a:cxn>
                <a:cxn ang="0">
                  <a:pos x="0" y="T2"/>
                </a:cxn>
                <a:cxn ang="0">
                  <a:pos x="0" y="T3"/>
                </a:cxn>
              </a:cxnLst>
              <a:rect l="0" t="0" r="r" b="b"/>
              <a:pathLst>
                <a:path h="1">
                  <a:moveTo>
                    <a:pt x="0" y="1"/>
                  </a:moveTo>
                  <a:cubicBezTo>
                    <a:pt x="0" y="1"/>
                    <a:pt x="0" y="1"/>
                    <a:pt x="0" y="0"/>
                  </a:cubicBezTo>
                  <a:cubicBezTo>
                    <a:pt x="0" y="0"/>
                    <a:pt x="0" y="0"/>
                    <a:pt x="0" y="0"/>
                  </a:cubicBezTo>
                  <a:cubicBezTo>
                    <a:pt x="0" y="0"/>
                    <a:pt x="0" y="0"/>
                    <a:pt x="0" y="1"/>
                  </a:cubicBezTo>
                  <a:close/>
                </a:path>
              </a:pathLst>
            </a:custGeom>
            <a:solidFill>
              <a:srgbClr val="EC90B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7" name="Freeform 109">
              <a:extLst>
                <a:ext uri="{FF2B5EF4-FFF2-40B4-BE49-F238E27FC236}">
                  <a16:creationId xmlns:a16="http://schemas.microsoft.com/office/drawing/2014/main" id="{8F556DFB-87DF-214A-8340-FFB9AC6FCBD7}"/>
                </a:ext>
              </a:extLst>
            </p:cNvPr>
            <p:cNvSpPr>
              <a:spLocks/>
            </p:cNvSpPr>
            <p:nvPr/>
          </p:nvSpPr>
          <p:spPr bwMode="auto">
            <a:xfrm>
              <a:off x="5279" y="2070"/>
              <a:ext cx="572" cy="455"/>
            </a:xfrm>
            <a:custGeom>
              <a:avLst/>
              <a:gdLst>
                <a:gd name="T0" fmla="*/ 442 w 451"/>
                <a:gd name="T1" fmla="*/ 131 h 359"/>
                <a:gd name="T2" fmla="*/ 427 w 451"/>
                <a:gd name="T3" fmla="*/ 116 h 359"/>
                <a:gd name="T4" fmla="*/ 391 w 451"/>
                <a:gd name="T5" fmla="*/ 0 h 359"/>
                <a:gd name="T6" fmla="*/ 0 w 451"/>
                <a:gd name="T7" fmla="*/ 332 h 359"/>
                <a:gd name="T8" fmla="*/ 309 w 451"/>
                <a:gd name="T9" fmla="*/ 359 h 359"/>
                <a:gd name="T10" fmla="*/ 360 w 451"/>
                <a:gd name="T11" fmla="*/ 291 h 359"/>
                <a:gd name="T12" fmla="*/ 434 w 451"/>
                <a:gd name="T13" fmla="*/ 157 h 359"/>
                <a:gd name="T14" fmla="*/ 448 w 451"/>
                <a:gd name="T15" fmla="*/ 146 h 359"/>
                <a:gd name="T16" fmla="*/ 442 w 451"/>
                <a:gd name="T17" fmla="*/ 131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1" h="359">
                  <a:moveTo>
                    <a:pt x="442" y="131"/>
                  </a:moveTo>
                  <a:cubicBezTo>
                    <a:pt x="427" y="116"/>
                    <a:pt x="427" y="116"/>
                    <a:pt x="427" y="116"/>
                  </a:cubicBezTo>
                  <a:cubicBezTo>
                    <a:pt x="427" y="116"/>
                    <a:pt x="401" y="18"/>
                    <a:pt x="391" y="0"/>
                  </a:cubicBezTo>
                  <a:cubicBezTo>
                    <a:pt x="0" y="332"/>
                    <a:pt x="0" y="332"/>
                    <a:pt x="0" y="332"/>
                  </a:cubicBezTo>
                  <a:cubicBezTo>
                    <a:pt x="309" y="359"/>
                    <a:pt x="309" y="359"/>
                    <a:pt x="309" y="359"/>
                  </a:cubicBezTo>
                  <a:cubicBezTo>
                    <a:pt x="360" y="291"/>
                    <a:pt x="360" y="291"/>
                    <a:pt x="360" y="291"/>
                  </a:cubicBezTo>
                  <a:cubicBezTo>
                    <a:pt x="449" y="250"/>
                    <a:pt x="434" y="157"/>
                    <a:pt x="434" y="157"/>
                  </a:cubicBezTo>
                  <a:cubicBezTo>
                    <a:pt x="434" y="157"/>
                    <a:pt x="447" y="148"/>
                    <a:pt x="448" y="146"/>
                  </a:cubicBezTo>
                  <a:cubicBezTo>
                    <a:pt x="451" y="140"/>
                    <a:pt x="447" y="136"/>
                    <a:pt x="442" y="131"/>
                  </a:cubicBezTo>
                  <a:close/>
                </a:path>
              </a:pathLst>
            </a:custGeom>
            <a:solidFill>
              <a:srgbClr val="DB8F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8" name="Freeform 110">
              <a:extLst>
                <a:ext uri="{FF2B5EF4-FFF2-40B4-BE49-F238E27FC236}">
                  <a16:creationId xmlns:a16="http://schemas.microsoft.com/office/drawing/2014/main" id="{F4C0E2F4-556B-DF40-AFC8-35018FB082AE}"/>
                </a:ext>
              </a:extLst>
            </p:cNvPr>
            <p:cNvSpPr>
              <a:spLocks/>
            </p:cNvSpPr>
            <p:nvPr/>
          </p:nvSpPr>
          <p:spPr bwMode="auto">
            <a:xfrm>
              <a:off x="5892" y="2184"/>
              <a:ext cx="730" cy="533"/>
            </a:xfrm>
            <a:custGeom>
              <a:avLst/>
              <a:gdLst>
                <a:gd name="T0" fmla="*/ 0 w 576"/>
                <a:gd name="T1" fmla="*/ 239 h 421"/>
                <a:gd name="T2" fmla="*/ 112 w 576"/>
                <a:gd name="T3" fmla="*/ 239 h 421"/>
                <a:gd name="T4" fmla="*/ 122 w 576"/>
                <a:gd name="T5" fmla="*/ 236 h 421"/>
                <a:gd name="T6" fmla="*/ 431 w 576"/>
                <a:gd name="T7" fmla="*/ 21 h 421"/>
                <a:gd name="T8" fmla="*/ 522 w 576"/>
                <a:gd name="T9" fmla="*/ 3 h 421"/>
                <a:gd name="T10" fmla="*/ 576 w 576"/>
                <a:gd name="T11" fmla="*/ 14 h 421"/>
                <a:gd name="T12" fmla="*/ 224 w 576"/>
                <a:gd name="T13" fmla="*/ 360 h 421"/>
                <a:gd name="T14" fmla="*/ 151 w 576"/>
                <a:gd name="T15" fmla="*/ 393 h 421"/>
                <a:gd name="T16" fmla="*/ 0 w 576"/>
                <a:gd name="T17" fmla="*/ 421 h 421"/>
                <a:gd name="T18" fmla="*/ 0 w 576"/>
                <a:gd name="T19" fmla="*/ 239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6" h="421">
                  <a:moveTo>
                    <a:pt x="0" y="239"/>
                  </a:moveTo>
                  <a:cubicBezTo>
                    <a:pt x="112" y="239"/>
                    <a:pt x="112" y="239"/>
                    <a:pt x="112" y="239"/>
                  </a:cubicBezTo>
                  <a:cubicBezTo>
                    <a:pt x="116" y="239"/>
                    <a:pt x="119" y="238"/>
                    <a:pt x="122" y="236"/>
                  </a:cubicBezTo>
                  <a:cubicBezTo>
                    <a:pt x="431" y="21"/>
                    <a:pt x="431" y="21"/>
                    <a:pt x="431" y="21"/>
                  </a:cubicBezTo>
                  <a:cubicBezTo>
                    <a:pt x="459" y="6"/>
                    <a:pt x="491" y="0"/>
                    <a:pt x="522" y="3"/>
                  </a:cubicBezTo>
                  <a:cubicBezTo>
                    <a:pt x="576" y="14"/>
                    <a:pt x="576" y="14"/>
                    <a:pt x="576" y="14"/>
                  </a:cubicBezTo>
                  <a:cubicBezTo>
                    <a:pt x="224" y="360"/>
                    <a:pt x="224" y="360"/>
                    <a:pt x="224" y="360"/>
                  </a:cubicBezTo>
                  <a:cubicBezTo>
                    <a:pt x="203" y="376"/>
                    <a:pt x="178" y="388"/>
                    <a:pt x="151" y="393"/>
                  </a:cubicBezTo>
                  <a:cubicBezTo>
                    <a:pt x="0" y="421"/>
                    <a:pt x="0" y="421"/>
                    <a:pt x="0" y="421"/>
                  </a:cubicBezTo>
                  <a:lnTo>
                    <a:pt x="0" y="239"/>
                  </a:lnTo>
                  <a:close/>
                </a:path>
              </a:pathLst>
            </a:custGeom>
            <a:solidFill>
              <a:srgbClr val="DB8F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9" name="Freeform 111">
              <a:extLst>
                <a:ext uri="{FF2B5EF4-FFF2-40B4-BE49-F238E27FC236}">
                  <a16:creationId xmlns:a16="http://schemas.microsoft.com/office/drawing/2014/main" id="{F0AF5CE0-6DDA-1745-B3C2-C646F4FEC2D7}"/>
                </a:ext>
              </a:extLst>
            </p:cNvPr>
            <p:cNvSpPr>
              <a:spLocks/>
            </p:cNvSpPr>
            <p:nvPr/>
          </p:nvSpPr>
          <p:spPr bwMode="auto">
            <a:xfrm>
              <a:off x="4419" y="2982"/>
              <a:ext cx="796" cy="512"/>
            </a:xfrm>
            <a:custGeom>
              <a:avLst/>
              <a:gdLst>
                <a:gd name="T0" fmla="*/ 13 w 628"/>
                <a:gd name="T1" fmla="*/ 404 h 404"/>
                <a:gd name="T2" fmla="*/ 317 w 628"/>
                <a:gd name="T3" fmla="*/ 0 h 404"/>
                <a:gd name="T4" fmla="*/ 628 w 628"/>
                <a:gd name="T5" fmla="*/ 404 h 404"/>
                <a:gd name="T6" fmla="*/ 13 w 628"/>
                <a:gd name="T7" fmla="*/ 404 h 404"/>
              </a:gdLst>
              <a:ahLst/>
              <a:cxnLst>
                <a:cxn ang="0">
                  <a:pos x="T0" y="T1"/>
                </a:cxn>
                <a:cxn ang="0">
                  <a:pos x="T2" y="T3"/>
                </a:cxn>
                <a:cxn ang="0">
                  <a:pos x="T4" y="T5"/>
                </a:cxn>
                <a:cxn ang="0">
                  <a:pos x="T6" y="T7"/>
                </a:cxn>
              </a:cxnLst>
              <a:rect l="0" t="0" r="r" b="b"/>
              <a:pathLst>
                <a:path w="628" h="404">
                  <a:moveTo>
                    <a:pt x="13" y="404"/>
                  </a:moveTo>
                  <a:cubicBezTo>
                    <a:pt x="13" y="404"/>
                    <a:pt x="0" y="62"/>
                    <a:pt x="317" y="0"/>
                  </a:cubicBezTo>
                  <a:cubicBezTo>
                    <a:pt x="628" y="404"/>
                    <a:pt x="628" y="404"/>
                    <a:pt x="628" y="404"/>
                  </a:cubicBezTo>
                  <a:lnTo>
                    <a:pt x="13" y="404"/>
                  </a:ln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0" name="Freeform 112">
              <a:extLst>
                <a:ext uri="{FF2B5EF4-FFF2-40B4-BE49-F238E27FC236}">
                  <a16:creationId xmlns:a16="http://schemas.microsoft.com/office/drawing/2014/main" id="{D79C37A9-1C4D-F244-8F06-E363104DB254}"/>
                </a:ext>
              </a:extLst>
            </p:cNvPr>
            <p:cNvSpPr>
              <a:spLocks/>
            </p:cNvSpPr>
            <p:nvPr/>
          </p:nvSpPr>
          <p:spPr bwMode="auto">
            <a:xfrm>
              <a:off x="4821" y="2487"/>
              <a:ext cx="1071" cy="931"/>
            </a:xfrm>
            <a:custGeom>
              <a:avLst/>
              <a:gdLst>
                <a:gd name="T0" fmla="*/ 846 w 846"/>
                <a:gd name="T1" fmla="*/ 0 h 735"/>
                <a:gd name="T2" fmla="*/ 362 w 846"/>
                <a:gd name="T3" fmla="*/ 0 h 735"/>
                <a:gd name="T4" fmla="*/ 148 w 846"/>
                <a:gd name="T5" fmla="*/ 203 h 735"/>
                <a:gd name="T6" fmla="*/ 0 w 846"/>
                <a:gd name="T7" fmla="*/ 391 h 735"/>
                <a:gd name="T8" fmla="*/ 268 w 846"/>
                <a:gd name="T9" fmla="*/ 735 h 735"/>
                <a:gd name="T10" fmla="*/ 532 w 846"/>
                <a:gd name="T11" fmla="*/ 388 h 735"/>
                <a:gd name="T12" fmla="*/ 558 w 846"/>
                <a:gd name="T13" fmla="*/ 391 h 735"/>
                <a:gd name="T14" fmla="*/ 675 w 846"/>
                <a:gd name="T15" fmla="*/ 274 h 735"/>
                <a:gd name="T16" fmla="*/ 662 w 846"/>
                <a:gd name="T17" fmla="*/ 221 h 735"/>
                <a:gd name="T18" fmla="*/ 846 w 846"/>
                <a:gd name="T19" fmla="*/ 182 h 735"/>
                <a:gd name="T20" fmla="*/ 846 w 846"/>
                <a:gd name="T21"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6" h="735">
                  <a:moveTo>
                    <a:pt x="846" y="0"/>
                  </a:moveTo>
                  <a:cubicBezTo>
                    <a:pt x="362" y="0"/>
                    <a:pt x="362" y="0"/>
                    <a:pt x="362" y="0"/>
                  </a:cubicBezTo>
                  <a:cubicBezTo>
                    <a:pt x="362" y="0"/>
                    <a:pt x="287" y="13"/>
                    <a:pt x="148" y="203"/>
                  </a:cubicBezTo>
                  <a:cubicBezTo>
                    <a:pt x="0" y="391"/>
                    <a:pt x="0" y="391"/>
                    <a:pt x="0" y="391"/>
                  </a:cubicBezTo>
                  <a:cubicBezTo>
                    <a:pt x="268" y="735"/>
                    <a:pt x="268" y="735"/>
                    <a:pt x="268" y="735"/>
                  </a:cubicBezTo>
                  <a:cubicBezTo>
                    <a:pt x="532" y="388"/>
                    <a:pt x="532" y="388"/>
                    <a:pt x="532" y="388"/>
                  </a:cubicBezTo>
                  <a:cubicBezTo>
                    <a:pt x="541" y="390"/>
                    <a:pt x="549" y="391"/>
                    <a:pt x="558" y="391"/>
                  </a:cubicBezTo>
                  <a:cubicBezTo>
                    <a:pt x="623" y="391"/>
                    <a:pt x="675" y="339"/>
                    <a:pt x="675" y="274"/>
                  </a:cubicBezTo>
                  <a:cubicBezTo>
                    <a:pt x="675" y="255"/>
                    <a:pt x="670" y="237"/>
                    <a:pt x="662" y="221"/>
                  </a:cubicBezTo>
                  <a:cubicBezTo>
                    <a:pt x="846" y="182"/>
                    <a:pt x="846" y="182"/>
                    <a:pt x="846" y="182"/>
                  </a:cubicBezTo>
                  <a:lnTo>
                    <a:pt x="846" y="0"/>
                  </a:lnTo>
                  <a:close/>
                </a:path>
              </a:pathLst>
            </a:custGeom>
            <a:solidFill>
              <a:srgbClr val="B1D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1" name="Rectangle 113">
              <a:extLst>
                <a:ext uri="{FF2B5EF4-FFF2-40B4-BE49-F238E27FC236}">
                  <a16:creationId xmlns:a16="http://schemas.microsoft.com/office/drawing/2014/main" id="{3A71D952-7937-D242-8707-98D273D5FA5A}"/>
                </a:ext>
              </a:extLst>
            </p:cNvPr>
            <p:cNvSpPr>
              <a:spLocks noChangeArrowheads="1"/>
            </p:cNvSpPr>
            <p:nvPr/>
          </p:nvSpPr>
          <p:spPr bwMode="auto">
            <a:xfrm>
              <a:off x="5321" y="2783"/>
              <a:ext cx="1" cy="2"/>
            </a:xfrm>
            <a:prstGeom prst="rect">
              <a:avLst/>
            </a:prstGeom>
            <a:solidFill>
              <a:srgbClr val="293E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2" name="Freeform 114">
              <a:extLst>
                <a:ext uri="{FF2B5EF4-FFF2-40B4-BE49-F238E27FC236}">
                  <a16:creationId xmlns:a16="http://schemas.microsoft.com/office/drawing/2014/main" id="{1CE696C0-4FC5-3341-A896-72361BFECBD6}"/>
                </a:ext>
              </a:extLst>
            </p:cNvPr>
            <p:cNvSpPr>
              <a:spLocks/>
            </p:cNvSpPr>
            <p:nvPr/>
          </p:nvSpPr>
          <p:spPr bwMode="auto">
            <a:xfrm>
              <a:off x="5321" y="2780"/>
              <a:ext cx="3" cy="3"/>
            </a:xfrm>
            <a:custGeom>
              <a:avLst/>
              <a:gdLst>
                <a:gd name="T0" fmla="*/ 0 w 2"/>
                <a:gd name="T1" fmla="*/ 3 h 3"/>
                <a:gd name="T2" fmla="*/ 2 w 2"/>
                <a:gd name="T3" fmla="*/ 0 h 3"/>
                <a:gd name="T4" fmla="*/ 0 w 2"/>
                <a:gd name="T5" fmla="*/ 3 h 3"/>
              </a:gdLst>
              <a:ahLst/>
              <a:cxnLst>
                <a:cxn ang="0">
                  <a:pos x="T0" y="T1"/>
                </a:cxn>
                <a:cxn ang="0">
                  <a:pos x="T2" y="T3"/>
                </a:cxn>
                <a:cxn ang="0">
                  <a:pos x="T4" y="T5"/>
                </a:cxn>
              </a:cxnLst>
              <a:rect l="0" t="0" r="r" b="b"/>
              <a:pathLst>
                <a:path w="2" h="3">
                  <a:moveTo>
                    <a:pt x="0" y="3"/>
                  </a:moveTo>
                  <a:cubicBezTo>
                    <a:pt x="1" y="3"/>
                    <a:pt x="2" y="1"/>
                    <a:pt x="2" y="0"/>
                  </a:cubicBezTo>
                  <a:cubicBezTo>
                    <a:pt x="1" y="2"/>
                    <a:pt x="1" y="3"/>
                    <a:pt x="0" y="3"/>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3" name="Freeform 115">
              <a:extLst>
                <a:ext uri="{FF2B5EF4-FFF2-40B4-BE49-F238E27FC236}">
                  <a16:creationId xmlns:a16="http://schemas.microsoft.com/office/drawing/2014/main" id="{D6336565-88B1-C74B-A9E5-82C97F79BFB3}"/>
                </a:ext>
              </a:extLst>
            </p:cNvPr>
            <p:cNvSpPr>
              <a:spLocks/>
            </p:cNvSpPr>
            <p:nvPr/>
          </p:nvSpPr>
          <p:spPr bwMode="auto">
            <a:xfrm>
              <a:off x="5324" y="2776"/>
              <a:ext cx="2" cy="4"/>
            </a:xfrm>
            <a:custGeom>
              <a:avLst/>
              <a:gdLst>
                <a:gd name="T0" fmla="*/ 0 w 2"/>
                <a:gd name="T1" fmla="*/ 3 h 3"/>
                <a:gd name="T2" fmla="*/ 2 w 2"/>
                <a:gd name="T3" fmla="*/ 0 h 3"/>
                <a:gd name="T4" fmla="*/ 0 w 2"/>
                <a:gd name="T5" fmla="*/ 3 h 3"/>
              </a:gdLst>
              <a:ahLst/>
              <a:cxnLst>
                <a:cxn ang="0">
                  <a:pos x="T0" y="T1"/>
                </a:cxn>
                <a:cxn ang="0">
                  <a:pos x="T2" y="T3"/>
                </a:cxn>
                <a:cxn ang="0">
                  <a:pos x="T4" y="T5"/>
                </a:cxn>
              </a:cxnLst>
              <a:rect l="0" t="0" r="r" b="b"/>
              <a:pathLst>
                <a:path w="2" h="3">
                  <a:moveTo>
                    <a:pt x="0" y="3"/>
                  </a:moveTo>
                  <a:cubicBezTo>
                    <a:pt x="1" y="3"/>
                    <a:pt x="1" y="1"/>
                    <a:pt x="2" y="0"/>
                  </a:cubicBezTo>
                  <a:cubicBezTo>
                    <a:pt x="2" y="1"/>
                    <a:pt x="1" y="2"/>
                    <a:pt x="0" y="3"/>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4" name="Freeform 116">
              <a:extLst>
                <a:ext uri="{FF2B5EF4-FFF2-40B4-BE49-F238E27FC236}">
                  <a16:creationId xmlns:a16="http://schemas.microsoft.com/office/drawing/2014/main" id="{A5A65EBD-7251-B046-B618-7EF071DEC969}"/>
                </a:ext>
              </a:extLst>
            </p:cNvPr>
            <p:cNvSpPr>
              <a:spLocks/>
            </p:cNvSpPr>
            <p:nvPr/>
          </p:nvSpPr>
          <p:spPr bwMode="auto">
            <a:xfrm>
              <a:off x="5326" y="2776"/>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5" name="Freeform 117">
              <a:extLst>
                <a:ext uri="{FF2B5EF4-FFF2-40B4-BE49-F238E27FC236}">
                  <a16:creationId xmlns:a16="http://schemas.microsoft.com/office/drawing/2014/main" id="{A3A6779E-30F6-634D-8607-1EEB37646F81}"/>
                </a:ext>
              </a:extLst>
            </p:cNvPr>
            <p:cNvSpPr>
              <a:spLocks/>
            </p:cNvSpPr>
            <p:nvPr/>
          </p:nvSpPr>
          <p:spPr bwMode="auto">
            <a:xfrm>
              <a:off x="4591" y="1931"/>
              <a:ext cx="1184" cy="1068"/>
            </a:xfrm>
            <a:custGeom>
              <a:avLst/>
              <a:gdLst>
                <a:gd name="T0" fmla="*/ 781 w 934"/>
                <a:gd name="T1" fmla="*/ 276 h 842"/>
                <a:gd name="T2" fmla="*/ 821 w 934"/>
                <a:gd name="T3" fmla="*/ 232 h 842"/>
                <a:gd name="T4" fmla="*/ 849 w 934"/>
                <a:gd name="T5" fmla="*/ 242 h 842"/>
                <a:gd name="T6" fmla="*/ 934 w 934"/>
                <a:gd name="T7" fmla="*/ 109 h 842"/>
                <a:gd name="T8" fmla="*/ 739 w 934"/>
                <a:gd name="T9" fmla="*/ 8 h 842"/>
                <a:gd name="T10" fmla="*/ 616 w 934"/>
                <a:gd name="T11" fmla="*/ 56 h 842"/>
                <a:gd name="T12" fmla="*/ 344 w 934"/>
                <a:gd name="T13" fmla="*/ 195 h 842"/>
                <a:gd name="T14" fmla="*/ 263 w 934"/>
                <a:gd name="T15" fmla="*/ 218 h 842"/>
                <a:gd name="T16" fmla="*/ 219 w 934"/>
                <a:gd name="T17" fmla="*/ 230 h 842"/>
                <a:gd name="T18" fmla="*/ 126 w 934"/>
                <a:gd name="T19" fmla="*/ 277 h 842"/>
                <a:gd name="T20" fmla="*/ 15 w 934"/>
                <a:gd name="T21" fmla="*/ 434 h 842"/>
                <a:gd name="T22" fmla="*/ 3 w 934"/>
                <a:gd name="T23" fmla="*/ 549 h 842"/>
                <a:gd name="T24" fmla="*/ 335 w 934"/>
                <a:gd name="T25" fmla="*/ 827 h 842"/>
                <a:gd name="T26" fmla="*/ 574 w 934"/>
                <a:gd name="T27" fmla="*/ 674 h 842"/>
                <a:gd name="T28" fmla="*/ 580 w 934"/>
                <a:gd name="T29" fmla="*/ 666 h 842"/>
                <a:gd name="T30" fmla="*/ 805 w 934"/>
                <a:gd name="T31" fmla="*/ 313 h 842"/>
                <a:gd name="T32" fmla="*/ 781 w 934"/>
                <a:gd name="T33" fmla="*/ 276 h 8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34" h="842">
                  <a:moveTo>
                    <a:pt x="781" y="276"/>
                  </a:moveTo>
                  <a:cubicBezTo>
                    <a:pt x="780" y="253"/>
                    <a:pt x="798" y="233"/>
                    <a:pt x="821" y="232"/>
                  </a:cubicBezTo>
                  <a:cubicBezTo>
                    <a:pt x="832" y="232"/>
                    <a:pt x="842" y="236"/>
                    <a:pt x="849" y="242"/>
                  </a:cubicBezTo>
                  <a:cubicBezTo>
                    <a:pt x="934" y="109"/>
                    <a:pt x="934" y="109"/>
                    <a:pt x="934" y="109"/>
                  </a:cubicBezTo>
                  <a:cubicBezTo>
                    <a:pt x="895" y="40"/>
                    <a:pt x="823" y="0"/>
                    <a:pt x="739" y="8"/>
                  </a:cubicBezTo>
                  <a:cubicBezTo>
                    <a:pt x="693" y="12"/>
                    <a:pt x="650" y="29"/>
                    <a:pt x="616" y="56"/>
                  </a:cubicBezTo>
                  <a:cubicBezTo>
                    <a:pt x="536" y="121"/>
                    <a:pt x="443" y="166"/>
                    <a:pt x="344" y="195"/>
                  </a:cubicBezTo>
                  <a:cubicBezTo>
                    <a:pt x="263" y="218"/>
                    <a:pt x="263" y="218"/>
                    <a:pt x="263" y="218"/>
                  </a:cubicBezTo>
                  <a:cubicBezTo>
                    <a:pt x="248" y="221"/>
                    <a:pt x="233" y="225"/>
                    <a:pt x="219" y="230"/>
                  </a:cubicBezTo>
                  <a:cubicBezTo>
                    <a:pt x="185" y="240"/>
                    <a:pt x="154" y="256"/>
                    <a:pt x="126" y="277"/>
                  </a:cubicBezTo>
                  <a:cubicBezTo>
                    <a:pt x="71" y="316"/>
                    <a:pt x="31" y="370"/>
                    <a:pt x="15" y="434"/>
                  </a:cubicBezTo>
                  <a:cubicBezTo>
                    <a:pt x="4" y="470"/>
                    <a:pt x="0" y="509"/>
                    <a:pt x="3" y="549"/>
                  </a:cubicBezTo>
                  <a:cubicBezTo>
                    <a:pt x="18" y="718"/>
                    <a:pt x="166" y="842"/>
                    <a:pt x="335" y="827"/>
                  </a:cubicBezTo>
                  <a:cubicBezTo>
                    <a:pt x="439" y="818"/>
                    <a:pt x="526" y="758"/>
                    <a:pt x="574" y="674"/>
                  </a:cubicBezTo>
                  <a:cubicBezTo>
                    <a:pt x="580" y="666"/>
                    <a:pt x="580" y="666"/>
                    <a:pt x="580" y="666"/>
                  </a:cubicBezTo>
                  <a:cubicBezTo>
                    <a:pt x="805" y="313"/>
                    <a:pt x="805" y="313"/>
                    <a:pt x="805" y="313"/>
                  </a:cubicBezTo>
                  <a:cubicBezTo>
                    <a:pt x="791" y="306"/>
                    <a:pt x="781" y="293"/>
                    <a:pt x="781" y="276"/>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6" name="Freeform 118">
              <a:extLst>
                <a:ext uri="{FF2B5EF4-FFF2-40B4-BE49-F238E27FC236}">
                  <a16:creationId xmlns:a16="http://schemas.microsoft.com/office/drawing/2014/main" id="{60B41F8A-647D-D94F-A3A4-37085537B821}"/>
                </a:ext>
              </a:extLst>
            </p:cNvPr>
            <p:cNvSpPr>
              <a:spLocks/>
            </p:cNvSpPr>
            <p:nvPr/>
          </p:nvSpPr>
          <p:spPr bwMode="auto">
            <a:xfrm>
              <a:off x="6229" y="3072"/>
              <a:ext cx="916" cy="422"/>
            </a:xfrm>
            <a:custGeom>
              <a:avLst/>
              <a:gdLst>
                <a:gd name="T0" fmla="*/ 723 w 723"/>
                <a:gd name="T1" fmla="*/ 333 h 333"/>
                <a:gd name="T2" fmla="*/ 69 w 723"/>
                <a:gd name="T3" fmla="*/ 333 h 333"/>
                <a:gd name="T4" fmla="*/ 3 w 723"/>
                <a:gd name="T5" fmla="*/ 24 h 333"/>
                <a:gd name="T6" fmla="*/ 22 w 723"/>
                <a:gd name="T7" fmla="*/ 0 h 333"/>
                <a:gd name="T8" fmla="*/ 636 w 723"/>
                <a:gd name="T9" fmla="*/ 0 h 333"/>
                <a:gd name="T10" fmla="*/ 655 w 723"/>
                <a:gd name="T11" fmla="*/ 16 h 333"/>
                <a:gd name="T12" fmla="*/ 723 w 723"/>
                <a:gd name="T13" fmla="*/ 333 h 333"/>
              </a:gdLst>
              <a:ahLst/>
              <a:cxnLst>
                <a:cxn ang="0">
                  <a:pos x="T0" y="T1"/>
                </a:cxn>
                <a:cxn ang="0">
                  <a:pos x="T2" y="T3"/>
                </a:cxn>
                <a:cxn ang="0">
                  <a:pos x="T4" y="T5"/>
                </a:cxn>
                <a:cxn ang="0">
                  <a:pos x="T6" y="T7"/>
                </a:cxn>
                <a:cxn ang="0">
                  <a:pos x="T8" y="T9"/>
                </a:cxn>
                <a:cxn ang="0">
                  <a:pos x="T10" y="T11"/>
                </a:cxn>
                <a:cxn ang="0">
                  <a:pos x="T12" y="T13"/>
                </a:cxn>
              </a:cxnLst>
              <a:rect l="0" t="0" r="r" b="b"/>
              <a:pathLst>
                <a:path w="723" h="333">
                  <a:moveTo>
                    <a:pt x="723" y="333"/>
                  </a:moveTo>
                  <a:cubicBezTo>
                    <a:pt x="69" y="333"/>
                    <a:pt x="69" y="333"/>
                    <a:pt x="69" y="333"/>
                  </a:cubicBezTo>
                  <a:cubicBezTo>
                    <a:pt x="3" y="24"/>
                    <a:pt x="3" y="24"/>
                    <a:pt x="3" y="24"/>
                  </a:cubicBezTo>
                  <a:cubicBezTo>
                    <a:pt x="0" y="12"/>
                    <a:pt x="9" y="0"/>
                    <a:pt x="22" y="0"/>
                  </a:cubicBezTo>
                  <a:cubicBezTo>
                    <a:pt x="636" y="0"/>
                    <a:pt x="636" y="0"/>
                    <a:pt x="636" y="0"/>
                  </a:cubicBezTo>
                  <a:cubicBezTo>
                    <a:pt x="645" y="0"/>
                    <a:pt x="653" y="7"/>
                    <a:pt x="655" y="16"/>
                  </a:cubicBezTo>
                  <a:lnTo>
                    <a:pt x="723" y="333"/>
                  </a:ln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7" name="Freeform 119">
              <a:extLst>
                <a:ext uri="{FF2B5EF4-FFF2-40B4-BE49-F238E27FC236}">
                  <a16:creationId xmlns:a16="http://schemas.microsoft.com/office/drawing/2014/main" id="{75ACD418-9694-174E-8829-881529DC0F62}"/>
                </a:ext>
              </a:extLst>
            </p:cNvPr>
            <p:cNvSpPr>
              <a:spLocks/>
            </p:cNvSpPr>
            <p:nvPr/>
          </p:nvSpPr>
          <p:spPr bwMode="auto">
            <a:xfrm>
              <a:off x="6478" y="1397"/>
              <a:ext cx="395" cy="263"/>
            </a:xfrm>
            <a:custGeom>
              <a:avLst/>
              <a:gdLst>
                <a:gd name="T0" fmla="*/ 83 w 312"/>
                <a:gd name="T1" fmla="*/ 208 h 208"/>
                <a:gd name="T2" fmla="*/ 83 w 312"/>
                <a:gd name="T3" fmla="*/ 208 h 208"/>
                <a:gd name="T4" fmla="*/ 77 w 312"/>
                <a:gd name="T5" fmla="*/ 203 h 208"/>
                <a:gd name="T6" fmla="*/ 0 w 312"/>
                <a:gd name="T7" fmla="*/ 0 h 208"/>
                <a:gd name="T8" fmla="*/ 312 w 312"/>
                <a:gd name="T9" fmla="*/ 0 h 208"/>
                <a:gd name="T10" fmla="*/ 83 w 312"/>
                <a:gd name="T11" fmla="*/ 208 h 208"/>
              </a:gdLst>
              <a:ahLst/>
              <a:cxnLst>
                <a:cxn ang="0">
                  <a:pos x="T0" y="T1"/>
                </a:cxn>
                <a:cxn ang="0">
                  <a:pos x="T2" y="T3"/>
                </a:cxn>
                <a:cxn ang="0">
                  <a:pos x="T4" y="T5"/>
                </a:cxn>
                <a:cxn ang="0">
                  <a:pos x="T6" y="T7"/>
                </a:cxn>
                <a:cxn ang="0">
                  <a:pos x="T8" y="T9"/>
                </a:cxn>
                <a:cxn ang="0">
                  <a:pos x="T10" y="T11"/>
                </a:cxn>
              </a:cxnLst>
              <a:rect l="0" t="0" r="r" b="b"/>
              <a:pathLst>
                <a:path w="312" h="208">
                  <a:moveTo>
                    <a:pt x="83" y="208"/>
                  </a:moveTo>
                  <a:cubicBezTo>
                    <a:pt x="83" y="208"/>
                    <a:pt x="83" y="208"/>
                    <a:pt x="83" y="208"/>
                  </a:cubicBezTo>
                  <a:cubicBezTo>
                    <a:pt x="80" y="208"/>
                    <a:pt x="78" y="206"/>
                    <a:pt x="77" y="203"/>
                  </a:cubicBezTo>
                  <a:cubicBezTo>
                    <a:pt x="0" y="0"/>
                    <a:pt x="0" y="0"/>
                    <a:pt x="0" y="0"/>
                  </a:cubicBezTo>
                  <a:cubicBezTo>
                    <a:pt x="312" y="0"/>
                    <a:pt x="312" y="0"/>
                    <a:pt x="312" y="0"/>
                  </a:cubicBezTo>
                  <a:lnTo>
                    <a:pt x="83" y="208"/>
                  </a:lnTo>
                  <a:close/>
                </a:path>
              </a:pathLst>
            </a:custGeom>
            <a:solidFill>
              <a:srgbClr val="6DA0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8" name="Freeform 120">
              <a:extLst>
                <a:ext uri="{FF2B5EF4-FFF2-40B4-BE49-F238E27FC236}">
                  <a16:creationId xmlns:a16="http://schemas.microsoft.com/office/drawing/2014/main" id="{ED0FDD53-FD87-954F-811D-19D470F4DEE3}"/>
                </a:ext>
              </a:extLst>
            </p:cNvPr>
            <p:cNvSpPr>
              <a:spLocks/>
            </p:cNvSpPr>
            <p:nvPr/>
          </p:nvSpPr>
          <p:spPr bwMode="auto">
            <a:xfrm>
              <a:off x="6582" y="1355"/>
              <a:ext cx="494" cy="305"/>
            </a:xfrm>
            <a:custGeom>
              <a:avLst/>
              <a:gdLst>
                <a:gd name="T0" fmla="*/ 384 w 390"/>
                <a:gd name="T1" fmla="*/ 33 h 241"/>
                <a:gd name="T2" fmla="*/ 198 w 390"/>
                <a:gd name="T3" fmla="*/ 33 h 241"/>
                <a:gd name="T4" fmla="*/ 201 w 390"/>
                <a:gd name="T5" fmla="*/ 20 h 241"/>
                <a:gd name="T6" fmla="*/ 185 w 390"/>
                <a:gd name="T7" fmla="*/ 0 h 241"/>
                <a:gd name="T8" fmla="*/ 91 w 390"/>
                <a:gd name="T9" fmla="*/ 0 h 241"/>
                <a:gd name="T10" fmla="*/ 79 w 390"/>
                <a:gd name="T11" fmla="*/ 33 h 241"/>
                <a:gd name="T12" fmla="*/ 0 w 390"/>
                <a:gd name="T13" fmla="*/ 241 h 241"/>
                <a:gd name="T14" fmla="*/ 313 w 390"/>
                <a:gd name="T15" fmla="*/ 241 h 241"/>
                <a:gd name="T16" fmla="*/ 389 w 390"/>
                <a:gd name="T17" fmla="*/ 40 h 241"/>
                <a:gd name="T18" fmla="*/ 384 w 390"/>
                <a:gd name="T19" fmla="*/ 33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0" h="241">
                  <a:moveTo>
                    <a:pt x="384" y="33"/>
                  </a:moveTo>
                  <a:cubicBezTo>
                    <a:pt x="198" y="33"/>
                    <a:pt x="198" y="33"/>
                    <a:pt x="198" y="33"/>
                  </a:cubicBezTo>
                  <a:cubicBezTo>
                    <a:pt x="201" y="20"/>
                    <a:pt x="201" y="20"/>
                    <a:pt x="201" y="20"/>
                  </a:cubicBezTo>
                  <a:cubicBezTo>
                    <a:pt x="204" y="10"/>
                    <a:pt x="196" y="0"/>
                    <a:pt x="185" y="0"/>
                  </a:cubicBezTo>
                  <a:cubicBezTo>
                    <a:pt x="91" y="0"/>
                    <a:pt x="91" y="0"/>
                    <a:pt x="91" y="0"/>
                  </a:cubicBezTo>
                  <a:cubicBezTo>
                    <a:pt x="79" y="33"/>
                    <a:pt x="79" y="33"/>
                    <a:pt x="79" y="33"/>
                  </a:cubicBezTo>
                  <a:cubicBezTo>
                    <a:pt x="0" y="241"/>
                    <a:pt x="0" y="241"/>
                    <a:pt x="0" y="241"/>
                  </a:cubicBezTo>
                  <a:cubicBezTo>
                    <a:pt x="313" y="241"/>
                    <a:pt x="313" y="241"/>
                    <a:pt x="313" y="241"/>
                  </a:cubicBezTo>
                  <a:cubicBezTo>
                    <a:pt x="389" y="40"/>
                    <a:pt x="389" y="40"/>
                    <a:pt x="389" y="40"/>
                  </a:cubicBezTo>
                  <a:cubicBezTo>
                    <a:pt x="390" y="37"/>
                    <a:pt x="388" y="33"/>
                    <a:pt x="384" y="33"/>
                  </a:cubicBezTo>
                  <a:close/>
                </a:path>
              </a:pathLst>
            </a:custGeom>
            <a:solidFill>
              <a:srgbClr val="B1D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9" name="Freeform 121">
              <a:extLst>
                <a:ext uri="{FF2B5EF4-FFF2-40B4-BE49-F238E27FC236}">
                  <a16:creationId xmlns:a16="http://schemas.microsoft.com/office/drawing/2014/main" id="{F4E52DFE-F20A-7C4E-B5BB-BAACD4B524FA}"/>
                </a:ext>
              </a:extLst>
            </p:cNvPr>
            <p:cNvSpPr>
              <a:spLocks/>
            </p:cNvSpPr>
            <p:nvPr/>
          </p:nvSpPr>
          <p:spPr bwMode="auto">
            <a:xfrm>
              <a:off x="7201" y="1397"/>
              <a:ext cx="397" cy="263"/>
            </a:xfrm>
            <a:custGeom>
              <a:avLst/>
              <a:gdLst>
                <a:gd name="T0" fmla="*/ 83 w 313"/>
                <a:gd name="T1" fmla="*/ 208 h 208"/>
                <a:gd name="T2" fmla="*/ 83 w 313"/>
                <a:gd name="T3" fmla="*/ 208 h 208"/>
                <a:gd name="T4" fmla="*/ 77 w 313"/>
                <a:gd name="T5" fmla="*/ 203 h 208"/>
                <a:gd name="T6" fmla="*/ 0 w 313"/>
                <a:gd name="T7" fmla="*/ 0 h 208"/>
                <a:gd name="T8" fmla="*/ 313 w 313"/>
                <a:gd name="T9" fmla="*/ 0 h 208"/>
                <a:gd name="T10" fmla="*/ 83 w 313"/>
                <a:gd name="T11" fmla="*/ 208 h 208"/>
              </a:gdLst>
              <a:ahLst/>
              <a:cxnLst>
                <a:cxn ang="0">
                  <a:pos x="T0" y="T1"/>
                </a:cxn>
                <a:cxn ang="0">
                  <a:pos x="T2" y="T3"/>
                </a:cxn>
                <a:cxn ang="0">
                  <a:pos x="T4" y="T5"/>
                </a:cxn>
                <a:cxn ang="0">
                  <a:pos x="T6" y="T7"/>
                </a:cxn>
                <a:cxn ang="0">
                  <a:pos x="T8" y="T9"/>
                </a:cxn>
                <a:cxn ang="0">
                  <a:pos x="T10" y="T11"/>
                </a:cxn>
              </a:cxnLst>
              <a:rect l="0" t="0" r="r" b="b"/>
              <a:pathLst>
                <a:path w="313" h="208">
                  <a:moveTo>
                    <a:pt x="83" y="208"/>
                  </a:moveTo>
                  <a:cubicBezTo>
                    <a:pt x="83" y="208"/>
                    <a:pt x="83" y="208"/>
                    <a:pt x="83" y="208"/>
                  </a:cubicBezTo>
                  <a:cubicBezTo>
                    <a:pt x="80" y="208"/>
                    <a:pt x="78" y="206"/>
                    <a:pt x="77" y="203"/>
                  </a:cubicBezTo>
                  <a:cubicBezTo>
                    <a:pt x="0" y="0"/>
                    <a:pt x="0" y="0"/>
                    <a:pt x="0" y="0"/>
                  </a:cubicBezTo>
                  <a:cubicBezTo>
                    <a:pt x="313" y="0"/>
                    <a:pt x="313" y="0"/>
                    <a:pt x="313" y="0"/>
                  </a:cubicBezTo>
                  <a:lnTo>
                    <a:pt x="83" y="208"/>
                  </a:lnTo>
                  <a:close/>
                </a:path>
              </a:pathLst>
            </a:custGeom>
            <a:solidFill>
              <a:srgbClr val="6DA0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0" name="Freeform 122">
              <a:extLst>
                <a:ext uri="{FF2B5EF4-FFF2-40B4-BE49-F238E27FC236}">
                  <a16:creationId xmlns:a16="http://schemas.microsoft.com/office/drawing/2014/main" id="{CADC8B5E-F781-1D49-A84A-C82A02C9319B}"/>
                </a:ext>
              </a:extLst>
            </p:cNvPr>
            <p:cNvSpPr>
              <a:spLocks/>
            </p:cNvSpPr>
            <p:nvPr/>
          </p:nvSpPr>
          <p:spPr bwMode="auto">
            <a:xfrm>
              <a:off x="7305" y="1355"/>
              <a:ext cx="494" cy="305"/>
            </a:xfrm>
            <a:custGeom>
              <a:avLst/>
              <a:gdLst>
                <a:gd name="T0" fmla="*/ 384 w 390"/>
                <a:gd name="T1" fmla="*/ 33 h 241"/>
                <a:gd name="T2" fmla="*/ 198 w 390"/>
                <a:gd name="T3" fmla="*/ 33 h 241"/>
                <a:gd name="T4" fmla="*/ 201 w 390"/>
                <a:gd name="T5" fmla="*/ 20 h 241"/>
                <a:gd name="T6" fmla="*/ 185 w 390"/>
                <a:gd name="T7" fmla="*/ 0 h 241"/>
                <a:gd name="T8" fmla="*/ 91 w 390"/>
                <a:gd name="T9" fmla="*/ 0 h 241"/>
                <a:gd name="T10" fmla="*/ 79 w 390"/>
                <a:gd name="T11" fmla="*/ 33 h 241"/>
                <a:gd name="T12" fmla="*/ 0 w 390"/>
                <a:gd name="T13" fmla="*/ 241 h 241"/>
                <a:gd name="T14" fmla="*/ 313 w 390"/>
                <a:gd name="T15" fmla="*/ 241 h 241"/>
                <a:gd name="T16" fmla="*/ 389 w 390"/>
                <a:gd name="T17" fmla="*/ 40 h 241"/>
                <a:gd name="T18" fmla="*/ 384 w 390"/>
                <a:gd name="T19" fmla="*/ 33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0" h="241">
                  <a:moveTo>
                    <a:pt x="384" y="33"/>
                  </a:moveTo>
                  <a:cubicBezTo>
                    <a:pt x="198" y="33"/>
                    <a:pt x="198" y="33"/>
                    <a:pt x="198" y="33"/>
                  </a:cubicBezTo>
                  <a:cubicBezTo>
                    <a:pt x="201" y="20"/>
                    <a:pt x="201" y="20"/>
                    <a:pt x="201" y="20"/>
                  </a:cubicBezTo>
                  <a:cubicBezTo>
                    <a:pt x="204" y="10"/>
                    <a:pt x="196" y="0"/>
                    <a:pt x="185" y="0"/>
                  </a:cubicBezTo>
                  <a:cubicBezTo>
                    <a:pt x="91" y="0"/>
                    <a:pt x="91" y="0"/>
                    <a:pt x="91" y="0"/>
                  </a:cubicBezTo>
                  <a:cubicBezTo>
                    <a:pt x="79" y="33"/>
                    <a:pt x="79" y="33"/>
                    <a:pt x="79" y="33"/>
                  </a:cubicBezTo>
                  <a:cubicBezTo>
                    <a:pt x="0" y="241"/>
                    <a:pt x="0" y="241"/>
                    <a:pt x="0" y="241"/>
                  </a:cubicBezTo>
                  <a:cubicBezTo>
                    <a:pt x="313" y="241"/>
                    <a:pt x="313" y="241"/>
                    <a:pt x="313" y="241"/>
                  </a:cubicBezTo>
                  <a:cubicBezTo>
                    <a:pt x="389" y="40"/>
                    <a:pt x="389" y="40"/>
                    <a:pt x="389" y="40"/>
                  </a:cubicBezTo>
                  <a:cubicBezTo>
                    <a:pt x="390" y="37"/>
                    <a:pt x="388" y="33"/>
                    <a:pt x="384" y="33"/>
                  </a:cubicBezTo>
                  <a:close/>
                </a:path>
              </a:pathLst>
            </a:custGeom>
            <a:solidFill>
              <a:srgbClr val="C8BF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1" name="Freeform 123">
              <a:extLst>
                <a:ext uri="{FF2B5EF4-FFF2-40B4-BE49-F238E27FC236}">
                  <a16:creationId xmlns:a16="http://schemas.microsoft.com/office/drawing/2014/main" id="{050CED62-8569-7145-BA0F-94385FCC5FAD}"/>
                </a:ext>
              </a:extLst>
            </p:cNvPr>
            <p:cNvSpPr>
              <a:spLocks/>
            </p:cNvSpPr>
            <p:nvPr/>
          </p:nvSpPr>
          <p:spPr bwMode="auto">
            <a:xfrm>
              <a:off x="4523" y="1397"/>
              <a:ext cx="397" cy="263"/>
            </a:xfrm>
            <a:custGeom>
              <a:avLst/>
              <a:gdLst>
                <a:gd name="T0" fmla="*/ 83 w 313"/>
                <a:gd name="T1" fmla="*/ 208 h 208"/>
                <a:gd name="T2" fmla="*/ 83 w 313"/>
                <a:gd name="T3" fmla="*/ 208 h 208"/>
                <a:gd name="T4" fmla="*/ 77 w 313"/>
                <a:gd name="T5" fmla="*/ 204 h 208"/>
                <a:gd name="T6" fmla="*/ 0 w 313"/>
                <a:gd name="T7" fmla="*/ 0 h 208"/>
                <a:gd name="T8" fmla="*/ 313 w 313"/>
                <a:gd name="T9" fmla="*/ 0 h 208"/>
                <a:gd name="T10" fmla="*/ 83 w 313"/>
                <a:gd name="T11" fmla="*/ 208 h 208"/>
              </a:gdLst>
              <a:ahLst/>
              <a:cxnLst>
                <a:cxn ang="0">
                  <a:pos x="T0" y="T1"/>
                </a:cxn>
                <a:cxn ang="0">
                  <a:pos x="T2" y="T3"/>
                </a:cxn>
                <a:cxn ang="0">
                  <a:pos x="T4" y="T5"/>
                </a:cxn>
                <a:cxn ang="0">
                  <a:pos x="T6" y="T7"/>
                </a:cxn>
                <a:cxn ang="0">
                  <a:pos x="T8" y="T9"/>
                </a:cxn>
                <a:cxn ang="0">
                  <a:pos x="T10" y="T11"/>
                </a:cxn>
              </a:cxnLst>
              <a:rect l="0" t="0" r="r" b="b"/>
              <a:pathLst>
                <a:path w="313" h="208">
                  <a:moveTo>
                    <a:pt x="83" y="208"/>
                  </a:moveTo>
                  <a:cubicBezTo>
                    <a:pt x="83" y="208"/>
                    <a:pt x="83" y="208"/>
                    <a:pt x="83" y="208"/>
                  </a:cubicBezTo>
                  <a:cubicBezTo>
                    <a:pt x="80" y="208"/>
                    <a:pt x="78" y="206"/>
                    <a:pt x="77" y="204"/>
                  </a:cubicBezTo>
                  <a:cubicBezTo>
                    <a:pt x="0" y="0"/>
                    <a:pt x="0" y="0"/>
                    <a:pt x="0" y="0"/>
                  </a:cubicBezTo>
                  <a:cubicBezTo>
                    <a:pt x="313" y="0"/>
                    <a:pt x="313" y="0"/>
                    <a:pt x="313" y="0"/>
                  </a:cubicBezTo>
                  <a:lnTo>
                    <a:pt x="83" y="208"/>
                  </a:lnTo>
                  <a:close/>
                </a:path>
              </a:pathLst>
            </a:custGeom>
            <a:solidFill>
              <a:srgbClr val="B1D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2" name="Freeform 124">
              <a:extLst>
                <a:ext uri="{FF2B5EF4-FFF2-40B4-BE49-F238E27FC236}">
                  <a16:creationId xmlns:a16="http://schemas.microsoft.com/office/drawing/2014/main" id="{02B6E5F1-2366-9545-877B-EE876EEF681B}"/>
                </a:ext>
              </a:extLst>
            </p:cNvPr>
            <p:cNvSpPr>
              <a:spLocks/>
            </p:cNvSpPr>
            <p:nvPr/>
          </p:nvSpPr>
          <p:spPr bwMode="auto">
            <a:xfrm>
              <a:off x="4628" y="1355"/>
              <a:ext cx="494" cy="305"/>
            </a:xfrm>
            <a:custGeom>
              <a:avLst/>
              <a:gdLst>
                <a:gd name="T0" fmla="*/ 383 w 390"/>
                <a:gd name="T1" fmla="*/ 33 h 241"/>
                <a:gd name="T2" fmla="*/ 197 w 390"/>
                <a:gd name="T3" fmla="*/ 33 h 241"/>
                <a:gd name="T4" fmla="*/ 201 w 390"/>
                <a:gd name="T5" fmla="*/ 20 h 241"/>
                <a:gd name="T6" fmla="*/ 185 w 390"/>
                <a:gd name="T7" fmla="*/ 0 h 241"/>
                <a:gd name="T8" fmla="*/ 90 w 390"/>
                <a:gd name="T9" fmla="*/ 0 h 241"/>
                <a:gd name="T10" fmla="*/ 78 w 390"/>
                <a:gd name="T11" fmla="*/ 33 h 241"/>
                <a:gd name="T12" fmla="*/ 0 w 390"/>
                <a:gd name="T13" fmla="*/ 241 h 241"/>
                <a:gd name="T14" fmla="*/ 312 w 390"/>
                <a:gd name="T15" fmla="*/ 241 h 241"/>
                <a:gd name="T16" fmla="*/ 388 w 390"/>
                <a:gd name="T17" fmla="*/ 40 h 241"/>
                <a:gd name="T18" fmla="*/ 383 w 390"/>
                <a:gd name="T19" fmla="*/ 33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0" h="241">
                  <a:moveTo>
                    <a:pt x="383" y="33"/>
                  </a:moveTo>
                  <a:cubicBezTo>
                    <a:pt x="197" y="33"/>
                    <a:pt x="197" y="33"/>
                    <a:pt x="197" y="33"/>
                  </a:cubicBezTo>
                  <a:cubicBezTo>
                    <a:pt x="201" y="20"/>
                    <a:pt x="201" y="20"/>
                    <a:pt x="201" y="20"/>
                  </a:cubicBezTo>
                  <a:cubicBezTo>
                    <a:pt x="203" y="10"/>
                    <a:pt x="195" y="0"/>
                    <a:pt x="185" y="0"/>
                  </a:cubicBezTo>
                  <a:cubicBezTo>
                    <a:pt x="90" y="0"/>
                    <a:pt x="90" y="0"/>
                    <a:pt x="90" y="0"/>
                  </a:cubicBezTo>
                  <a:cubicBezTo>
                    <a:pt x="78" y="33"/>
                    <a:pt x="78" y="33"/>
                    <a:pt x="78" y="33"/>
                  </a:cubicBezTo>
                  <a:cubicBezTo>
                    <a:pt x="0" y="241"/>
                    <a:pt x="0" y="241"/>
                    <a:pt x="0" y="241"/>
                  </a:cubicBezTo>
                  <a:cubicBezTo>
                    <a:pt x="312" y="241"/>
                    <a:pt x="312" y="241"/>
                    <a:pt x="312" y="241"/>
                  </a:cubicBezTo>
                  <a:cubicBezTo>
                    <a:pt x="388" y="40"/>
                    <a:pt x="388" y="40"/>
                    <a:pt x="388" y="40"/>
                  </a:cubicBezTo>
                  <a:cubicBezTo>
                    <a:pt x="390" y="37"/>
                    <a:pt x="387" y="33"/>
                    <a:pt x="383" y="33"/>
                  </a:cubicBezTo>
                  <a:close/>
                </a:path>
              </a:pathLst>
            </a:custGeom>
            <a:solidFill>
              <a:srgbClr val="C8BF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3" name="Freeform 125">
              <a:extLst>
                <a:ext uri="{FF2B5EF4-FFF2-40B4-BE49-F238E27FC236}">
                  <a16:creationId xmlns:a16="http://schemas.microsoft.com/office/drawing/2014/main" id="{F581D3C5-43A1-6646-BFB9-D657B31101AA}"/>
                </a:ext>
              </a:extLst>
            </p:cNvPr>
            <p:cNvSpPr>
              <a:spLocks/>
            </p:cNvSpPr>
            <p:nvPr/>
          </p:nvSpPr>
          <p:spPr bwMode="auto">
            <a:xfrm>
              <a:off x="4099" y="1355"/>
              <a:ext cx="347" cy="305"/>
            </a:xfrm>
            <a:custGeom>
              <a:avLst/>
              <a:gdLst>
                <a:gd name="T0" fmla="*/ 267 w 274"/>
                <a:gd name="T1" fmla="*/ 33 h 241"/>
                <a:gd name="T2" fmla="*/ 81 w 274"/>
                <a:gd name="T3" fmla="*/ 33 h 241"/>
                <a:gd name="T4" fmla="*/ 84 w 274"/>
                <a:gd name="T5" fmla="*/ 20 h 241"/>
                <a:gd name="T6" fmla="*/ 69 w 274"/>
                <a:gd name="T7" fmla="*/ 0 h 241"/>
                <a:gd name="T8" fmla="*/ 0 w 274"/>
                <a:gd name="T9" fmla="*/ 0 h 241"/>
                <a:gd name="T10" fmla="*/ 0 w 274"/>
                <a:gd name="T11" fmla="*/ 33 h 241"/>
                <a:gd name="T12" fmla="*/ 0 w 274"/>
                <a:gd name="T13" fmla="*/ 46 h 241"/>
                <a:gd name="T14" fmla="*/ 0 w 274"/>
                <a:gd name="T15" fmla="*/ 241 h 241"/>
                <a:gd name="T16" fmla="*/ 196 w 274"/>
                <a:gd name="T17" fmla="*/ 241 h 241"/>
                <a:gd name="T18" fmla="*/ 272 w 274"/>
                <a:gd name="T19" fmla="*/ 40 h 241"/>
                <a:gd name="T20" fmla="*/ 267 w 274"/>
                <a:gd name="T21" fmla="*/ 33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4" h="241">
                  <a:moveTo>
                    <a:pt x="267" y="33"/>
                  </a:moveTo>
                  <a:cubicBezTo>
                    <a:pt x="81" y="33"/>
                    <a:pt x="81" y="33"/>
                    <a:pt x="81" y="33"/>
                  </a:cubicBezTo>
                  <a:cubicBezTo>
                    <a:pt x="84" y="20"/>
                    <a:pt x="84" y="20"/>
                    <a:pt x="84" y="20"/>
                  </a:cubicBezTo>
                  <a:cubicBezTo>
                    <a:pt x="87" y="10"/>
                    <a:pt x="79" y="0"/>
                    <a:pt x="69" y="0"/>
                  </a:cubicBezTo>
                  <a:cubicBezTo>
                    <a:pt x="0" y="0"/>
                    <a:pt x="0" y="0"/>
                    <a:pt x="0" y="0"/>
                  </a:cubicBezTo>
                  <a:cubicBezTo>
                    <a:pt x="0" y="33"/>
                    <a:pt x="0" y="33"/>
                    <a:pt x="0" y="33"/>
                  </a:cubicBezTo>
                  <a:cubicBezTo>
                    <a:pt x="0" y="46"/>
                    <a:pt x="0" y="46"/>
                    <a:pt x="0" y="46"/>
                  </a:cubicBezTo>
                  <a:cubicBezTo>
                    <a:pt x="0" y="241"/>
                    <a:pt x="0" y="241"/>
                    <a:pt x="0" y="241"/>
                  </a:cubicBezTo>
                  <a:cubicBezTo>
                    <a:pt x="196" y="241"/>
                    <a:pt x="196" y="241"/>
                    <a:pt x="196" y="241"/>
                  </a:cubicBezTo>
                  <a:cubicBezTo>
                    <a:pt x="272" y="40"/>
                    <a:pt x="272" y="40"/>
                    <a:pt x="272" y="40"/>
                  </a:cubicBezTo>
                  <a:cubicBezTo>
                    <a:pt x="274" y="37"/>
                    <a:pt x="271" y="33"/>
                    <a:pt x="267" y="33"/>
                  </a:cubicBezTo>
                  <a:close/>
                </a:path>
              </a:pathLst>
            </a:custGeom>
            <a:solidFill>
              <a:srgbClr val="B1D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4" name="Freeform 126">
              <a:extLst>
                <a:ext uri="{FF2B5EF4-FFF2-40B4-BE49-F238E27FC236}">
                  <a16:creationId xmlns:a16="http://schemas.microsoft.com/office/drawing/2014/main" id="{9674C8A3-D56E-2442-AD8C-98B012EB69D5}"/>
                </a:ext>
              </a:extLst>
            </p:cNvPr>
            <p:cNvSpPr>
              <a:spLocks/>
            </p:cNvSpPr>
            <p:nvPr/>
          </p:nvSpPr>
          <p:spPr bwMode="auto">
            <a:xfrm>
              <a:off x="3839" y="2393"/>
              <a:ext cx="395" cy="262"/>
            </a:xfrm>
            <a:custGeom>
              <a:avLst/>
              <a:gdLst>
                <a:gd name="T0" fmla="*/ 82 w 312"/>
                <a:gd name="T1" fmla="*/ 207 h 207"/>
                <a:gd name="T2" fmla="*/ 82 w 312"/>
                <a:gd name="T3" fmla="*/ 207 h 207"/>
                <a:gd name="T4" fmla="*/ 77 w 312"/>
                <a:gd name="T5" fmla="*/ 204 h 207"/>
                <a:gd name="T6" fmla="*/ 0 w 312"/>
                <a:gd name="T7" fmla="*/ 0 h 207"/>
                <a:gd name="T8" fmla="*/ 312 w 312"/>
                <a:gd name="T9" fmla="*/ 0 h 207"/>
                <a:gd name="T10" fmla="*/ 82 w 312"/>
                <a:gd name="T11" fmla="*/ 207 h 207"/>
              </a:gdLst>
              <a:ahLst/>
              <a:cxnLst>
                <a:cxn ang="0">
                  <a:pos x="T0" y="T1"/>
                </a:cxn>
                <a:cxn ang="0">
                  <a:pos x="T2" y="T3"/>
                </a:cxn>
                <a:cxn ang="0">
                  <a:pos x="T4" y="T5"/>
                </a:cxn>
                <a:cxn ang="0">
                  <a:pos x="T6" y="T7"/>
                </a:cxn>
                <a:cxn ang="0">
                  <a:pos x="T8" y="T9"/>
                </a:cxn>
                <a:cxn ang="0">
                  <a:pos x="T10" y="T11"/>
                </a:cxn>
              </a:cxnLst>
              <a:rect l="0" t="0" r="r" b="b"/>
              <a:pathLst>
                <a:path w="312" h="207">
                  <a:moveTo>
                    <a:pt x="82" y="207"/>
                  </a:moveTo>
                  <a:cubicBezTo>
                    <a:pt x="82" y="207"/>
                    <a:pt x="82" y="207"/>
                    <a:pt x="82" y="207"/>
                  </a:cubicBezTo>
                  <a:cubicBezTo>
                    <a:pt x="80" y="207"/>
                    <a:pt x="78" y="206"/>
                    <a:pt x="77" y="204"/>
                  </a:cubicBezTo>
                  <a:cubicBezTo>
                    <a:pt x="0" y="0"/>
                    <a:pt x="0" y="0"/>
                    <a:pt x="0" y="0"/>
                  </a:cubicBezTo>
                  <a:cubicBezTo>
                    <a:pt x="312" y="0"/>
                    <a:pt x="312" y="0"/>
                    <a:pt x="312" y="0"/>
                  </a:cubicBezTo>
                  <a:lnTo>
                    <a:pt x="82" y="207"/>
                  </a:lnTo>
                  <a:close/>
                </a:path>
              </a:pathLst>
            </a:custGeom>
            <a:solidFill>
              <a:srgbClr val="6DA0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5" name="Freeform 127">
              <a:extLst>
                <a:ext uri="{FF2B5EF4-FFF2-40B4-BE49-F238E27FC236}">
                  <a16:creationId xmlns:a16="http://schemas.microsoft.com/office/drawing/2014/main" id="{E134834E-94AB-7549-9F40-6083D81560CC}"/>
                </a:ext>
              </a:extLst>
            </p:cNvPr>
            <p:cNvSpPr>
              <a:spLocks/>
            </p:cNvSpPr>
            <p:nvPr/>
          </p:nvSpPr>
          <p:spPr bwMode="auto">
            <a:xfrm>
              <a:off x="3943" y="2351"/>
              <a:ext cx="494" cy="304"/>
            </a:xfrm>
            <a:custGeom>
              <a:avLst/>
              <a:gdLst>
                <a:gd name="T0" fmla="*/ 384 w 390"/>
                <a:gd name="T1" fmla="*/ 33 h 240"/>
                <a:gd name="T2" fmla="*/ 198 w 390"/>
                <a:gd name="T3" fmla="*/ 33 h 240"/>
                <a:gd name="T4" fmla="*/ 201 w 390"/>
                <a:gd name="T5" fmla="*/ 20 h 240"/>
                <a:gd name="T6" fmla="*/ 185 w 390"/>
                <a:gd name="T7" fmla="*/ 0 h 240"/>
                <a:gd name="T8" fmla="*/ 91 w 390"/>
                <a:gd name="T9" fmla="*/ 0 h 240"/>
                <a:gd name="T10" fmla="*/ 79 w 390"/>
                <a:gd name="T11" fmla="*/ 33 h 240"/>
                <a:gd name="T12" fmla="*/ 0 w 390"/>
                <a:gd name="T13" fmla="*/ 240 h 240"/>
                <a:gd name="T14" fmla="*/ 313 w 390"/>
                <a:gd name="T15" fmla="*/ 240 h 240"/>
                <a:gd name="T16" fmla="*/ 389 w 390"/>
                <a:gd name="T17" fmla="*/ 40 h 240"/>
                <a:gd name="T18" fmla="*/ 384 w 390"/>
                <a:gd name="T19" fmla="*/ 33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0" h="240">
                  <a:moveTo>
                    <a:pt x="384" y="33"/>
                  </a:moveTo>
                  <a:cubicBezTo>
                    <a:pt x="198" y="33"/>
                    <a:pt x="198" y="33"/>
                    <a:pt x="198" y="33"/>
                  </a:cubicBezTo>
                  <a:cubicBezTo>
                    <a:pt x="201" y="20"/>
                    <a:pt x="201" y="20"/>
                    <a:pt x="201" y="20"/>
                  </a:cubicBezTo>
                  <a:cubicBezTo>
                    <a:pt x="204" y="10"/>
                    <a:pt x="196" y="0"/>
                    <a:pt x="185" y="0"/>
                  </a:cubicBezTo>
                  <a:cubicBezTo>
                    <a:pt x="91" y="0"/>
                    <a:pt x="91" y="0"/>
                    <a:pt x="91" y="0"/>
                  </a:cubicBezTo>
                  <a:cubicBezTo>
                    <a:pt x="79" y="33"/>
                    <a:pt x="79" y="33"/>
                    <a:pt x="79" y="33"/>
                  </a:cubicBezTo>
                  <a:cubicBezTo>
                    <a:pt x="0" y="240"/>
                    <a:pt x="0" y="240"/>
                    <a:pt x="0" y="240"/>
                  </a:cubicBezTo>
                  <a:cubicBezTo>
                    <a:pt x="313" y="240"/>
                    <a:pt x="313" y="240"/>
                    <a:pt x="313" y="240"/>
                  </a:cubicBezTo>
                  <a:cubicBezTo>
                    <a:pt x="389" y="40"/>
                    <a:pt x="389" y="40"/>
                    <a:pt x="389" y="40"/>
                  </a:cubicBezTo>
                  <a:cubicBezTo>
                    <a:pt x="390" y="36"/>
                    <a:pt x="388" y="33"/>
                    <a:pt x="384" y="33"/>
                  </a:cubicBezTo>
                  <a:close/>
                </a:path>
              </a:pathLst>
            </a:custGeom>
            <a:solidFill>
              <a:srgbClr val="C8BFB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6" name="Freeform 128">
              <a:extLst>
                <a:ext uri="{FF2B5EF4-FFF2-40B4-BE49-F238E27FC236}">
                  <a16:creationId xmlns:a16="http://schemas.microsoft.com/office/drawing/2014/main" id="{78998B8B-EA51-C745-9927-6314B99C3943}"/>
                </a:ext>
              </a:extLst>
            </p:cNvPr>
            <p:cNvSpPr>
              <a:spLocks/>
            </p:cNvSpPr>
            <p:nvPr/>
          </p:nvSpPr>
          <p:spPr bwMode="auto">
            <a:xfrm>
              <a:off x="7088" y="2223"/>
              <a:ext cx="413" cy="525"/>
            </a:xfrm>
            <a:custGeom>
              <a:avLst/>
              <a:gdLst>
                <a:gd name="T0" fmla="*/ 47 w 326"/>
                <a:gd name="T1" fmla="*/ 136 h 414"/>
                <a:gd name="T2" fmla="*/ 72 w 326"/>
                <a:gd name="T3" fmla="*/ 264 h 414"/>
                <a:gd name="T4" fmla="*/ 67 w 326"/>
                <a:gd name="T5" fmla="*/ 283 h 414"/>
                <a:gd name="T6" fmla="*/ 101 w 326"/>
                <a:gd name="T7" fmla="*/ 326 h 414"/>
                <a:gd name="T8" fmla="*/ 116 w 326"/>
                <a:gd name="T9" fmla="*/ 267 h 414"/>
                <a:gd name="T10" fmla="*/ 167 w 326"/>
                <a:gd name="T11" fmla="*/ 244 h 414"/>
                <a:gd name="T12" fmla="*/ 187 w 326"/>
                <a:gd name="T13" fmla="*/ 274 h 414"/>
                <a:gd name="T14" fmla="*/ 209 w 326"/>
                <a:gd name="T15" fmla="*/ 414 h 414"/>
                <a:gd name="T16" fmla="*/ 304 w 326"/>
                <a:gd name="T17" fmla="*/ 192 h 414"/>
                <a:gd name="T18" fmla="*/ 225 w 326"/>
                <a:gd name="T19" fmla="*/ 76 h 414"/>
                <a:gd name="T20" fmla="*/ 0 w 326"/>
                <a:gd name="T21" fmla="*/ 72 h 414"/>
                <a:gd name="T22" fmla="*/ 0 w 326"/>
                <a:gd name="T23" fmla="*/ 72 h 414"/>
                <a:gd name="T24" fmla="*/ 0 w 326"/>
                <a:gd name="T25" fmla="*/ 72 h 414"/>
                <a:gd name="T26" fmla="*/ 47 w 326"/>
                <a:gd name="T27" fmla="*/ 136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6" h="414">
                  <a:moveTo>
                    <a:pt x="47" y="136"/>
                  </a:moveTo>
                  <a:cubicBezTo>
                    <a:pt x="75" y="173"/>
                    <a:pt x="84" y="220"/>
                    <a:pt x="72" y="264"/>
                  </a:cubicBezTo>
                  <a:cubicBezTo>
                    <a:pt x="67" y="283"/>
                    <a:pt x="67" y="283"/>
                    <a:pt x="67" y="283"/>
                  </a:cubicBezTo>
                  <a:cubicBezTo>
                    <a:pt x="66" y="308"/>
                    <a:pt x="87" y="320"/>
                    <a:pt x="101" y="326"/>
                  </a:cubicBezTo>
                  <a:cubicBezTo>
                    <a:pt x="101" y="326"/>
                    <a:pt x="115" y="270"/>
                    <a:pt x="116" y="267"/>
                  </a:cubicBezTo>
                  <a:cubicBezTo>
                    <a:pt x="121" y="246"/>
                    <a:pt x="146" y="234"/>
                    <a:pt x="167" y="244"/>
                  </a:cubicBezTo>
                  <a:cubicBezTo>
                    <a:pt x="179" y="250"/>
                    <a:pt x="186" y="262"/>
                    <a:pt x="187" y="274"/>
                  </a:cubicBezTo>
                  <a:cubicBezTo>
                    <a:pt x="188" y="280"/>
                    <a:pt x="200" y="359"/>
                    <a:pt x="209" y="414"/>
                  </a:cubicBezTo>
                  <a:cubicBezTo>
                    <a:pt x="285" y="371"/>
                    <a:pt x="326" y="281"/>
                    <a:pt x="304" y="192"/>
                  </a:cubicBezTo>
                  <a:cubicBezTo>
                    <a:pt x="292" y="143"/>
                    <a:pt x="263" y="103"/>
                    <a:pt x="225" y="76"/>
                  </a:cubicBezTo>
                  <a:cubicBezTo>
                    <a:pt x="116" y="0"/>
                    <a:pt x="0" y="72"/>
                    <a:pt x="0" y="72"/>
                  </a:cubicBezTo>
                  <a:cubicBezTo>
                    <a:pt x="0" y="72"/>
                    <a:pt x="0" y="72"/>
                    <a:pt x="0" y="72"/>
                  </a:cubicBezTo>
                  <a:cubicBezTo>
                    <a:pt x="0" y="72"/>
                    <a:pt x="0" y="72"/>
                    <a:pt x="0" y="72"/>
                  </a:cubicBezTo>
                  <a:lnTo>
                    <a:pt x="47" y="136"/>
                  </a:ln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7" name="Freeform 129">
              <a:extLst>
                <a:ext uri="{FF2B5EF4-FFF2-40B4-BE49-F238E27FC236}">
                  <a16:creationId xmlns:a16="http://schemas.microsoft.com/office/drawing/2014/main" id="{D09D7E40-293A-5C44-80EC-2F2789081C1A}"/>
                </a:ext>
              </a:extLst>
            </p:cNvPr>
            <p:cNvSpPr>
              <a:spLocks/>
            </p:cNvSpPr>
            <p:nvPr/>
          </p:nvSpPr>
          <p:spPr bwMode="auto">
            <a:xfrm>
              <a:off x="6916" y="2314"/>
              <a:ext cx="525" cy="720"/>
            </a:xfrm>
            <a:custGeom>
              <a:avLst/>
              <a:gdLst>
                <a:gd name="T0" fmla="*/ 269 w 414"/>
                <a:gd name="T1" fmla="*/ 567 h 568"/>
                <a:gd name="T2" fmla="*/ 408 w 414"/>
                <a:gd name="T3" fmla="*/ 442 h 568"/>
                <a:gd name="T4" fmla="*/ 414 w 414"/>
                <a:gd name="T5" fmla="*/ 413 h 568"/>
                <a:gd name="T6" fmla="*/ 402 w 414"/>
                <a:gd name="T7" fmla="*/ 411 h 568"/>
                <a:gd name="T8" fmla="*/ 369 w 414"/>
                <a:gd name="T9" fmla="*/ 399 h 568"/>
                <a:gd name="T10" fmla="*/ 350 w 414"/>
                <a:gd name="T11" fmla="*/ 377 h 568"/>
                <a:gd name="T12" fmla="*/ 345 w 414"/>
                <a:gd name="T13" fmla="*/ 342 h 568"/>
                <a:gd name="T14" fmla="*/ 293 w 414"/>
                <a:gd name="T15" fmla="*/ 362 h 568"/>
                <a:gd name="T16" fmla="*/ 51 w 414"/>
                <a:gd name="T17" fmla="*/ 215 h 568"/>
                <a:gd name="T18" fmla="*/ 127 w 414"/>
                <a:gd name="T19" fmla="*/ 6 h 568"/>
                <a:gd name="T20" fmla="*/ 136 w 414"/>
                <a:gd name="T21" fmla="*/ 0 h 568"/>
                <a:gd name="T22" fmla="*/ 28 w 414"/>
                <a:gd name="T23" fmla="*/ 180 h 568"/>
                <a:gd name="T24" fmla="*/ 10 w 414"/>
                <a:gd name="T25" fmla="*/ 188 h 568"/>
                <a:gd name="T26" fmla="*/ 1 w 414"/>
                <a:gd name="T27" fmla="*/ 202 h 568"/>
                <a:gd name="T28" fmla="*/ 8 w 414"/>
                <a:gd name="T29" fmla="*/ 212 h 568"/>
                <a:gd name="T30" fmla="*/ 17 w 414"/>
                <a:gd name="T31" fmla="*/ 219 h 568"/>
                <a:gd name="T32" fmla="*/ 106 w 414"/>
                <a:gd name="T33" fmla="*/ 382 h 568"/>
                <a:gd name="T34" fmla="*/ 113 w 414"/>
                <a:gd name="T35" fmla="*/ 426 h 568"/>
                <a:gd name="T36" fmla="*/ 89 w 414"/>
                <a:gd name="T37" fmla="*/ 433 h 568"/>
                <a:gd name="T38" fmla="*/ 89 w 414"/>
                <a:gd name="T39" fmla="*/ 433 h 568"/>
                <a:gd name="T40" fmla="*/ 107 w 414"/>
                <a:gd name="T41" fmla="*/ 473 h 568"/>
                <a:gd name="T42" fmla="*/ 206 w 414"/>
                <a:gd name="T43" fmla="*/ 561 h 568"/>
                <a:gd name="T44" fmla="*/ 254 w 414"/>
                <a:gd name="T45" fmla="*/ 568 h 568"/>
                <a:gd name="T46" fmla="*/ 269 w 414"/>
                <a:gd name="T47" fmla="*/ 567 h 5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14" h="568">
                  <a:moveTo>
                    <a:pt x="269" y="567"/>
                  </a:moveTo>
                  <a:cubicBezTo>
                    <a:pt x="337" y="561"/>
                    <a:pt x="392" y="509"/>
                    <a:pt x="408" y="442"/>
                  </a:cubicBezTo>
                  <a:cubicBezTo>
                    <a:pt x="414" y="413"/>
                    <a:pt x="414" y="413"/>
                    <a:pt x="414" y="413"/>
                  </a:cubicBezTo>
                  <a:cubicBezTo>
                    <a:pt x="402" y="411"/>
                    <a:pt x="402" y="411"/>
                    <a:pt x="402" y="411"/>
                  </a:cubicBezTo>
                  <a:cubicBezTo>
                    <a:pt x="369" y="399"/>
                    <a:pt x="369" y="399"/>
                    <a:pt x="369" y="399"/>
                  </a:cubicBezTo>
                  <a:cubicBezTo>
                    <a:pt x="359" y="396"/>
                    <a:pt x="352" y="387"/>
                    <a:pt x="350" y="377"/>
                  </a:cubicBezTo>
                  <a:cubicBezTo>
                    <a:pt x="349" y="368"/>
                    <a:pt x="347" y="356"/>
                    <a:pt x="345" y="342"/>
                  </a:cubicBezTo>
                  <a:cubicBezTo>
                    <a:pt x="329" y="351"/>
                    <a:pt x="312" y="358"/>
                    <a:pt x="293" y="362"/>
                  </a:cubicBezTo>
                  <a:cubicBezTo>
                    <a:pt x="185" y="389"/>
                    <a:pt x="77" y="323"/>
                    <a:pt x="51" y="215"/>
                  </a:cubicBezTo>
                  <a:cubicBezTo>
                    <a:pt x="31" y="134"/>
                    <a:pt x="63" y="53"/>
                    <a:pt x="127" y="6"/>
                  </a:cubicBezTo>
                  <a:cubicBezTo>
                    <a:pt x="127" y="5"/>
                    <a:pt x="136" y="2"/>
                    <a:pt x="136" y="0"/>
                  </a:cubicBezTo>
                  <a:cubicBezTo>
                    <a:pt x="131" y="0"/>
                    <a:pt x="37" y="57"/>
                    <a:pt x="28" y="180"/>
                  </a:cubicBezTo>
                  <a:cubicBezTo>
                    <a:pt x="10" y="188"/>
                    <a:pt x="10" y="188"/>
                    <a:pt x="10" y="188"/>
                  </a:cubicBezTo>
                  <a:cubicBezTo>
                    <a:pt x="4" y="190"/>
                    <a:pt x="0" y="196"/>
                    <a:pt x="1" y="202"/>
                  </a:cubicBezTo>
                  <a:cubicBezTo>
                    <a:pt x="1" y="206"/>
                    <a:pt x="3" y="210"/>
                    <a:pt x="8" y="212"/>
                  </a:cubicBezTo>
                  <a:cubicBezTo>
                    <a:pt x="17" y="219"/>
                    <a:pt x="17" y="219"/>
                    <a:pt x="17" y="219"/>
                  </a:cubicBezTo>
                  <a:cubicBezTo>
                    <a:pt x="12" y="339"/>
                    <a:pt x="106" y="382"/>
                    <a:pt x="106" y="382"/>
                  </a:cubicBezTo>
                  <a:cubicBezTo>
                    <a:pt x="113" y="426"/>
                    <a:pt x="113" y="426"/>
                    <a:pt x="113" y="426"/>
                  </a:cubicBezTo>
                  <a:cubicBezTo>
                    <a:pt x="89" y="433"/>
                    <a:pt x="89" y="433"/>
                    <a:pt x="89" y="433"/>
                  </a:cubicBezTo>
                  <a:cubicBezTo>
                    <a:pt x="89" y="433"/>
                    <a:pt x="89" y="433"/>
                    <a:pt x="89" y="433"/>
                  </a:cubicBezTo>
                  <a:cubicBezTo>
                    <a:pt x="107" y="473"/>
                    <a:pt x="107" y="473"/>
                    <a:pt x="107" y="473"/>
                  </a:cubicBezTo>
                  <a:cubicBezTo>
                    <a:pt x="126" y="515"/>
                    <a:pt x="162" y="548"/>
                    <a:pt x="206" y="561"/>
                  </a:cubicBezTo>
                  <a:cubicBezTo>
                    <a:pt x="222" y="566"/>
                    <a:pt x="238" y="568"/>
                    <a:pt x="254" y="568"/>
                  </a:cubicBezTo>
                  <a:cubicBezTo>
                    <a:pt x="259" y="568"/>
                    <a:pt x="264" y="568"/>
                    <a:pt x="269" y="567"/>
                  </a:cubicBezTo>
                  <a:close/>
                </a:path>
              </a:pathLst>
            </a:custGeom>
            <a:solidFill>
              <a:srgbClr val="9259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8" name="Freeform 130">
              <a:extLst>
                <a:ext uri="{FF2B5EF4-FFF2-40B4-BE49-F238E27FC236}">
                  <a16:creationId xmlns:a16="http://schemas.microsoft.com/office/drawing/2014/main" id="{6CC908B0-3C0B-6A44-88BB-E2866BBEF3E9}"/>
                </a:ext>
              </a:extLst>
            </p:cNvPr>
            <p:cNvSpPr>
              <a:spLocks/>
            </p:cNvSpPr>
            <p:nvPr/>
          </p:nvSpPr>
          <p:spPr bwMode="auto">
            <a:xfrm>
              <a:off x="6955" y="2313"/>
              <a:ext cx="400" cy="496"/>
            </a:xfrm>
            <a:custGeom>
              <a:avLst/>
              <a:gdLst>
                <a:gd name="T0" fmla="*/ 96 w 314"/>
                <a:gd name="T1" fmla="*/ 6 h 389"/>
                <a:gd name="T2" fmla="*/ 20 w 314"/>
                <a:gd name="T3" fmla="*/ 215 h 389"/>
                <a:gd name="T4" fmla="*/ 262 w 314"/>
                <a:gd name="T5" fmla="*/ 362 h 389"/>
                <a:gd name="T6" fmla="*/ 314 w 314"/>
                <a:gd name="T7" fmla="*/ 342 h 389"/>
                <a:gd name="T8" fmla="*/ 292 w 314"/>
                <a:gd name="T9" fmla="*/ 202 h 389"/>
                <a:gd name="T10" fmla="*/ 272 w 314"/>
                <a:gd name="T11" fmla="*/ 172 h 389"/>
                <a:gd name="T12" fmla="*/ 221 w 314"/>
                <a:gd name="T13" fmla="*/ 195 h 389"/>
                <a:gd name="T14" fmla="*/ 206 w 314"/>
                <a:gd name="T15" fmla="*/ 254 h 389"/>
                <a:gd name="T16" fmla="*/ 172 w 314"/>
                <a:gd name="T17" fmla="*/ 211 h 389"/>
                <a:gd name="T18" fmla="*/ 177 w 314"/>
                <a:gd name="T19" fmla="*/ 192 h 389"/>
                <a:gd name="T20" fmla="*/ 152 w 314"/>
                <a:gd name="T21" fmla="*/ 64 h 389"/>
                <a:gd name="T22" fmla="*/ 105 w 314"/>
                <a:gd name="T23" fmla="*/ 0 h 389"/>
                <a:gd name="T24" fmla="*/ 105 w 314"/>
                <a:gd name="T25" fmla="*/ 0 h 389"/>
                <a:gd name="T26" fmla="*/ 96 w 314"/>
                <a:gd name="T27" fmla="*/ 6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4" h="389">
                  <a:moveTo>
                    <a:pt x="96" y="6"/>
                  </a:moveTo>
                  <a:cubicBezTo>
                    <a:pt x="32" y="53"/>
                    <a:pt x="0" y="134"/>
                    <a:pt x="20" y="215"/>
                  </a:cubicBezTo>
                  <a:cubicBezTo>
                    <a:pt x="46" y="323"/>
                    <a:pt x="154" y="389"/>
                    <a:pt x="262" y="362"/>
                  </a:cubicBezTo>
                  <a:cubicBezTo>
                    <a:pt x="281" y="358"/>
                    <a:pt x="298" y="351"/>
                    <a:pt x="314" y="342"/>
                  </a:cubicBezTo>
                  <a:cubicBezTo>
                    <a:pt x="305" y="287"/>
                    <a:pt x="293" y="208"/>
                    <a:pt x="292" y="202"/>
                  </a:cubicBezTo>
                  <a:cubicBezTo>
                    <a:pt x="291" y="190"/>
                    <a:pt x="284" y="178"/>
                    <a:pt x="272" y="172"/>
                  </a:cubicBezTo>
                  <a:cubicBezTo>
                    <a:pt x="251" y="162"/>
                    <a:pt x="226" y="174"/>
                    <a:pt x="221" y="195"/>
                  </a:cubicBezTo>
                  <a:cubicBezTo>
                    <a:pt x="220" y="198"/>
                    <a:pt x="206" y="254"/>
                    <a:pt x="206" y="254"/>
                  </a:cubicBezTo>
                  <a:cubicBezTo>
                    <a:pt x="192" y="248"/>
                    <a:pt x="171" y="236"/>
                    <a:pt x="172" y="211"/>
                  </a:cubicBezTo>
                  <a:cubicBezTo>
                    <a:pt x="177" y="192"/>
                    <a:pt x="177" y="192"/>
                    <a:pt x="177" y="192"/>
                  </a:cubicBezTo>
                  <a:cubicBezTo>
                    <a:pt x="189" y="148"/>
                    <a:pt x="180" y="101"/>
                    <a:pt x="152" y="64"/>
                  </a:cubicBezTo>
                  <a:cubicBezTo>
                    <a:pt x="105" y="0"/>
                    <a:pt x="105" y="0"/>
                    <a:pt x="105" y="0"/>
                  </a:cubicBezTo>
                  <a:cubicBezTo>
                    <a:pt x="105" y="0"/>
                    <a:pt x="105" y="0"/>
                    <a:pt x="105" y="0"/>
                  </a:cubicBezTo>
                  <a:cubicBezTo>
                    <a:pt x="105" y="2"/>
                    <a:pt x="96" y="5"/>
                    <a:pt x="96" y="6"/>
                  </a:cubicBezTo>
                  <a:close/>
                </a:path>
              </a:pathLst>
            </a:custGeom>
            <a:solidFill>
              <a:srgbClr val="9259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9" name="Freeform 131">
              <a:extLst>
                <a:ext uri="{FF2B5EF4-FFF2-40B4-BE49-F238E27FC236}">
                  <a16:creationId xmlns:a16="http://schemas.microsoft.com/office/drawing/2014/main" id="{0F871855-9266-D54C-B26D-0105B0678F6A}"/>
                </a:ext>
              </a:extLst>
            </p:cNvPr>
            <p:cNvSpPr>
              <a:spLocks/>
            </p:cNvSpPr>
            <p:nvPr/>
          </p:nvSpPr>
          <p:spPr bwMode="auto">
            <a:xfrm>
              <a:off x="7292" y="3390"/>
              <a:ext cx="216" cy="104"/>
            </a:xfrm>
            <a:custGeom>
              <a:avLst/>
              <a:gdLst>
                <a:gd name="T0" fmla="*/ 170 w 170"/>
                <a:gd name="T1" fmla="*/ 0 h 82"/>
                <a:gd name="T2" fmla="*/ 89 w 170"/>
                <a:gd name="T3" fmla="*/ 7 h 82"/>
                <a:gd name="T4" fmla="*/ 0 w 170"/>
                <a:gd name="T5" fmla="*/ 82 h 82"/>
                <a:gd name="T6" fmla="*/ 170 w 170"/>
                <a:gd name="T7" fmla="*/ 82 h 82"/>
                <a:gd name="T8" fmla="*/ 170 w 170"/>
                <a:gd name="T9" fmla="*/ 0 h 82"/>
              </a:gdLst>
              <a:ahLst/>
              <a:cxnLst>
                <a:cxn ang="0">
                  <a:pos x="T0" y="T1"/>
                </a:cxn>
                <a:cxn ang="0">
                  <a:pos x="T2" y="T3"/>
                </a:cxn>
                <a:cxn ang="0">
                  <a:pos x="T4" y="T5"/>
                </a:cxn>
                <a:cxn ang="0">
                  <a:pos x="T6" y="T7"/>
                </a:cxn>
                <a:cxn ang="0">
                  <a:pos x="T8" y="T9"/>
                </a:cxn>
              </a:cxnLst>
              <a:rect l="0" t="0" r="r" b="b"/>
              <a:pathLst>
                <a:path w="170" h="82">
                  <a:moveTo>
                    <a:pt x="170" y="0"/>
                  </a:moveTo>
                  <a:cubicBezTo>
                    <a:pt x="89" y="7"/>
                    <a:pt x="89" y="7"/>
                    <a:pt x="89" y="7"/>
                  </a:cubicBezTo>
                  <a:cubicBezTo>
                    <a:pt x="46" y="11"/>
                    <a:pt x="11" y="42"/>
                    <a:pt x="0" y="82"/>
                  </a:cubicBezTo>
                  <a:cubicBezTo>
                    <a:pt x="170" y="82"/>
                    <a:pt x="170" y="82"/>
                    <a:pt x="170" y="82"/>
                  </a:cubicBezTo>
                  <a:lnTo>
                    <a:pt x="170" y="0"/>
                  </a:lnTo>
                  <a:close/>
                </a:path>
              </a:pathLst>
            </a:custGeom>
            <a:solidFill>
              <a:srgbClr val="9259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grpSp>
    </p:spTree>
    <p:extLst>
      <p:ext uri="{BB962C8B-B14F-4D97-AF65-F5344CB8AC3E}">
        <p14:creationId xmlns:p14="http://schemas.microsoft.com/office/powerpoint/2010/main" val="69115555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Customers 1">
    <p:bg>
      <p:bgPr>
        <a:solidFill>
          <a:schemeClr val="bg2">
            <a:lumMod val="9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27969" y="1636594"/>
            <a:ext cx="7620890" cy="4535424"/>
          </a:xfrm>
        </p:spPr>
        <p:txBody>
          <a:bodyPr vert="horz" lIns="91440" tIns="45720" rIns="91440" bIns="45720" rtlCol="0">
            <a:noAutofit/>
          </a:bodyPr>
          <a:lstStyle>
            <a:lvl1pPr>
              <a:defRPr lang="en-US" smtClean="0"/>
            </a:lvl1pPr>
            <a:lvl2pPr>
              <a:defRPr lang="en-US" sz="1600"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p:txBody>
      </p:sp>
      <p:sp>
        <p:nvSpPr>
          <p:cNvPr id="7" name="Text Placeholder 8"/>
          <p:cNvSpPr>
            <a:spLocks noGrp="1"/>
          </p:cNvSpPr>
          <p:nvPr>
            <p:ph type="body" sz="quarter" idx="13" hasCustomPrompt="1"/>
          </p:nvPr>
        </p:nvSpPr>
        <p:spPr>
          <a:xfrm>
            <a:off x="441347" y="1033332"/>
            <a:ext cx="11210160" cy="446087"/>
          </a:xfrm>
        </p:spPr>
        <p:txBody>
          <a:bodyPr>
            <a:noAutofit/>
          </a:bodyPr>
          <a:lstStyle>
            <a:lvl1pPr marL="0" indent="0">
              <a:buNone/>
              <a:defRPr sz="2000" b="0">
                <a:solidFill>
                  <a:schemeClr val="tx1"/>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4" name="Title 3"/>
          <p:cNvSpPr>
            <a:spLocks noGrp="1"/>
          </p:cNvSpPr>
          <p:nvPr>
            <p:ph type="title" hasCustomPrompt="1"/>
          </p:nvPr>
        </p:nvSpPr>
        <p:spPr/>
        <p:txBody>
          <a:bodyPr/>
          <a:lstStyle>
            <a:lvl1pPr>
              <a:defRPr/>
            </a:lvl1pPr>
          </a:lstStyle>
          <a:p>
            <a:r>
              <a:rPr lang="en-US"/>
              <a:t>Click to edit master title style</a:t>
            </a:r>
          </a:p>
        </p:txBody>
      </p:sp>
      <p:grpSp>
        <p:nvGrpSpPr>
          <p:cNvPr id="50" name="Group 49">
            <a:extLst>
              <a:ext uri="{FF2B5EF4-FFF2-40B4-BE49-F238E27FC236}">
                <a16:creationId xmlns:a16="http://schemas.microsoft.com/office/drawing/2014/main" id="{BEECB444-7704-B242-B1E3-01FFEA684926}"/>
              </a:ext>
            </a:extLst>
          </p:cNvPr>
          <p:cNvGrpSpPr/>
          <p:nvPr userDrawn="1"/>
        </p:nvGrpSpPr>
        <p:grpSpPr>
          <a:xfrm>
            <a:off x="8047547" y="2300076"/>
            <a:ext cx="3626794" cy="3871942"/>
            <a:chOff x="8150877" y="2501778"/>
            <a:chExt cx="3187525" cy="3403867"/>
          </a:xfrm>
        </p:grpSpPr>
        <p:sp>
          <p:nvSpPr>
            <p:cNvPr id="51" name="Freeform 58">
              <a:extLst>
                <a:ext uri="{FF2B5EF4-FFF2-40B4-BE49-F238E27FC236}">
                  <a16:creationId xmlns:a16="http://schemas.microsoft.com/office/drawing/2014/main" id="{41B96026-F9A8-9840-A895-126B77C76BE5}"/>
                </a:ext>
              </a:extLst>
            </p:cNvPr>
            <p:cNvSpPr>
              <a:spLocks/>
            </p:cNvSpPr>
            <p:nvPr/>
          </p:nvSpPr>
          <p:spPr bwMode="auto">
            <a:xfrm>
              <a:off x="10240252" y="3995535"/>
              <a:ext cx="1004804" cy="511000"/>
            </a:xfrm>
            <a:custGeom>
              <a:avLst/>
              <a:gdLst>
                <a:gd name="T0" fmla="*/ 0 w 545"/>
                <a:gd name="T1" fmla="*/ 19 h 277"/>
                <a:gd name="T2" fmla="*/ 0 w 545"/>
                <a:gd name="T3" fmla="*/ 258 h 277"/>
                <a:gd name="T4" fmla="*/ 18 w 545"/>
                <a:gd name="T5" fmla="*/ 277 h 277"/>
                <a:gd name="T6" fmla="*/ 526 w 545"/>
                <a:gd name="T7" fmla="*/ 277 h 277"/>
                <a:gd name="T8" fmla="*/ 545 w 545"/>
                <a:gd name="T9" fmla="*/ 258 h 277"/>
                <a:gd name="T10" fmla="*/ 545 w 545"/>
                <a:gd name="T11" fmla="*/ 19 h 277"/>
                <a:gd name="T12" fmla="*/ 526 w 545"/>
                <a:gd name="T13" fmla="*/ 0 h 277"/>
                <a:gd name="T14" fmla="*/ 18 w 545"/>
                <a:gd name="T15" fmla="*/ 0 h 277"/>
                <a:gd name="T16" fmla="*/ 0 w 545"/>
                <a:gd name="T17" fmla="*/ 19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5" h="277">
                  <a:moveTo>
                    <a:pt x="0" y="19"/>
                  </a:moveTo>
                  <a:cubicBezTo>
                    <a:pt x="0" y="258"/>
                    <a:pt x="0" y="258"/>
                    <a:pt x="0" y="258"/>
                  </a:cubicBezTo>
                  <a:cubicBezTo>
                    <a:pt x="0" y="268"/>
                    <a:pt x="8" y="277"/>
                    <a:pt x="18" y="277"/>
                  </a:cubicBezTo>
                  <a:cubicBezTo>
                    <a:pt x="526" y="277"/>
                    <a:pt x="526" y="277"/>
                    <a:pt x="526" y="277"/>
                  </a:cubicBezTo>
                  <a:cubicBezTo>
                    <a:pt x="537" y="277"/>
                    <a:pt x="545" y="268"/>
                    <a:pt x="545" y="258"/>
                  </a:cubicBezTo>
                  <a:cubicBezTo>
                    <a:pt x="545" y="19"/>
                    <a:pt x="545" y="19"/>
                    <a:pt x="545" y="19"/>
                  </a:cubicBezTo>
                  <a:cubicBezTo>
                    <a:pt x="545" y="9"/>
                    <a:pt x="537" y="0"/>
                    <a:pt x="526" y="0"/>
                  </a:cubicBezTo>
                  <a:cubicBezTo>
                    <a:pt x="18" y="0"/>
                    <a:pt x="18" y="0"/>
                    <a:pt x="18" y="0"/>
                  </a:cubicBezTo>
                  <a:cubicBezTo>
                    <a:pt x="8" y="0"/>
                    <a:pt x="0" y="9"/>
                    <a:pt x="0"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2" name="Oval 59">
              <a:extLst>
                <a:ext uri="{FF2B5EF4-FFF2-40B4-BE49-F238E27FC236}">
                  <a16:creationId xmlns:a16="http://schemas.microsoft.com/office/drawing/2014/main" id="{31261CB2-9B63-6D44-BAFE-D8ADF28C2F74}"/>
                </a:ext>
              </a:extLst>
            </p:cNvPr>
            <p:cNvSpPr>
              <a:spLocks noChangeArrowheads="1"/>
            </p:cNvSpPr>
            <p:nvPr/>
          </p:nvSpPr>
          <p:spPr bwMode="auto">
            <a:xfrm>
              <a:off x="10368002" y="4157679"/>
              <a:ext cx="213736" cy="213736"/>
            </a:xfrm>
            <a:prstGeom prst="ellipse">
              <a:avLst/>
            </a:prstGeom>
            <a:solidFill>
              <a:srgbClr val="E8E6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3" name="Rectangle 60">
              <a:extLst>
                <a:ext uri="{FF2B5EF4-FFF2-40B4-BE49-F238E27FC236}">
                  <a16:creationId xmlns:a16="http://schemas.microsoft.com/office/drawing/2014/main" id="{E2D5F070-558B-1F4E-87B2-A68F181D8468}"/>
                </a:ext>
              </a:extLst>
            </p:cNvPr>
            <p:cNvSpPr>
              <a:spLocks noChangeArrowheads="1"/>
            </p:cNvSpPr>
            <p:nvPr/>
          </p:nvSpPr>
          <p:spPr bwMode="auto">
            <a:xfrm>
              <a:off x="10673865" y="4182247"/>
              <a:ext cx="390621" cy="23339"/>
            </a:xfrm>
            <a:prstGeom prst="rect">
              <a:avLst/>
            </a:prstGeom>
            <a:solidFill>
              <a:srgbClr val="E8E6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4" name="Rectangle 61">
              <a:extLst>
                <a:ext uri="{FF2B5EF4-FFF2-40B4-BE49-F238E27FC236}">
                  <a16:creationId xmlns:a16="http://schemas.microsoft.com/office/drawing/2014/main" id="{081AABB0-C640-FE48-B8FF-419033D60DAB}"/>
                </a:ext>
              </a:extLst>
            </p:cNvPr>
            <p:cNvSpPr>
              <a:spLocks noChangeArrowheads="1"/>
            </p:cNvSpPr>
            <p:nvPr/>
          </p:nvSpPr>
          <p:spPr bwMode="auto">
            <a:xfrm>
              <a:off x="10673865" y="4253492"/>
              <a:ext cx="390621" cy="22111"/>
            </a:xfrm>
            <a:prstGeom prst="rect">
              <a:avLst/>
            </a:prstGeom>
            <a:solidFill>
              <a:srgbClr val="E8E6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5" name="Rectangle 62">
              <a:extLst>
                <a:ext uri="{FF2B5EF4-FFF2-40B4-BE49-F238E27FC236}">
                  <a16:creationId xmlns:a16="http://schemas.microsoft.com/office/drawing/2014/main" id="{01249E3C-2C28-6F47-8278-E28EF389D3CB}"/>
                </a:ext>
              </a:extLst>
            </p:cNvPr>
            <p:cNvSpPr>
              <a:spLocks noChangeArrowheads="1"/>
            </p:cNvSpPr>
            <p:nvPr/>
          </p:nvSpPr>
          <p:spPr bwMode="auto">
            <a:xfrm>
              <a:off x="10673865" y="4323509"/>
              <a:ext cx="390621" cy="22111"/>
            </a:xfrm>
            <a:prstGeom prst="rect">
              <a:avLst/>
            </a:prstGeom>
            <a:solidFill>
              <a:srgbClr val="E8E6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6" name="Rectangle 6">
              <a:extLst>
                <a:ext uri="{FF2B5EF4-FFF2-40B4-BE49-F238E27FC236}">
                  <a16:creationId xmlns:a16="http://schemas.microsoft.com/office/drawing/2014/main" id="{152F9E34-D39D-F743-BD85-074355B894F0}"/>
                </a:ext>
              </a:extLst>
            </p:cNvPr>
            <p:cNvSpPr>
              <a:spLocks noChangeArrowheads="1"/>
            </p:cNvSpPr>
            <p:nvPr/>
          </p:nvSpPr>
          <p:spPr bwMode="auto">
            <a:xfrm>
              <a:off x="8945555" y="4306312"/>
              <a:ext cx="1228" cy="1228"/>
            </a:xfrm>
            <a:prstGeom prst="rect">
              <a:avLst/>
            </a:prstGeom>
            <a:solidFill>
              <a:srgbClr val="458A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7" name="Line 7">
              <a:extLst>
                <a:ext uri="{FF2B5EF4-FFF2-40B4-BE49-F238E27FC236}">
                  <a16:creationId xmlns:a16="http://schemas.microsoft.com/office/drawing/2014/main" id="{45616F9A-9955-F042-B6C6-7759D9B9A924}"/>
                </a:ext>
              </a:extLst>
            </p:cNvPr>
            <p:cNvSpPr>
              <a:spLocks noChangeShapeType="1"/>
            </p:cNvSpPr>
            <p:nvPr/>
          </p:nvSpPr>
          <p:spPr bwMode="auto">
            <a:xfrm>
              <a:off x="8945555" y="4306312"/>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8" name="Line 8">
              <a:extLst>
                <a:ext uri="{FF2B5EF4-FFF2-40B4-BE49-F238E27FC236}">
                  <a16:creationId xmlns:a16="http://schemas.microsoft.com/office/drawing/2014/main" id="{4E453C6A-1AFC-2046-836B-1F98E4DD7909}"/>
                </a:ext>
              </a:extLst>
            </p:cNvPr>
            <p:cNvSpPr>
              <a:spLocks noChangeShapeType="1"/>
            </p:cNvSpPr>
            <p:nvPr/>
          </p:nvSpPr>
          <p:spPr bwMode="auto">
            <a:xfrm>
              <a:off x="8945555" y="4306312"/>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9" name="Freeform 9">
              <a:extLst>
                <a:ext uri="{FF2B5EF4-FFF2-40B4-BE49-F238E27FC236}">
                  <a16:creationId xmlns:a16="http://schemas.microsoft.com/office/drawing/2014/main" id="{5641A716-C2BE-1447-B794-1032A0773D09}"/>
                </a:ext>
              </a:extLst>
            </p:cNvPr>
            <p:cNvSpPr>
              <a:spLocks/>
            </p:cNvSpPr>
            <p:nvPr/>
          </p:nvSpPr>
          <p:spPr bwMode="auto">
            <a:xfrm>
              <a:off x="8150877" y="3771972"/>
              <a:ext cx="1006032" cy="508544"/>
            </a:xfrm>
            <a:custGeom>
              <a:avLst/>
              <a:gdLst>
                <a:gd name="T0" fmla="*/ 0 w 546"/>
                <a:gd name="T1" fmla="*/ 19 h 276"/>
                <a:gd name="T2" fmla="*/ 0 w 546"/>
                <a:gd name="T3" fmla="*/ 258 h 276"/>
                <a:gd name="T4" fmla="*/ 19 w 546"/>
                <a:gd name="T5" fmla="*/ 276 h 276"/>
                <a:gd name="T6" fmla="*/ 527 w 546"/>
                <a:gd name="T7" fmla="*/ 276 h 276"/>
                <a:gd name="T8" fmla="*/ 546 w 546"/>
                <a:gd name="T9" fmla="*/ 258 h 276"/>
                <a:gd name="T10" fmla="*/ 546 w 546"/>
                <a:gd name="T11" fmla="*/ 19 h 276"/>
                <a:gd name="T12" fmla="*/ 527 w 546"/>
                <a:gd name="T13" fmla="*/ 0 h 276"/>
                <a:gd name="T14" fmla="*/ 19 w 546"/>
                <a:gd name="T15" fmla="*/ 0 h 276"/>
                <a:gd name="T16" fmla="*/ 0 w 546"/>
                <a:gd name="T17" fmla="*/ 19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6" h="276">
                  <a:moveTo>
                    <a:pt x="0" y="19"/>
                  </a:moveTo>
                  <a:cubicBezTo>
                    <a:pt x="0" y="258"/>
                    <a:pt x="0" y="258"/>
                    <a:pt x="0" y="258"/>
                  </a:cubicBezTo>
                  <a:cubicBezTo>
                    <a:pt x="0" y="268"/>
                    <a:pt x="9" y="276"/>
                    <a:pt x="19" y="276"/>
                  </a:cubicBezTo>
                  <a:cubicBezTo>
                    <a:pt x="527" y="276"/>
                    <a:pt x="527" y="276"/>
                    <a:pt x="527" y="276"/>
                  </a:cubicBezTo>
                  <a:cubicBezTo>
                    <a:pt x="537" y="276"/>
                    <a:pt x="546" y="268"/>
                    <a:pt x="546" y="258"/>
                  </a:cubicBezTo>
                  <a:cubicBezTo>
                    <a:pt x="546" y="19"/>
                    <a:pt x="546" y="19"/>
                    <a:pt x="546" y="19"/>
                  </a:cubicBezTo>
                  <a:cubicBezTo>
                    <a:pt x="546" y="8"/>
                    <a:pt x="537" y="0"/>
                    <a:pt x="527" y="0"/>
                  </a:cubicBezTo>
                  <a:cubicBezTo>
                    <a:pt x="19" y="0"/>
                    <a:pt x="19" y="0"/>
                    <a:pt x="19" y="0"/>
                  </a:cubicBezTo>
                  <a:cubicBezTo>
                    <a:pt x="9" y="0"/>
                    <a:pt x="0" y="8"/>
                    <a:pt x="0"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0" name="Oval 10">
              <a:extLst>
                <a:ext uri="{FF2B5EF4-FFF2-40B4-BE49-F238E27FC236}">
                  <a16:creationId xmlns:a16="http://schemas.microsoft.com/office/drawing/2014/main" id="{495D5F6E-1487-EE42-BB83-2664C3C0170C}"/>
                </a:ext>
              </a:extLst>
            </p:cNvPr>
            <p:cNvSpPr>
              <a:spLocks noChangeArrowheads="1"/>
            </p:cNvSpPr>
            <p:nvPr/>
          </p:nvSpPr>
          <p:spPr bwMode="auto">
            <a:xfrm>
              <a:off x="8279856" y="3934117"/>
              <a:ext cx="213736" cy="213736"/>
            </a:xfrm>
            <a:prstGeom prst="ellipse">
              <a:avLst/>
            </a:prstGeom>
            <a:solidFill>
              <a:srgbClr val="E8E6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1" name="Rectangle 11">
              <a:extLst>
                <a:ext uri="{FF2B5EF4-FFF2-40B4-BE49-F238E27FC236}">
                  <a16:creationId xmlns:a16="http://schemas.microsoft.com/office/drawing/2014/main" id="{9F7C425F-46AD-E843-815C-4013E7F66132}"/>
                </a:ext>
              </a:extLst>
            </p:cNvPr>
            <p:cNvSpPr>
              <a:spLocks noChangeArrowheads="1"/>
            </p:cNvSpPr>
            <p:nvPr/>
          </p:nvSpPr>
          <p:spPr bwMode="auto">
            <a:xfrm>
              <a:off x="8585720" y="3958684"/>
              <a:ext cx="390621" cy="23339"/>
            </a:xfrm>
            <a:prstGeom prst="rect">
              <a:avLst/>
            </a:prstGeom>
            <a:solidFill>
              <a:srgbClr val="E8E6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2" name="Rectangle 12">
              <a:extLst>
                <a:ext uri="{FF2B5EF4-FFF2-40B4-BE49-F238E27FC236}">
                  <a16:creationId xmlns:a16="http://schemas.microsoft.com/office/drawing/2014/main" id="{7A6E4999-C3CD-EE41-A6C6-E0CDC7B4843F}"/>
                </a:ext>
              </a:extLst>
            </p:cNvPr>
            <p:cNvSpPr>
              <a:spLocks noChangeArrowheads="1"/>
            </p:cNvSpPr>
            <p:nvPr/>
          </p:nvSpPr>
          <p:spPr bwMode="auto">
            <a:xfrm>
              <a:off x="8585720" y="4028701"/>
              <a:ext cx="390621" cy="23339"/>
            </a:xfrm>
            <a:prstGeom prst="rect">
              <a:avLst/>
            </a:prstGeom>
            <a:solidFill>
              <a:srgbClr val="E8E6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3" name="Rectangle 13">
              <a:extLst>
                <a:ext uri="{FF2B5EF4-FFF2-40B4-BE49-F238E27FC236}">
                  <a16:creationId xmlns:a16="http://schemas.microsoft.com/office/drawing/2014/main" id="{57B40393-4F85-D244-A7BF-2CB7BA421227}"/>
                </a:ext>
              </a:extLst>
            </p:cNvPr>
            <p:cNvSpPr>
              <a:spLocks noChangeArrowheads="1"/>
            </p:cNvSpPr>
            <p:nvPr/>
          </p:nvSpPr>
          <p:spPr bwMode="auto">
            <a:xfrm>
              <a:off x="8585720" y="4098718"/>
              <a:ext cx="390621" cy="23339"/>
            </a:xfrm>
            <a:prstGeom prst="rect">
              <a:avLst/>
            </a:prstGeom>
            <a:solidFill>
              <a:srgbClr val="E8E6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4" name="Freeform 14">
              <a:extLst>
                <a:ext uri="{FF2B5EF4-FFF2-40B4-BE49-F238E27FC236}">
                  <a16:creationId xmlns:a16="http://schemas.microsoft.com/office/drawing/2014/main" id="{F058BCB1-9363-E546-8EC6-6B989CE080B5}"/>
                </a:ext>
              </a:extLst>
            </p:cNvPr>
            <p:cNvSpPr>
              <a:spLocks/>
            </p:cNvSpPr>
            <p:nvPr/>
          </p:nvSpPr>
          <p:spPr bwMode="auto">
            <a:xfrm>
              <a:off x="9033998" y="5734902"/>
              <a:ext cx="99498" cy="147404"/>
            </a:xfrm>
            <a:custGeom>
              <a:avLst/>
              <a:gdLst>
                <a:gd name="T0" fmla="*/ 46 w 54"/>
                <a:gd name="T1" fmla="*/ 0 h 80"/>
                <a:gd name="T2" fmla="*/ 40 w 54"/>
                <a:gd name="T3" fmla="*/ 55 h 80"/>
                <a:gd name="T4" fmla="*/ 54 w 54"/>
                <a:gd name="T5" fmla="*/ 79 h 80"/>
                <a:gd name="T6" fmla="*/ 27 w 54"/>
                <a:gd name="T7" fmla="*/ 80 h 80"/>
                <a:gd name="T8" fmla="*/ 21 w 54"/>
                <a:gd name="T9" fmla="*/ 76 h 80"/>
                <a:gd name="T10" fmla="*/ 2 w 54"/>
                <a:gd name="T11" fmla="*/ 44 h 80"/>
                <a:gd name="T12" fmla="*/ 0 w 54"/>
                <a:gd name="T13" fmla="*/ 0 h 80"/>
                <a:gd name="T14" fmla="*/ 46 w 54"/>
                <a:gd name="T15" fmla="*/ 0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80">
                  <a:moveTo>
                    <a:pt x="46" y="0"/>
                  </a:moveTo>
                  <a:cubicBezTo>
                    <a:pt x="40" y="55"/>
                    <a:pt x="40" y="55"/>
                    <a:pt x="40" y="55"/>
                  </a:cubicBezTo>
                  <a:cubicBezTo>
                    <a:pt x="54" y="79"/>
                    <a:pt x="54" y="79"/>
                    <a:pt x="54" y="79"/>
                  </a:cubicBezTo>
                  <a:cubicBezTo>
                    <a:pt x="27" y="80"/>
                    <a:pt x="27" y="80"/>
                    <a:pt x="27" y="80"/>
                  </a:cubicBezTo>
                  <a:cubicBezTo>
                    <a:pt x="23" y="80"/>
                    <a:pt x="22" y="78"/>
                    <a:pt x="21" y="76"/>
                  </a:cubicBezTo>
                  <a:cubicBezTo>
                    <a:pt x="2" y="44"/>
                    <a:pt x="2" y="44"/>
                    <a:pt x="2" y="44"/>
                  </a:cubicBezTo>
                  <a:cubicBezTo>
                    <a:pt x="1" y="37"/>
                    <a:pt x="0" y="11"/>
                    <a:pt x="0" y="0"/>
                  </a:cubicBezTo>
                  <a:lnTo>
                    <a:pt x="46" y="0"/>
                  </a:lnTo>
                  <a:close/>
                </a:path>
              </a:pathLst>
            </a:custGeom>
            <a:solidFill>
              <a:srgbClr val="DB8E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5" name="Oval 15">
              <a:extLst>
                <a:ext uri="{FF2B5EF4-FFF2-40B4-BE49-F238E27FC236}">
                  <a16:creationId xmlns:a16="http://schemas.microsoft.com/office/drawing/2014/main" id="{9AB1DC22-D94D-A741-96DF-E0714BFC38FA}"/>
                </a:ext>
              </a:extLst>
            </p:cNvPr>
            <p:cNvSpPr>
              <a:spLocks noChangeArrowheads="1"/>
            </p:cNvSpPr>
            <p:nvPr/>
          </p:nvSpPr>
          <p:spPr bwMode="auto">
            <a:xfrm>
              <a:off x="8763757" y="3864100"/>
              <a:ext cx="213736" cy="213736"/>
            </a:xfrm>
            <a:prstGeom prst="ellipse">
              <a:avLst/>
            </a:prstGeom>
            <a:solidFill>
              <a:srgbClr val="2A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6" name="Freeform 16">
              <a:extLst>
                <a:ext uri="{FF2B5EF4-FFF2-40B4-BE49-F238E27FC236}">
                  <a16:creationId xmlns:a16="http://schemas.microsoft.com/office/drawing/2014/main" id="{0AF5E081-6861-9648-A796-179BD1CA7E8D}"/>
                </a:ext>
              </a:extLst>
            </p:cNvPr>
            <p:cNvSpPr>
              <a:spLocks/>
            </p:cNvSpPr>
            <p:nvPr/>
          </p:nvSpPr>
          <p:spPr bwMode="auto">
            <a:xfrm>
              <a:off x="8819034" y="4257177"/>
              <a:ext cx="402904" cy="515914"/>
            </a:xfrm>
            <a:custGeom>
              <a:avLst/>
              <a:gdLst>
                <a:gd name="T0" fmla="*/ 6 w 219"/>
                <a:gd name="T1" fmla="*/ 191 h 280"/>
                <a:gd name="T2" fmla="*/ 43 w 219"/>
                <a:gd name="T3" fmla="*/ 251 h 280"/>
                <a:gd name="T4" fmla="*/ 92 w 219"/>
                <a:gd name="T5" fmla="*/ 262 h 280"/>
                <a:gd name="T6" fmla="*/ 195 w 219"/>
                <a:gd name="T7" fmla="*/ 280 h 280"/>
                <a:gd name="T8" fmla="*/ 195 w 219"/>
                <a:gd name="T9" fmla="*/ 280 h 280"/>
                <a:gd name="T10" fmla="*/ 195 w 219"/>
                <a:gd name="T11" fmla="*/ 280 h 280"/>
                <a:gd name="T12" fmla="*/ 201 w 219"/>
                <a:gd name="T13" fmla="*/ 170 h 280"/>
                <a:gd name="T14" fmla="*/ 204 w 219"/>
                <a:gd name="T15" fmla="*/ 167 h 280"/>
                <a:gd name="T16" fmla="*/ 209 w 219"/>
                <a:gd name="T17" fmla="*/ 107 h 280"/>
                <a:gd name="T18" fmla="*/ 171 w 219"/>
                <a:gd name="T19" fmla="*/ 34 h 280"/>
                <a:gd name="T20" fmla="*/ 118 w 219"/>
                <a:gd name="T21" fmla="*/ 0 h 280"/>
                <a:gd name="T22" fmla="*/ 69 w 219"/>
                <a:gd name="T23" fmla="*/ 27 h 280"/>
                <a:gd name="T24" fmla="*/ 69 w 219"/>
                <a:gd name="T25" fmla="*/ 27 h 280"/>
                <a:gd name="T26" fmla="*/ 50 w 219"/>
                <a:gd name="T27" fmla="*/ 47 h 280"/>
                <a:gd name="T28" fmla="*/ 6 w 219"/>
                <a:gd name="T29" fmla="*/ 191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9" h="280">
                  <a:moveTo>
                    <a:pt x="6" y="191"/>
                  </a:moveTo>
                  <a:cubicBezTo>
                    <a:pt x="0" y="218"/>
                    <a:pt x="16" y="245"/>
                    <a:pt x="43" y="251"/>
                  </a:cubicBezTo>
                  <a:cubicBezTo>
                    <a:pt x="92" y="262"/>
                    <a:pt x="92" y="262"/>
                    <a:pt x="92" y="262"/>
                  </a:cubicBezTo>
                  <a:cubicBezTo>
                    <a:pt x="195" y="280"/>
                    <a:pt x="195" y="280"/>
                    <a:pt x="195" y="280"/>
                  </a:cubicBezTo>
                  <a:cubicBezTo>
                    <a:pt x="195" y="280"/>
                    <a:pt x="195" y="280"/>
                    <a:pt x="195" y="280"/>
                  </a:cubicBezTo>
                  <a:cubicBezTo>
                    <a:pt x="195" y="280"/>
                    <a:pt x="195" y="280"/>
                    <a:pt x="195" y="280"/>
                  </a:cubicBezTo>
                  <a:cubicBezTo>
                    <a:pt x="201" y="170"/>
                    <a:pt x="201" y="170"/>
                    <a:pt x="201" y="170"/>
                  </a:cubicBezTo>
                  <a:cubicBezTo>
                    <a:pt x="204" y="167"/>
                    <a:pt x="204" y="167"/>
                    <a:pt x="204" y="167"/>
                  </a:cubicBezTo>
                  <a:cubicBezTo>
                    <a:pt x="217" y="151"/>
                    <a:pt x="219" y="124"/>
                    <a:pt x="209" y="107"/>
                  </a:cubicBezTo>
                  <a:cubicBezTo>
                    <a:pt x="180" y="55"/>
                    <a:pt x="171" y="34"/>
                    <a:pt x="171" y="34"/>
                  </a:cubicBezTo>
                  <a:cubicBezTo>
                    <a:pt x="118" y="0"/>
                    <a:pt x="118" y="0"/>
                    <a:pt x="118" y="0"/>
                  </a:cubicBezTo>
                  <a:cubicBezTo>
                    <a:pt x="69" y="27"/>
                    <a:pt x="69" y="27"/>
                    <a:pt x="69" y="27"/>
                  </a:cubicBezTo>
                  <a:cubicBezTo>
                    <a:pt x="69" y="27"/>
                    <a:pt x="69" y="27"/>
                    <a:pt x="69" y="27"/>
                  </a:cubicBezTo>
                  <a:cubicBezTo>
                    <a:pt x="60" y="30"/>
                    <a:pt x="53" y="37"/>
                    <a:pt x="50" y="47"/>
                  </a:cubicBezTo>
                  <a:lnTo>
                    <a:pt x="6" y="191"/>
                  </a:ln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7" name="Freeform 17">
              <a:extLst>
                <a:ext uri="{FF2B5EF4-FFF2-40B4-BE49-F238E27FC236}">
                  <a16:creationId xmlns:a16="http://schemas.microsoft.com/office/drawing/2014/main" id="{01C33B59-061B-2C4B-B377-6C8EDFC621AC}"/>
                </a:ext>
              </a:extLst>
            </p:cNvPr>
            <p:cNvSpPr>
              <a:spLocks/>
            </p:cNvSpPr>
            <p:nvPr/>
          </p:nvSpPr>
          <p:spPr bwMode="auto">
            <a:xfrm>
              <a:off x="9010659" y="4257177"/>
              <a:ext cx="126522" cy="95813"/>
            </a:xfrm>
            <a:custGeom>
              <a:avLst/>
              <a:gdLst>
                <a:gd name="T0" fmla="*/ 67 w 69"/>
                <a:gd name="T1" fmla="*/ 34 h 52"/>
                <a:gd name="T2" fmla="*/ 69 w 69"/>
                <a:gd name="T3" fmla="*/ 27 h 52"/>
                <a:gd name="T4" fmla="*/ 14 w 69"/>
                <a:gd name="T5" fmla="*/ 0 h 52"/>
                <a:gd name="T6" fmla="*/ 12 w 69"/>
                <a:gd name="T7" fmla="*/ 0 h 52"/>
                <a:gd name="T8" fmla="*/ 0 w 69"/>
                <a:gd name="T9" fmla="*/ 8 h 52"/>
                <a:gd name="T10" fmla="*/ 33 w 69"/>
                <a:gd name="T11" fmla="*/ 46 h 52"/>
                <a:gd name="T12" fmla="*/ 50 w 69"/>
                <a:gd name="T13" fmla="*/ 47 h 52"/>
                <a:gd name="T14" fmla="*/ 67 w 69"/>
                <a:gd name="T15" fmla="*/ 34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52">
                  <a:moveTo>
                    <a:pt x="67" y="34"/>
                  </a:moveTo>
                  <a:cubicBezTo>
                    <a:pt x="69" y="27"/>
                    <a:pt x="69" y="27"/>
                    <a:pt x="69" y="27"/>
                  </a:cubicBezTo>
                  <a:cubicBezTo>
                    <a:pt x="14" y="0"/>
                    <a:pt x="14" y="0"/>
                    <a:pt x="14" y="0"/>
                  </a:cubicBezTo>
                  <a:cubicBezTo>
                    <a:pt x="12" y="0"/>
                    <a:pt x="12" y="0"/>
                    <a:pt x="12" y="0"/>
                  </a:cubicBezTo>
                  <a:cubicBezTo>
                    <a:pt x="0" y="8"/>
                    <a:pt x="0" y="8"/>
                    <a:pt x="0" y="8"/>
                  </a:cubicBezTo>
                  <a:cubicBezTo>
                    <a:pt x="33" y="46"/>
                    <a:pt x="33" y="46"/>
                    <a:pt x="33" y="46"/>
                  </a:cubicBezTo>
                  <a:cubicBezTo>
                    <a:pt x="37" y="51"/>
                    <a:pt x="45" y="52"/>
                    <a:pt x="50" y="47"/>
                  </a:cubicBezTo>
                  <a:lnTo>
                    <a:pt x="67" y="3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8" name="Freeform 18">
              <a:extLst>
                <a:ext uri="{FF2B5EF4-FFF2-40B4-BE49-F238E27FC236}">
                  <a16:creationId xmlns:a16="http://schemas.microsoft.com/office/drawing/2014/main" id="{D27E4AE6-EADA-FE4D-9554-C3282BECBA7C}"/>
                </a:ext>
              </a:extLst>
            </p:cNvPr>
            <p:cNvSpPr>
              <a:spLocks/>
            </p:cNvSpPr>
            <p:nvPr/>
          </p:nvSpPr>
          <p:spPr bwMode="auto">
            <a:xfrm>
              <a:off x="8798151" y="3893581"/>
              <a:ext cx="420101" cy="348856"/>
            </a:xfrm>
            <a:custGeom>
              <a:avLst/>
              <a:gdLst>
                <a:gd name="T0" fmla="*/ 209 w 228"/>
                <a:gd name="T1" fmla="*/ 62 h 189"/>
                <a:gd name="T2" fmla="*/ 209 w 228"/>
                <a:gd name="T3" fmla="*/ 61 h 189"/>
                <a:gd name="T4" fmla="*/ 209 w 228"/>
                <a:gd name="T5" fmla="*/ 61 h 189"/>
                <a:gd name="T6" fmla="*/ 208 w 228"/>
                <a:gd name="T7" fmla="*/ 60 h 189"/>
                <a:gd name="T8" fmla="*/ 131 w 228"/>
                <a:gd name="T9" fmla="*/ 37 h 189"/>
                <a:gd name="T10" fmla="*/ 95 w 228"/>
                <a:gd name="T11" fmla="*/ 63 h 189"/>
                <a:gd name="T12" fmla="*/ 97 w 228"/>
                <a:gd name="T13" fmla="*/ 46 h 189"/>
                <a:gd name="T14" fmla="*/ 46 w 228"/>
                <a:gd name="T15" fmla="*/ 2 h 189"/>
                <a:gd name="T16" fmla="*/ 2 w 228"/>
                <a:gd name="T17" fmla="*/ 53 h 189"/>
                <a:gd name="T18" fmla="*/ 53 w 228"/>
                <a:gd name="T19" fmla="*/ 97 h 189"/>
                <a:gd name="T20" fmla="*/ 85 w 228"/>
                <a:gd name="T21" fmla="*/ 81 h 189"/>
                <a:gd name="T22" fmla="*/ 84 w 228"/>
                <a:gd name="T23" fmla="*/ 129 h 189"/>
                <a:gd name="T24" fmla="*/ 156 w 228"/>
                <a:gd name="T25" fmla="*/ 180 h 189"/>
                <a:gd name="T26" fmla="*/ 165 w 228"/>
                <a:gd name="T27" fmla="*/ 188 h 189"/>
                <a:gd name="T28" fmla="*/ 165 w 228"/>
                <a:gd name="T29" fmla="*/ 180 h 189"/>
                <a:gd name="T30" fmla="*/ 165 w 228"/>
                <a:gd name="T31" fmla="*/ 180 h 189"/>
                <a:gd name="T32" fmla="*/ 176 w 228"/>
                <a:gd name="T33" fmla="*/ 177 h 189"/>
                <a:gd name="T34" fmla="*/ 215 w 228"/>
                <a:gd name="T35" fmla="*/ 76 h 189"/>
                <a:gd name="T36" fmla="*/ 209 w 228"/>
                <a:gd name="T37" fmla="*/ 62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8" h="189">
                  <a:moveTo>
                    <a:pt x="209" y="62"/>
                  </a:moveTo>
                  <a:cubicBezTo>
                    <a:pt x="209" y="62"/>
                    <a:pt x="209" y="61"/>
                    <a:pt x="209" y="61"/>
                  </a:cubicBezTo>
                  <a:cubicBezTo>
                    <a:pt x="209" y="61"/>
                    <a:pt x="209" y="61"/>
                    <a:pt x="209" y="61"/>
                  </a:cubicBezTo>
                  <a:cubicBezTo>
                    <a:pt x="208" y="61"/>
                    <a:pt x="208" y="60"/>
                    <a:pt x="208" y="60"/>
                  </a:cubicBezTo>
                  <a:cubicBezTo>
                    <a:pt x="192" y="34"/>
                    <a:pt x="163" y="27"/>
                    <a:pt x="131" y="37"/>
                  </a:cubicBezTo>
                  <a:cubicBezTo>
                    <a:pt x="116" y="42"/>
                    <a:pt x="104" y="51"/>
                    <a:pt x="95" y="63"/>
                  </a:cubicBezTo>
                  <a:cubicBezTo>
                    <a:pt x="97" y="57"/>
                    <a:pt x="97" y="51"/>
                    <a:pt x="97" y="46"/>
                  </a:cubicBezTo>
                  <a:cubicBezTo>
                    <a:pt x="95" y="19"/>
                    <a:pt x="72" y="0"/>
                    <a:pt x="46" y="2"/>
                  </a:cubicBezTo>
                  <a:cubicBezTo>
                    <a:pt x="19" y="4"/>
                    <a:pt x="0" y="26"/>
                    <a:pt x="2" y="53"/>
                  </a:cubicBezTo>
                  <a:cubicBezTo>
                    <a:pt x="4" y="79"/>
                    <a:pt x="26" y="99"/>
                    <a:pt x="53" y="97"/>
                  </a:cubicBezTo>
                  <a:cubicBezTo>
                    <a:pt x="66" y="96"/>
                    <a:pt x="77" y="90"/>
                    <a:pt x="85" y="81"/>
                  </a:cubicBezTo>
                  <a:cubicBezTo>
                    <a:pt x="79" y="96"/>
                    <a:pt x="78" y="112"/>
                    <a:pt x="84" y="129"/>
                  </a:cubicBezTo>
                  <a:cubicBezTo>
                    <a:pt x="94" y="161"/>
                    <a:pt x="124" y="181"/>
                    <a:pt x="156" y="180"/>
                  </a:cubicBezTo>
                  <a:cubicBezTo>
                    <a:pt x="159" y="183"/>
                    <a:pt x="165" y="188"/>
                    <a:pt x="165" y="188"/>
                  </a:cubicBezTo>
                  <a:cubicBezTo>
                    <a:pt x="165" y="188"/>
                    <a:pt x="166" y="189"/>
                    <a:pt x="165" y="180"/>
                  </a:cubicBezTo>
                  <a:cubicBezTo>
                    <a:pt x="165" y="180"/>
                    <a:pt x="165" y="180"/>
                    <a:pt x="165" y="180"/>
                  </a:cubicBezTo>
                  <a:cubicBezTo>
                    <a:pt x="169" y="179"/>
                    <a:pt x="172" y="178"/>
                    <a:pt x="176" y="177"/>
                  </a:cubicBezTo>
                  <a:cubicBezTo>
                    <a:pt x="214" y="165"/>
                    <a:pt x="228" y="115"/>
                    <a:pt x="215" y="76"/>
                  </a:cubicBezTo>
                  <a:cubicBezTo>
                    <a:pt x="214" y="71"/>
                    <a:pt x="211" y="66"/>
                    <a:pt x="209" y="62"/>
                  </a:cubicBezTo>
                  <a:close/>
                </a:path>
              </a:pathLst>
            </a:custGeom>
            <a:solidFill>
              <a:srgbClr val="2A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9" name="Freeform 19">
              <a:extLst>
                <a:ext uri="{FF2B5EF4-FFF2-40B4-BE49-F238E27FC236}">
                  <a16:creationId xmlns:a16="http://schemas.microsoft.com/office/drawing/2014/main" id="{A4DCB245-D59D-F144-9322-A5BF4FCB2EA7}"/>
                </a:ext>
              </a:extLst>
            </p:cNvPr>
            <p:cNvSpPr>
              <a:spLocks/>
            </p:cNvSpPr>
            <p:nvPr/>
          </p:nvSpPr>
          <p:spPr bwMode="auto">
            <a:xfrm>
              <a:off x="8927130" y="3978338"/>
              <a:ext cx="66332" cy="94584"/>
            </a:xfrm>
            <a:custGeom>
              <a:avLst/>
              <a:gdLst>
                <a:gd name="T0" fmla="*/ 54 w 54"/>
                <a:gd name="T1" fmla="*/ 8 h 77"/>
                <a:gd name="T2" fmla="*/ 14 w 54"/>
                <a:gd name="T3" fmla="*/ 77 h 77"/>
                <a:gd name="T4" fmla="*/ 0 w 54"/>
                <a:gd name="T5" fmla="*/ 69 h 77"/>
                <a:gd name="T6" fmla="*/ 41 w 54"/>
                <a:gd name="T7" fmla="*/ 0 h 77"/>
                <a:gd name="T8" fmla="*/ 54 w 54"/>
                <a:gd name="T9" fmla="*/ 8 h 77"/>
              </a:gdLst>
              <a:ahLst/>
              <a:cxnLst>
                <a:cxn ang="0">
                  <a:pos x="T0" y="T1"/>
                </a:cxn>
                <a:cxn ang="0">
                  <a:pos x="T2" y="T3"/>
                </a:cxn>
                <a:cxn ang="0">
                  <a:pos x="T4" y="T5"/>
                </a:cxn>
                <a:cxn ang="0">
                  <a:pos x="T6" y="T7"/>
                </a:cxn>
                <a:cxn ang="0">
                  <a:pos x="T8" y="T9"/>
                </a:cxn>
              </a:cxnLst>
              <a:rect l="0" t="0" r="r" b="b"/>
              <a:pathLst>
                <a:path w="54" h="77">
                  <a:moveTo>
                    <a:pt x="54" y="8"/>
                  </a:moveTo>
                  <a:lnTo>
                    <a:pt x="14" y="77"/>
                  </a:lnTo>
                  <a:lnTo>
                    <a:pt x="0" y="69"/>
                  </a:lnTo>
                  <a:lnTo>
                    <a:pt x="41" y="0"/>
                  </a:lnTo>
                  <a:lnTo>
                    <a:pt x="54" y="8"/>
                  </a:lnTo>
                  <a:close/>
                </a:path>
              </a:pathLst>
            </a:custGeom>
            <a:solidFill>
              <a:srgbClr val="69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70" name="Freeform 20">
              <a:extLst>
                <a:ext uri="{FF2B5EF4-FFF2-40B4-BE49-F238E27FC236}">
                  <a16:creationId xmlns:a16="http://schemas.microsoft.com/office/drawing/2014/main" id="{8B525D27-A0E9-4445-B0E6-1CFFAC053F92}"/>
                </a:ext>
              </a:extLst>
            </p:cNvPr>
            <p:cNvSpPr>
              <a:spLocks/>
            </p:cNvSpPr>
            <p:nvPr/>
          </p:nvSpPr>
          <p:spPr bwMode="auto">
            <a:xfrm>
              <a:off x="9032769" y="4006590"/>
              <a:ext cx="232161" cy="299721"/>
            </a:xfrm>
            <a:custGeom>
              <a:avLst/>
              <a:gdLst>
                <a:gd name="T0" fmla="*/ 109 w 126"/>
                <a:gd name="T1" fmla="*/ 51 h 163"/>
                <a:gd name="T2" fmla="*/ 104 w 126"/>
                <a:gd name="T3" fmla="*/ 46 h 163"/>
                <a:gd name="T4" fmla="*/ 85 w 126"/>
                <a:gd name="T5" fmla="*/ 6 h 163"/>
                <a:gd name="T6" fmla="*/ 82 w 126"/>
                <a:gd name="T7" fmla="*/ 0 h 163"/>
                <a:gd name="T8" fmla="*/ 58 w 126"/>
                <a:gd name="T9" fmla="*/ 40 h 163"/>
                <a:gd name="T10" fmla="*/ 31 w 126"/>
                <a:gd name="T11" fmla="*/ 62 h 163"/>
                <a:gd name="T12" fmla="*/ 30 w 126"/>
                <a:gd name="T13" fmla="*/ 63 h 163"/>
                <a:gd name="T14" fmla="*/ 20 w 126"/>
                <a:gd name="T15" fmla="*/ 79 h 163"/>
                <a:gd name="T16" fmla="*/ 30 w 126"/>
                <a:gd name="T17" fmla="*/ 87 h 163"/>
                <a:gd name="T18" fmla="*/ 0 w 126"/>
                <a:gd name="T19" fmla="*/ 136 h 163"/>
                <a:gd name="T20" fmla="*/ 57 w 126"/>
                <a:gd name="T21" fmla="*/ 163 h 163"/>
                <a:gd name="T22" fmla="*/ 82 w 126"/>
                <a:gd name="T23" fmla="*/ 117 h 163"/>
                <a:gd name="T24" fmla="*/ 107 w 126"/>
                <a:gd name="T25" fmla="*/ 60 h 163"/>
                <a:gd name="T26" fmla="*/ 111 w 126"/>
                <a:gd name="T27" fmla="*/ 56 h 163"/>
                <a:gd name="T28" fmla="*/ 109 w 126"/>
                <a:gd name="T29" fmla="*/ 5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6" h="163">
                  <a:moveTo>
                    <a:pt x="109" y="51"/>
                  </a:moveTo>
                  <a:cubicBezTo>
                    <a:pt x="104" y="46"/>
                    <a:pt x="104" y="46"/>
                    <a:pt x="104" y="46"/>
                  </a:cubicBezTo>
                  <a:cubicBezTo>
                    <a:pt x="104" y="46"/>
                    <a:pt x="86" y="8"/>
                    <a:pt x="85" y="6"/>
                  </a:cubicBezTo>
                  <a:cubicBezTo>
                    <a:pt x="84" y="4"/>
                    <a:pt x="83" y="2"/>
                    <a:pt x="82" y="0"/>
                  </a:cubicBezTo>
                  <a:cubicBezTo>
                    <a:pt x="82" y="0"/>
                    <a:pt x="68" y="23"/>
                    <a:pt x="58" y="40"/>
                  </a:cubicBezTo>
                  <a:cubicBezTo>
                    <a:pt x="52" y="50"/>
                    <a:pt x="42" y="58"/>
                    <a:pt x="31" y="62"/>
                  </a:cubicBezTo>
                  <a:cubicBezTo>
                    <a:pt x="30" y="63"/>
                    <a:pt x="30" y="63"/>
                    <a:pt x="30" y="63"/>
                  </a:cubicBezTo>
                  <a:cubicBezTo>
                    <a:pt x="23" y="65"/>
                    <a:pt x="18" y="72"/>
                    <a:pt x="20" y="79"/>
                  </a:cubicBezTo>
                  <a:cubicBezTo>
                    <a:pt x="22" y="83"/>
                    <a:pt x="25" y="86"/>
                    <a:pt x="30" y="87"/>
                  </a:cubicBezTo>
                  <a:cubicBezTo>
                    <a:pt x="0" y="136"/>
                    <a:pt x="0" y="136"/>
                    <a:pt x="0" y="136"/>
                  </a:cubicBezTo>
                  <a:cubicBezTo>
                    <a:pt x="57" y="163"/>
                    <a:pt x="57" y="163"/>
                    <a:pt x="57" y="163"/>
                  </a:cubicBezTo>
                  <a:cubicBezTo>
                    <a:pt x="82" y="117"/>
                    <a:pt x="82" y="117"/>
                    <a:pt x="82" y="117"/>
                  </a:cubicBezTo>
                  <a:cubicBezTo>
                    <a:pt x="126" y="94"/>
                    <a:pt x="107" y="60"/>
                    <a:pt x="107" y="60"/>
                  </a:cubicBezTo>
                  <a:cubicBezTo>
                    <a:pt x="107" y="60"/>
                    <a:pt x="111" y="57"/>
                    <a:pt x="111" y="56"/>
                  </a:cubicBezTo>
                  <a:cubicBezTo>
                    <a:pt x="112" y="54"/>
                    <a:pt x="111" y="52"/>
                    <a:pt x="109" y="51"/>
                  </a:cubicBezTo>
                  <a:close/>
                </a:path>
              </a:pathLst>
            </a:custGeom>
            <a:solidFill>
              <a:srgbClr val="DB8E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71" name="Rectangle 21">
              <a:extLst>
                <a:ext uri="{FF2B5EF4-FFF2-40B4-BE49-F238E27FC236}">
                  <a16:creationId xmlns:a16="http://schemas.microsoft.com/office/drawing/2014/main" id="{B1E9A65A-B11E-A24E-A936-4C5BBB8548CF}"/>
                </a:ext>
              </a:extLst>
            </p:cNvPr>
            <p:cNvSpPr>
              <a:spLocks noChangeArrowheads="1"/>
            </p:cNvSpPr>
            <p:nvPr/>
          </p:nvSpPr>
          <p:spPr bwMode="auto">
            <a:xfrm>
              <a:off x="9632212" y="4545843"/>
              <a:ext cx="1228" cy="1228"/>
            </a:xfrm>
            <a:prstGeom prst="rect">
              <a:avLst/>
            </a:prstGeom>
            <a:solidFill>
              <a:srgbClr val="458A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72" name="Freeform 22">
              <a:extLst>
                <a:ext uri="{FF2B5EF4-FFF2-40B4-BE49-F238E27FC236}">
                  <a16:creationId xmlns:a16="http://schemas.microsoft.com/office/drawing/2014/main" id="{7416BF94-1AC8-114E-98DB-201642E722C3}"/>
                </a:ext>
              </a:extLst>
            </p:cNvPr>
            <p:cNvSpPr>
              <a:spLocks/>
            </p:cNvSpPr>
            <p:nvPr/>
          </p:nvSpPr>
          <p:spPr bwMode="auto">
            <a:xfrm>
              <a:off x="9132267" y="4641656"/>
              <a:ext cx="198995" cy="116695"/>
            </a:xfrm>
            <a:custGeom>
              <a:avLst/>
              <a:gdLst>
                <a:gd name="T0" fmla="*/ 108 w 108"/>
                <a:gd name="T1" fmla="*/ 63 h 63"/>
                <a:gd name="T2" fmla="*/ 88 w 108"/>
                <a:gd name="T3" fmla="*/ 38 h 63"/>
                <a:gd name="T4" fmla="*/ 66 w 108"/>
                <a:gd name="T5" fmla="*/ 23 h 63"/>
                <a:gd name="T6" fmla="*/ 2 w 108"/>
                <a:gd name="T7" fmla="*/ 0 h 63"/>
                <a:gd name="T8" fmla="*/ 0 w 108"/>
                <a:gd name="T9" fmla="*/ 51 h 63"/>
                <a:gd name="T10" fmla="*/ 85 w 108"/>
                <a:gd name="T11" fmla="*/ 55 h 63"/>
                <a:gd name="T12" fmla="*/ 108 w 108"/>
                <a:gd name="T13" fmla="*/ 63 h 63"/>
              </a:gdLst>
              <a:ahLst/>
              <a:cxnLst>
                <a:cxn ang="0">
                  <a:pos x="T0" y="T1"/>
                </a:cxn>
                <a:cxn ang="0">
                  <a:pos x="T2" y="T3"/>
                </a:cxn>
                <a:cxn ang="0">
                  <a:pos x="T4" y="T5"/>
                </a:cxn>
                <a:cxn ang="0">
                  <a:pos x="T6" y="T7"/>
                </a:cxn>
                <a:cxn ang="0">
                  <a:pos x="T8" y="T9"/>
                </a:cxn>
                <a:cxn ang="0">
                  <a:pos x="T10" y="T11"/>
                </a:cxn>
                <a:cxn ang="0">
                  <a:pos x="T12" y="T13"/>
                </a:cxn>
              </a:cxnLst>
              <a:rect l="0" t="0" r="r" b="b"/>
              <a:pathLst>
                <a:path w="108" h="63">
                  <a:moveTo>
                    <a:pt x="108" y="63"/>
                  </a:moveTo>
                  <a:cubicBezTo>
                    <a:pt x="88" y="38"/>
                    <a:pt x="88" y="38"/>
                    <a:pt x="88" y="38"/>
                  </a:cubicBezTo>
                  <a:cubicBezTo>
                    <a:pt x="82" y="31"/>
                    <a:pt x="75" y="26"/>
                    <a:pt x="66" y="23"/>
                  </a:cubicBezTo>
                  <a:cubicBezTo>
                    <a:pt x="2" y="0"/>
                    <a:pt x="2" y="0"/>
                    <a:pt x="2" y="0"/>
                  </a:cubicBezTo>
                  <a:cubicBezTo>
                    <a:pt x="0" y="51"/>
                    <a:pt x="0" y="51"/>
                    <a:pt x="0" y="51"/>
                  </a:cubicBezTo>
                  <a:cubicBezTo>
                    <a:pt x="85" y="55"/>
                    <a:pt x="85" y="55"/>
                    <a:pt x="85" y="55"/>
                  </a:cubicBezTo>
                  <a:lnTo>
                    <a:pt x="108" y="63"/>
                  </a:lnTo>
                  <a:close/>
                </a:path>
              </a:pathLst>
            </a:custGeom>
            <a:solidFill>
              <a:srgbClr val="DB8E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73" name="Freeform 23">
              <a:extLst>
                <a:ext uri="{FF2B5EF4-FFF2-40B4-BE49-F238E27FC236}">
                  <a16:creationId xmlns:a16="http://schemas.microsoft.com/office/drawing/2014/main" id="{751A1E66-7570-BA40-872C-32402B9B7D83}"/>
                </a:ext>
              </a:extLst>
            </p:cNvPr>
            <p:cNvSpPr>
              <a:spLocks/>
            </p:cNvSpPr>
            <p:nvPr/>
          </p:nvSpPr>
          <p:spPr bwMode="auto">
            <a:xfrm>
              <a:off x="9207197" y="581351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006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74" name="Freeform 24">
              <a:extLst>
                <a:ext uri="{FF2B5EF4-FFF2-40B4-BE49-F238E27FC236}">
                  <a16:creationId xmlns:a16="http://schemas.microsoft.com/office/drawing/2014/main" id="{42A320BE-29DA-0E46-822F-C8596BFA16A1}"/>
                </a:ext>
              </a:extLst>
            </p:cNvPr>
            <p:cNvSpPr>
              <a:spLocks/>
            </p:cNvSpPr>
            <p:nvPr/>
          </p:nvSpPr>
          <p:spPr bwMode="auto">
            <a:xfrm>
              <a:off x="9029084" y="5882306"/>
              <a:ext cx="237075" cy="22111"/>
            </a:xfrm>
            <a:custGeom>
              <a:avLst/>
              <a:gdLst>
                <a:gd name="T0" fmla="*/ 129 w 129"/>
                <a:gd name="T1" fmla="*/ 1 h 12"/>
                <a:gd name="T2" fmla="*/ 129 w 129"/>
                <a:gd name="T3" fmla="*/ 3 h 12"/>
                <a:gd name="T4" fmla="*/ 120 w 129"/>
                <a:gd name="T5" fmla="*/ 12 h 12"/>
                <a:gd name="T6" fmla="*/ 0 w 129"/>
                <a:gd name="T7" fmla="*/ 12 h 12"/>
                <a:gd name="T8" fmla="*/ 0 w 129"/>
                <a:gd name="T9" fmla="*/ 0 h 12"/>
              </a:gdLst>
              <a:ahLst/>
              <a:cxnLst>
                <a:cxn ang="0">
                  <a:pos x="T0" y="T1"/>
                </a:cxn>
                <a:cxn ang="0">
                  <a:pos x="T2" y="T3"/>
                </a:cxn>
                <a:cxn ang="0">
                  <a:pos x="T4" y="T5"/>
                </a:cxn>
                <a:cxn ang="0">
                  <a:pos x="T6" y="T7"/>
                </a:cxn>
                <a:cxn ang="0">
                  <a:pos x="T8" y="T9"/>
                </a:cxn>
              </a:cxnLst>
              <a:rect l="0" t="0" r="r" b="b"/>
              <a:pathLst>
                <a:path w="129" h="12">
                  <a:moveTo>
                    <a:pt x="129" y="1"/>
                  </a:moveTo>
                  <a:cubicBezTo>
                    <a:pt x="129" y="3"/>
                    <a:pt x="129" y="3"/>
                    <a:pt x="129" y="3"/>
                  </a:cubicBezTo>
                  <a:cubicBezTo>
                    <a:pt x="129" y="8"/>
                    <a:pt x="125" y="12"/>
                    <a:pt x="120" y="12"/>
                  </a:cubicBezTo>
                  <a:cubicBezTo>
                    <a:pt x="0" y="12"/>
                    <a:pt x="0" y="12"/>
                    <a:pt x="0" y="12"/>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75" name="Freeform 25">
              <a:extLst>
                <a:ext uri="{FF2B5EF4-FFF2-40B4-BE49-F238E27FC236}">
                  <a16:creationId xmlns:a16="http://schemas.microsoft.com/office/drawing/2014/main" id="{C4D69E60-5588-5245-8ECF-003DA426C981}"/>
                </a:ext>
              </a:extLst>
            </p:cNvPr>
            <p:cNvSpPr>
              <a:spLocks/>
            </p:cNvSpPr>
            <p:nvPr/>
          </p:nvSpPr>
          <p:spPr bwMode="auto">
            <a:xfrm>
              <a:off x="10393799" y="5399558"/>
              <a:ext cx="944603" cy="506087"/>
            </a:xfrm>
            <a:custGeom>
              <a:avLst/>
              <a:gdLst>
                <a:gd name="T0" fmla="*/ 0 w 546"/>
                <a:gd name="T1" fmla="*/ 18 h 275"/>
                <a:gd name="T2" fmla="*/ 0 w 546"/>
                <a:gd name="T3" fmla="*/ 256 h 275"/>
                <a:gd name="T4" fmla="*/ 19 w 546"/>
                <a:gd name="T5" fmla="*/ 275 h 275"/>
                <a:gd name="T6" fmla="*/ 527 w 546"/>
                <a:gd name="T7" fmla="*/ 275 h 275"/>
                <a:gd name="T8" fmla="*/ 546 w 546"/>
                <a:gd name="T9" fmla="*/ 256 h 275"/>
                <a:gd name="T10" fmla="*/ 546 w 546"/>
                <a:gd name="T11" fmla="*/ 18 h 275"/>
                <a:gd name="T12" fmla="*/ 527 w 546"/>
                <a:gd name="T13" fmla="*/ 0 h 275"/>
                <a:gd name="T14" fmla="*/ 19 w 546"/>
                <a:gd name="T15" fmla="*/ 0 h 275"/>
                <a:gd name="T16" fmla="*/ 0 w 546"/>
                <a:gd name="T17" fmla="*/ 18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6" h="275">
                  <a:moveTo>
                    <a:pt x="0" y="18"/>
                  </a:moveTo>
                  <a:cubicBezTo>
                    <a:pt x="0" y="256"/>
                    <a:pt x="0" y="256"/>
                    <a:pt x="0" y="256"/>
                  </a:cubicBezTo>
                  <a:cubicBezTo>
                    <a:pt x="0" y="267"/>
                    <a:pt x="9" y="275"/>
                    <a:pt x="19" y="275"/>
                  </a:cubicBezTo>
                  <a:cubicBezTo>
                    <a:pt x="527" y="275"/>
                    <a:pt x="527" y="275"/>
                    <a:pt x="527" y="275"/>
                  </a:cubicBezTo>
                  <a:cubicBezTo>
                    <a:pt x="537" y="275"/>
                    <a:pt x="546" y="267"/>
                    <a:pt x="546" y="256"/>
                  </a:cubicBezTo>
                  <a:cubicBezTo>
                    <a:pt x="546" y="18"/>
                    <a:pt x="546" y="18"/>
                    <a:pt x="546" y="18"/>
                  </a:cubicBezTo>
                  <a:cubicBezTo>
                    <a:pt x="546" y="8"/>
                    <a:pt x="537" y="0"/>
                    <a:pt x="527" y="0"/>
                  </a:cubicBezTo>
                  <a:cubicBezTo>
                    <a:pt x="19" y="0"/>
                    <a:pt x="19" y="0"/>
                    <a:pt x="19" y="0"/>
                  </a:cubicBezTo>
                  <a:cubicBezTo>
                    <a:pt x="9" y="0"/>
                    <a:pt x="0" y="8"/>
                    <a:pt x="0" y="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76" name="Oval 26">
              <a:extLst>
                <a:ext uri="{FF2B5EF4-FFF2-40B4-BE49-F238E27FC236}">
                  <a16:creationId xmlns:a16="http://schemas.microsoft.com/office/drawing/2014/main" id="{5A43EE55-4F48-4647-AB49-32E934387964}"/>
                </a:ext>
              </a:extLst>
            </p:cNvPr>
            <p:cNvSpPr>
              <a:spLocks noChangeArrowheads="1"/>
            </p:cNvSpPr>
            <p:nvPr/>
          </p:nvSpPr>
          <p:spPr bwMode="auto">
            <a:xfrm>
              <a:off x="10516636" y="5546962"/>
              <a:ext cx="213736" cy="213736"/>
            </a:xfrm>
            <a:prstGeom prst="ellipse">
              <a:avLst/>
            </a:prstGeom>
            <a:solidFill>
              <a:srgbClr val="E8E6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77" name="Rectangle 27">
              <a:extLst>
                <a:ext uri="{FF2B5EF4-FFF2-40B4-BE49-F238E27FC236}">
                  <a16:creationId xmlns:a16="http://schemas.microsoft.com/office/drawing/2014/main" id="{9D7E08A1-CC82-7141-8A92-A630E1106F13}"/>
                </a:ext>
              </a:extLst>
            </p:cNvPr>
            <p:cNvSpPr>
              <a:spLocks noChangeArrowheads="1"/>
            </p:cNvSpPr>
            <p:nvPr/>
          </p:nvSpPr>
          <p:spPr bwMode="auto">
            <a:xfrm>
              <a:off x="10822499" y="5572757"/>
              <a:ext cx="390621" cy="23339"/>
            </a:xfrm>
            <a:prstGeom prst="rect">
              <a:avLst/>
            </a:prstGeom>
            <a:solidFill>
              <a:srgbClr val="E8E6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78" name="Rectangle 28">
              <a:extLst>
                <a:ext uri="{FF2B5EF4-FFF2-40B4-BE49-F238E27FC236}">
                  <a16:creationId xmlns:a16="http://schemas.microsoft.com/office/drawing/2014/main" id="{74289D76-38C3-6849-83C6-0AD26FD14DE3}"/>
                </a:ext>
              </a:extLst>
            </p:cNvPr>
            <p:cNvSpPr>
              <a:spLocks noChangeArrowheads="1"/>
            </p:cNvSpPr>
            <p:nvPr/>
          </p:nvSpPr>
          <p:spPr bwMode="auto">
            <a:xfrm>
              <a:off x="10822499" y="5642774"/>
              <a:ext cx="390621" cy="23339"/>
            </a:xfrm>
            <a:prstGeom prst="rect">
              <a:avLst/>
            </a:prstGeom>
            <a:solidFill>
              <a:srgbClr val="E8E6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79" name="Rectangle 29">
              <a:extLst>
                <a:ext uri="{FF2B5EF4-FFF2-40B4-BE49-F238E27FC236}">
                  <a16:creationId xmlns:a16="http://schemas.microsoft.com/office/drawing/2014/main" id="{0C595F01-8238-1B4B-AFEF-754EB5F7C345}"/>
                </a:ext>
              </a:extLst>
            </p:cNvPr>
            <p:cNvSpPr>
              <a:spLocks noChangeArrowheads="1"/>
            </p:cNvSpPr>
            <p:nvPr/>
          </p:nvSpPr>
          <p:spPr bwMode="auto">
            <a:xfrm>
              <a:off x="10822499" y="5712791"/>
              <a:ext cx="390621" cy="23339"/>
            </a:xfrm>
            <a:prstGeom prst="rect">
              <a:avLst/>
            </a:prstGeom>
            <a:solidFill>
              <a:srgbClr val="E8E6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80" name="Freeform 30">
              <a:extLst>
                <a:ext uri="{FF2B5EF4-FFF2-40B4-BE49-F238E27FC236}">
                  <a16:creationId xmlns:a16="http://schemas.microsoft.com/office/drawing/2014/main" id="{E0154863-36E5-A846-B154-AFA3C8CF8BB7}"/>
                </a:ext>
              </a:extLst>
            </p:cNvPr>
            <p:cNvSpPr>
              <a:spLocks/>
            </p:cNvSpPr>
            <p:nvPr/>
          </p:nvSpPr>
          <p:spPr bwMode="auto">
            <a:xfrm>
              <a:off x="9029084" y="5769296"/>
              <a:ext cx="237075" cy="114238"/>
            </a:xfrm>
            <a:custGeom>
              <a:avLst/>
              <a:gdLst>
                <a:gd name="T0" fmla="*/ 4 w 129"/>
                <a:gd name="T1" fmla="*/ 0 h 62"/>
                <a:gd name="T2" fmla="*/ 46 w 129"/>
                <a:gd name="T3" fmla="*/ 0 h 62"/>
                <a:gd name="T4" fmla="*/ 63 w 129"/>
                <a:gd name="T5" fmla="*/ 23 h 62"/>
                <a:gd name="T6" fmla="*/ 118 w 129"/>
                <a:gd name="T7" fmla="*/ 51 h 62"/>
                <a:gd name="T8" fmla="*/ 129 w 129"/>
                <a:gd name="T9" fmla="*/ 62 h 62"/>
                <a:gd name="T10" fmla="*/ 0 w 129"/>
                <a:gd name="T11" fmla="*/ 61 h 62"/>
                <a:gd name="T12" fmla="*/ 4 w 129"/>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129" h="62">
                  <a:moveTo>
                    <a:pt x="4" y="0"/>
                  </a:moveTo>
                  <a:cubicBezTo>
                    <a:pt x="46" y="0"/>
                    <a:pt x="46" y="0"/>
                    <a:pt x="46" y="0"/>
                  </a:cubicBezTo>
                  <a:cubicBezTo>
                    <a:pt x="45" y="0"/>
                    <a:pt x="63" y="23"/>
                    <a:pt x="63" y="23"/>
                  </a:cubicBezTo>
                  <a:cubicBezTo>
                    <a:pt x="63" y="23"/>
                    <a:pt x="105" y="47"/>
                    <a:pt x="118" y="51"/>
                  </a:cubicBezTo>
                  <a:cubicBezTo>
                    <a:pt x="126" y="53"/>
                    <a:pt x="129" y="61"/>
                    <a:pt x="129" y="62"/>
                  </a:cubicBezTo>
                  <a:cubicBezTo>
                    <a:pt x="0" y="61"/>
                    <a:pt x="0" y="61"/>
                    <a:pt x="0" y="61"/>
                  </a:cubicBezTo>
                  <a:lnTo>
                    <a:pt x="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81" name="Freeform 31">
              <a:extLst>
                <a:ext uri="{FF2B5EF4-FFF2-40B4-BE49-F238E27FC236}">
                  <a16:creationId xmlns:a16="http://schemas.microsoft.com/office/drawing/2014/main" id="{4604931B-665E-644D-BC4A-7ED3A863EFA4}"/>
                </a:ext>
              </a:extLst>
            </p:cNvPr>
            <p:cNvSpPr>
              <a:spLocks/>
            </p:cNvSpPr>
            <p:nvPr/>
          </p:nvSpPr>
          <p:spPr bwMode="auto">
            <a:xfrm>
              <a:off x="9161748" y="4472141"/>
              <a:ext cx="361140" cy="291123"/>
            </a:xfrm>
            <a:custGeom>
              <a:avLst/>
              <a:gdLst>
                <a:gd name="T0" fmla="*/ 186 w 196"/>
                <a:gd name="T1" fmla="*/ 0 h 158"/>
                <a:gd name="T2" fmla="*/ 183 w 196"/>
                <a:gd name="T3" fmla="*/ 0 h 158"/>
                <a:gd name="T4" fmla="*/ 147 w 196"/>
                <a:gd name="T5" fmla="*/ 143 h 158"/>
                <a:gd name="T6" fmla="*/ 14 w 196"/>
                <a:gd name="T7" fmla="*/ 143 h 158"/>
                <a:gd name="T8" fmla="*/ 0 w 196"/>
                <a:gd name="T9" fmla="*/ 158 h 158"/>
                <a:gd name="T10" fmla="*/ 150 w 196"/>
                <a:gd name="T11" fmla="*/ 158 h 158"/>
                <a:gd name="T12" fmla="*/ 160 w 196"/>
                <a:gd name="T13" fmla="*/ 150 h 158"/>
                <a:gd name="T14" fmla="*/ 194 w 196"/>
                <a:gd name="T15" fmla="*/ 14 h 158"/>
                <a:gd name="T16" fmla="*/ 186 w 196"/>
                <a:gd name="T17"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158">
                  <a:moveTo>
                    <a:pt x="186" y="0"/>
                  </a:moveTo>
                  <a:cubicBezTo>
                    <a:pt x="183" y="0"/>
                    <a:pt x="183" y="0"/>
                    <a:pt x="183" y="0"/>
                  </a:cubicBezTo>
                  <a:cubicBezTo>
                    <a:pt x="183" y="0"/>
                    <a:pt x="147" y="143"/>
                    <a:pt x="147" y="143"/>
                  </a:cubicBezTo>
                  <a:cubicBezTo>
                    <a:pt x="14" y="143"/>
                    <a:pt x="14" y="143"/>
                    <a:pt x="14" y="143"/>
                  </a:cubicBezTo>
                  <a:cubicBezTo>
                    <a:pt x="6" y="143"/>
                    <a:pt x="0" y="150"/>
                    <a:pt x="0" y="158"/>
                  </a:cubicBezTo>
                  <a:cubicBezTo>
                    <a:pt x="150" y="158"/>
                    <a:pt x="150" y="158"/>
                    <a:pt x="150" y="158"/>
                  </a:cubicBezTo>
                  <a:cubicBezTo>
                    <a:pt x="155" y="158"/>
                    <a:pt x="159" y="155"/>
                    <a:pt x="160" y="150"/>
                  </a:cubicBezTo>
                  <a:cubicBezTo>
                    <a:pt x="194" y="14"/>
                    <a:pt x="194" y="14"/>
                    <a:pt x="194" y="14"/>
                  </a:cubicBezTo>
                  <a:cubicBezTo>
                    <a:pt x="196" y="8"/>
                    <a:pt x="192" y="2"/>
                    <a:pt x="186" y="0"/>
                  </a:cubicBezTo>
                  <a:close/>
                </a:path>
              </a:pathLst>
            </a:custGeom>
            <a:solidFill>
              <a:srgbClr val="2A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82" name="Freeform 32">
              <a:extLst>
                <a:ext uri="{FF2B5EF4-FFF2-40B4-BE49-F238E27FC236}">
                  <a16:creationId xmlns:a16="http://schemas.microsoft.com/office/drawing/2014/main" id="{B8F6D278-D8F9-214A-A31F-2D240E9996DE}"/>
                </a:ext>
              </a:extLst>
            </p:cNvPr>
            <p:cNvSpPr>
              <a:spLocks/>
            </p:cNvSpPr>
            <p:nvPr/>
          </p:nvSpPr>
          <p:spPr bwMode="auto">
            <a:xfrm>
              <a:off x="8941870" y="4954889"/>
              <a:ext cx="223563" cy="780013"/>
            </a:xfrm>
            <a:custGeom>
              <a:avLst/>
              <a:gdLst>
                <a:gd name="T0" fmla="*/ 37 w 121"/>
                <a:gd name="T1" fmla="*/ 411 h 423"/>
                <a:gd name="T2" fmla="*/ 50 w 121"/>
                <a:gd name="T3" fmla="*/ 423 h 423"/>
                <a:gd name="T4" fmla="*/ 96 w 121"/>
                <a:gd name="T5" fmla="*/ 423 h 423"/>
                <a:gd name="T6" fmla="*/ 121 w 121"/>
                <a:gd name="T7" fmla="*/ 0 h 423"/>
                <a:gd name="T8" fmla="*/ 0 w 121"/>
                <a:gd name="T9" fmla="*/ 1 h 423"/>
                <a:gd name="T10" fmla="*/ 37 w 121"/>
                <a:gd name="T11" fmla="*/ 411 h 423"/>
              </a:gdLst>
              <a:ahLst/>
              <a:cxnLst>
                <a:cxn ang="0">
                  <a:pos x="T0" y="T1"/>
                </a:cxn>
                <a:cxn ang="0">
                  <a:pos x="T2" y="T3"/>
                </a:cxn>
                <a:cxn ang="0">
                  <a:pos x="T4" y="T5"/>
                </a:cxn>
                <a:cxn ang="0">
                  <a:pos x="T6" y="T7"/>
                </a:cxn>
                <a:cxn ang="0">
                  <a:pos x="T8" y="T9"/>
                </a:cxn>
                <a:cxn ang="0">
                  <a:pos x="T10" y="T11"/>
                </a:cxn>
              </a:cxnLst>
              <a:rect l="0" t="0" r="r" b="b"/>
              <a:pathLst>
                <a:path w="121" h="423">
                  <a:moveTo>
                    <a:pt x="37" y="411"/>
                  </a:moveTo>
                  <a:cubicBezTo>
                    <a:pt x="37" y="418"/>
                    <a:pt x="43" y="423"/>
                    <a:pt x="50" y="423"/>
                  </a:cubicBezTo>
                  <a:cubicBezTo>
                    <a:pt x="96" y="423"/>
                    <a:pt x="96" y="423"/>
                    <a:pt x="96" y="423"/>
                  </a:cubicBezTo>
                  <a:cubicBezTo>
                    <a:pt x="121" y="0"/>
                    <a:pt x="121" y="0"/>
                    <a:pt x="121" y="0"/>
                  </a:cubicBezTo>
                  <a:cubicBezTo>
                    <a:pt x="0" y="1"/>
                    <a:pt x="0" y="1"/>
                    <a:pt x="0" y="1"/>
                  </a:cubicBezTo>
                  <a:lnTo>
                    <a:pt x="37" y="411"/>
                  </a:lnTo>
                  <a:close/>
                </a:path>
              </a:pathLst>
            </a:custGeom>
            <a:solidFill>
              <a:srgbClr val="2A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83" name="Freeform 33">
              <a:extLst>
                <a:ext uri="{FF2B5EF4-FFF2-40B4-BE49-F238E27FC236}">
                  <a16:creationId xmlns:a16="http://schemas.microsoft.com/office/drawing/2014/main" id="{40AE5672-2A28-D249-B123-07575C4641AF}"/>
                </a:ext>
              </a:extLst>
            </p:cNvPr>
            <p:cNvSpPr>
              <a:spLocks/>
            </p:cNvSpPr>
            <p:nvPr/>
          </p:nvSpPr>
          <p:spPr bwMode="auto">
            <a:xfrm>
              <a:off x="8919760" y="4717814"/>
              <a:ext cx="257957" cy="427471"/>
            </a:xfrm>
            <a:custGeom>
              <a:avLst/>
              <a:gdLst>
                <a:gd name="T0" fmla="*/ 67 w 140"/>
                <a:gd name="T1" fmla="*/ 0 h 232"/>
                <a:gd name="T2" fmla="*/ 30 w 140"/>
                <a:gd name="T3" fmla="*/ 2 h 232"/>
                <a:gd name="T4" fmla="*/ 26 w 140"/>
                <a:gd name="T5" fmla="*/ 7 h 232"/>
                <a:gd name="T6" fmla="*/ 9 w 140"/>
                <a:gd name="T7" fmla="*/ 99 h 232"/>
                <a:gd name="T8" fmla="*/ 21 w 140"/>
                <a:gd name="T9" fmla="*/ 232 h 232"/>
                <a:gd name="T10" fmla="*/ 127 w 140"/>
                <a:gd name="T11" fmla="*/ 232 h 232"/>
                <a:gd name="T12" fmla="*/ 140 w 140"/>
                <a:gd name="T13" fmla="*/ 30 h 232"/>
                <a:gd name="T14" fmla="*/ 67 w 140"/>
                <a:gd name="T15" fmla="*/ 0 h 2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0" h="232">
                  <a:moveTo>
                    <a:pt x="67" y="0"/>
                  </a:moveTo>
                  <a:cubicBezTo>
                    <a:pt x="30" y="2"/>
                    <a:pt x="30" y="2"/>
                    <a:pt x="30" y="2"/>
                  </a:cubicBezTo>
                  <a:cubicBezTo>
                    <a:pt x="30" y="2"/>
                    <a:pt x="27" y="6"/>
                    <a:pt x="26" y="7"/>
                  </a:cubicBezTo>
                  <a:cubicBezTo>
                    <a:pt x="0" y="30"/>
                    <a:pt x="5" y="62"/>
                    <a:pt x="9" y="99"/>
                  </a:cubicBezTo>
                  <a:cubicBezTo>
                    <a:pt x="21" y="232"/>
                    <a:pt x="21" y="232"/>
                    <a:pt x="21" y="232"/>
                  </a:cubicBezTo>
                  <a:cubicBezTo>
                    <a:pt x="127" y="232"/>
                    <a:pt x="127" y="232"/>
                    <a:pt x="127" y="232"/>
                  </a:cubicBezTo>
                  <a:cubicBezTo>
                    <a:pt x="140" y="30"/>
                    <a:pt x="140" y="30"/>
                    <a:pt x="140" y="30"/>
                  </a:cubicBezTo>
                  <a:lnTo>
                    <a:pt x="67" y="0"/>
                  </a:ln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84" name="Freeform 34">
              <a:extLst>
                <a:ext uri="{FF2B5EF4-FFF2-40B4-BE49-F238E27FC236}">
                  <a16:creationId xmlns:a16="http://schemas.microsoft.com/office/drawing/2014/main" id="{B552D85B-3B02-F846-8345-BAF9CA3F8C75}"/>
                </a:ext>
              </a:extLst>
            </p:cNvPr>
            <p:cNvSpPr>
              <a:spLocks/>
            </p:cNvSpPr>
            <p:nvPr/>
          </p:nvSpPr>
          <p:spPr bwMode="auto">
            <a:xfrm>
              <a:off x="8796923" y="5639089"/>
              <a:ext cx="117923" cy="176885"/>
            </a:xfrm>
            <a:custGeom>
              <a:avLst/>
              <a:gdLst>
                <a:gd name="T0" fmla="*/ 64 w 64"/>
                <a:gd name="T1" fmla="*/ 26 h 96"/>
                <a:gd name="T2" fmla="*/ 29 w 64"/>
                <a:gd name="T3" fmla="*/ 68 h 96"/>
                <a:gd name="T4" fmla="*/ 26 w 64"/>
                <a:gd name="T5" fmla="*/ 96 h 96"/>
                <a:gd name="T6" fmla="*/ 4 w 64"/>
                <a:gd name="T7" fmla="*/ 81 h 96"/>
                <a:gd name="T8" fmla="*/ 1 w 64"/>
                <a:gd name="T9" fmla="*/ 75 h 96"/>
                <a:gd name="T10" fmla="*/ 3 w 64"/>
                <a:gd name="T11" fmla="*/ 38 h 96"/>
                <a:gd name="T12" fmla="*/ 26 w 64"/>
                <a:gd name="T13" fmla="*/ 0 h 96"/>
                <a:gd name="T14" fmla="*/ 64 w 64"/>
                <a:gd name="T15" fmla="*/ 26 h 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96">
                  <a:moveTo>
                    <a:pt x="64" y="26"/>
                  </a:moveTo>
                  <a:cubicBezTo>
                    <a:pt x="29" y="68"/>
                    <a:pt x="29" y="68"/>
                    <a:pt x="29" y="68"/>
                  </a:cubicBezTo>
                  <a:cubicBezTo>
                    <a:pt x="26" y="96"/>
                    <a:pt x="26" y="96"/>
                    <a:pt x="26" y="96"/>
                  </a:cubicBezTo>
                  <a:cubicBezTo>
                    <a:pt x="4" y="81"/>
                    <a:pt x="4" y="81"/>
                    <a:pt x="4" y="81"/>
                  </a:cubicBezTo>
                  <a:cubicBezTo>
                    <a:pt x="0" y="79"/>
                    <a:pt x="0" y="77"/>
                    <a:pt x="1" y="75"/>
                  </a:cubicBezTo>
                  <a:cubicBezTo>
                    <a:pt x="3" y="38"/>
                    <a:pt x="3" y="38"/>
                    <a:pt x="3" y="38"/>
                  </a:cubicBezTo>
                  <a:cubicBezTo>
                    <a:pt x="6" y="31"/>
                    <a:pt x="21" y="9"/>
                    <a:pt x="26" y="0"/>
                  </a:cubicBezTo>
                  <a:lnTo>
                    <a:pt x="64" y="26"/>
                  </a:lnTo>
                  <a:close/>
                </a:path>
              </a:pathLst>
            </a:custGeom>
            <a:solidFill>
              <a:srgbClr val="DB8E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85" name="Freeform 35">
              <a:extLst>
                <a:ext uri="{FF2B5EF4-FFF2-40B4-BE49-F238E27FC236}">
                  <a16:creationId xmlns:a16="http://schemas.microsoft.com/office/drawing/2014/main" id="{6AD75168-A4F0-9A4B-AE83-65F1F8C9D995}"/>
                </a:ext>
              </a:extLst>
            </p:cNvPr>
            <p:cNvSpPr>
              <a:spLocks/>
            </p:cNvSpPr>
            <p:nvPr/>
          </p:nvSpPr>
          <p:spPr bwMode="auto">
            <a:xfrm>
              <a:off x="8745332" y="5669798"/>
              <a:ext cx="211279" cy="235846"/>
            </a:xfrm>
            <a:custGeom>
              <a:avLst/>
              <a:gdLst>
                <a:gd name="T0" fmla="*/ 110 w 115"/>
                <a:gd name="T1" fmla="*/ 105 h 128"/>
                <a:gd name="T2" fmla="*/ 80 w 115"/>
                <a:gd name="T3" fmla="*/ 52 h 128"/>
                <a:gd name="T4" fmla="*/ 79 w 115"/>
                <a:gd name="T5" fmla="*/ 23 h 128"/>
                <a:gd name="T6" fmla="*/ 45 w 115"/>
                <a:gd name="T7" fmla="*/ 0 h 128"/>
                <a:gd name="T8" fmla="*/ 7 w 115"/>
                <a:gd name="T9" fmla="*/ 48 h 128"/>
                <a:gd name="T10" fmla="*/ 7 w 115"/>
                <a:gd name="T11" fmla="*/ 48 h 128"/>
                <a:gd name="T12" fmla="*/ 0 w 115"/>
                <a:gd name="T13" fmla="*/ 57 h 128"/>
                <a:gd name="T14" fmla="*/ 99 w 115"/>
                <a:gd name="T15" fmla="*/ 126 h 128"/>
                <a:gd name="T16" fmla="*/ 111 w 115"/>
                <a:gd name="T17" fmla="*/ 123 h 128"/>
                <a:gd name="T18" fmla="*/ 112 w 115"/>
                <a:gd name="T19" fmla="*/ 122 h 128"/>
                <a:gd name="T20" fmla="*/ 112 w 115"/>
                <a:gd name="T21" fmla="*/ 122 h 128"/>
                <a:gd name="T22" fmla="*/ 110 w 115"/>
                <a:gd name="T23" fmla="*/ 105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5" h="128">
                  <a:moveTo>
                    <a:pt x="110" y="105"/>
                  </a:moveTo>
                  <a:cubicBezTo>
                    <a:pt x="101" y="96"/>
                    <a:pt x="80" y="52"/>
                    <a:pt x="80" y="52"/>
                  </a:cubicBezTo>
                  <a:cubicBezTo>
                    <a:pt x="80" y="52"/>
                    <a:pt x="79" y="23"/>
                    <a:pt x="79" y="23"/>
                  </a:cubicBezTo>
                  <a:cubicBezTo>
                    <a:pt x="45" y="0"/>
                    <a:pt x="45" y="0"/>
                    <a:pt x="45" y="0"/>
                  </a:cubicBezTo>
                  <a:cubicBezTo>
                    <a:pt x="7" y="48"/>
                    <a:pt x="7" y="48"/>
                    <a:pt x="7" y="48"/>
                  </a:cubicBezTo>
                  <a:cubicBezTo>
                    <a:pt x="7" y="48"/>
                    <a:pt x="7" y="48"/>
                    <a:pt x="7" y="48"/>
                  </a:cubicBezTo>
                  <a:cubicBezTo>
                    <a:pt x="0" y="57"/>
                    <a:pt x="0" y="57"/>
                    <a:pt x="0" y="57"/>
                  </a:cubicBezTo>
                  <a:cubicBezTo>
                    <a:pt x="99" y="126"/>
                    <a:pt x="99" y="126"/>
                    <a:pt x="99" y="126"/>
                  </a:cubicBezTo>
                  <a:cubicBezTo>
                    <a:pt x="103" y="128"/>
                    <a:pt x="108" y="127"/>
                    <a:pt x="111" y="123"/>
                  </a:cubicBezTo>
                  <a:cubicBezTo>
                    <a:pt x="112" y="122"/>
                    <a:pt x="112" y="122"/>
                    <a:pt x="112" y="122"/>
                  </a:cubicBezTo>
                  <a:cubicBezTo>
                    <a:pt x="112" y="122"/>
                    <a:pt x="112" y="122"/>
                    <a:pt x="112" y="122"/>
                  </a:cubicBezTo>
                  <a:cubicBezTo>
                    <a:pt x="113" y="120"/>
                    <a:pt x="115" y="112"/>
                    <a:pt x="110" y="10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86" name="Freeform 36">
              <a:extLst>
                <a:ext uri="{FF2B5EF4-FFF2-40B4-BE49-F238E27FC236}">
                  <a16:creationId xmlns:a16="http://schemas.microsoft.com/office/drawing/2014/main" id="{5516A1B6-9710-1B4F-8CDB-6C11ADBE4823}"/>
                </a:ext>
              </a:extLst>
            </p:cNvPr>
            <p:cNvSpPr>
              <a:spLocks/>
            </p:cNvSpPr>
            <p:nvPr/>
          </p:nvSpPr>
          <p:spPr bwMode="auto">
            <a:xfrm>
              <a:off x="8831317" y="5189507"/>
              <a:ext cx="300950" cy="497488"/>
            </a:xfrm>
            <a:custGeom>
              <a:avLst/>
              <a:gdLst>
                <a:gd name="T0" fmla="*/ 4 w 163"/>
                <a:gd name="T1" fmla="*/ 226 h 270"/>
                <a:gd name="T2" fmla="*/ 7 w 163"/>
                <a:gd name="T3" fmla="*/ 244 h 270"/>
                <a:gd name="T4" fmla="*/ 45 w 163"/>
                <a:gd name="T5" fmla="*/ 270 h 270"/>
                <a:gd name="T6" fmla="*/ 163 w 163"/>
                <a:gd name="T7" fmla="*/ 132 h 270"/>
                <a:gd name="T8" fmla="*/ 134 w 163"/>
                <a:gd name="T9" fmla="*/ 0 h 270"/>
                <a:gd name="T10" fmla="*/ 4 w 163"/>
                <a:gd name="T11" fmla="*/ 226 h 270"/>
              </a:gdLst>
              <a:ahLst/>
              <a:cxnLst>
                <a:cxn ang="0">
                  <a:pos x="T0" y="T1"/>
                </a:cxn>
                <a:cxn ang="0">
                  <a:pos x="T2" y="T3"/>
                </a:cxn>
                <a:cxn ang="0">
                  <a:pos x="T4" y="T5"/>
                </a:cxn>
                <a:cxn ang="0">
                  <a:pos x="T6" y="T7"/>
                </a:cxn>
                <a:cxn ang="0">
                  <a:pos x="T8" y="T9"/>
                </a:cxn>
                <a:cxn ang="0">
                  <a:pos x="T10" y="T11"/>
                </a:cxn>
              </a:cxnLst>
              <a:rect l="0" t="0" r="r" b="b"/>
              <a:pathLst>
                <a:path w="163" h="270">
                  <a:moveTo>
                    <a:pt x="4" y="226"/>
                  </a:moveTo>
                  <a:cubicBezTo>
                    <a:pt x="0" y="232"/>
                    <a:pt x="1" y="240"/>
                    <a:pt x="7" y="244"/>
                  </a:cubicBezTo>
                  <a:cubicBezTo>
                    <a:pt x="45" y="270"/>
                    <a:pt x="45" y="270"/>
                    <a:pt x="45" y="270"/>
                  </a:cubicBezTo>
                  <a:cubicBezTo>
                    <a:pt x="163" y="132"/>
                    <a:pt x="163" y="132"/>
                    <a:pt x="163" y="132"/>
                  </a:cubicBezTo>
                  <a:cubicBezTo>
                    <a:pt x="134" y="0"/>
                    <a:pt x="134" y="0"/>
                    <a:pt x="134" y="0"/>
                  </a:cubicBezTo>
                  <a:lnTo>
                    <a:pt x="4" y="226"/>
                  </a:lnTo>
                  <a:close/>
                </a:path>
              </a:pathLst>
            </a:custGeom>
            <a:solidFill>
              <a:srgbClr val="2A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87" name="Freeform 37">
              <a:extLst>
                <a:ext uri="{FF2B5EF4-FFF2-40B4-BE49-F238E27FC236}">
                  <a16:creationId xmlns:a16="http://schemas.microsoft.com/office/drawing/2014/main" id="{DC2EAF12-02CC-BD49-9EB4-4A108B9FBE14}"/>
                </a:ext>
              </a:extLst>
            </p:cNvPr>
            <p:cNvSpPr>
              <a:spLocks/>
            </p:cNvSpPr>
            <p:nvPr/>
          </p:nvSpPr>
          <p:spPr bwMode="auto">
            <a:xfrm>
              <a:off x="9336176" y="4898384"/>
              <a:ext cx="1006032" cy="1007260"/>
            </a:xfrm>
            <a:custGeom>
              <a:avLst/>
              <a:gdLst>
                <a:gd name="T0" fmla="*/ 270 w 546"/>
                <a:gd name="T1" fmla="*/ 271 h 547"/>
                <a:gd name="T2" fmla="*/ 13 w 546"/>
                <a:gd name="T3" fmla="*/ 271 h 547"/>
                <a:gd name="T4" fmla="*/ 0 w 546"/>
                <a:gd name="T5" fmla="*/ 283 h 547"/>
                <a:gd name="T6" fmla="*/ 0 w 546"/>
                <a:gd name="T7" fmla="*/ 535 h 547"/>
                <a:gd name="T8" fmla="*/ 13 w 546"/>
                <a:gd name="T9" fmla="*/ 547 h 547"/>
                <a:gd name="T10" fmla="*/ 533 w 546"/>
                <a:gd name="T11" fmla="*/ 547 h 547"/>
                <a:gd name="T12" fmla="*/ 546 w 546"/>
                <a:gd name="T13" fmla="*/ 535 h 547"/>
                <a:gd name="T14" fmla="*/ 546 w 546"/>
                <a:gd name="T15" fmla="*/ 13 h 547"/>
                <a:gd name="T16" fmla="*/ 533 w 546"/>
                <a:gd name="T17" fmla="*/ 0 h 547"/>
                <a:gd name="T18" fmla="*/ 282 w 546"/>
                <a:gd name="T19" fmla="*/ 0 h 547"/>
                <a:gd name="T20" fmla="*/ 270 w 546"/>
                <a:gd name="T21" fmla="*/ 13 h 547"/>
                <a:gd name="T22" fmla="*/ 270 w 546"/>
                <a:gd name="T23" fmla="*/ 271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6" h="547">
                  <a:moveTo>
                    <a:pt x="270" y="271"/>
                  </a:moveTo>
                  <a:cubicBezTo>
                    <a:pt x="13" y="271"/>
                    <a:pt x="13" y="271"/>
                    <a:pt x="13" y="271"/>
                  </a:cubicBezTo>
                  <a:cubicBezTo>
                    <a:pt x="6" y="271"/>
                    <a:pt x="0" y="276"/>
                    <a:pt x="0" y="283"/>
                  </a:cubicBezTo>
                  <a:cubicBezTo>
                    <a:pt x="0" y="535"/>
                    <a:pt x="0" y="535"/>
                    <a:pt x="0" y="535"/>
                  </a:cubicBezTo>
                  <a:cubicBezTo>
                    <a:pt x="0" y="541"/>
                    <a:pt x="6" y="547"/>
                    <a:pt x="13" y="547"/>
                  </a:cubicBezTo>
                  <a:cubicBezTo>
                    <a:pt x="533" y="547"/>
                    <a:pt x="533" y="547"/>
                    <a:pt x="533" y="547"/>
                  </a:cubicBezTo>
                  <a:cubicBezTo>
                    <a:pt x="540" y="547"/>
                    <a:pt x="546" y="541"/>
                    <a:pt x="546" y="535"/>
                  </a:cubicBezTo>
                  <a:cubicBezTo>
                    <a:pt x="546" y="13"/>
                    <a:pt x="546" y="13"/>
                    <a:pt x="546" y="13"/>
                  </a:cubicBezTo>
                  <a:cubicBezTo>
                    <a:pt x="546" y="6"/>
                    <a:pt x="540" y="0"/>
                    <a:pt x="533" y="0"/>
                  </a:cubicBezTo>
                  <a:cubicBezTo>
                    <a:pt x="282" y="0"/>
                    <a:pt x="282" y="0"/>
                    <a:pt x="282" y="0"/>
                  </a:cubicBezTo>
                  <a:cubicBezTo>
                    <a:pt x="275" y="0"/>
                    <a:pt x="270" y="6"/>
                    <a:pt x="270" y="13"/>
                  </a:cubicBezTo>
                  <a:lnTo>
                    <a:pt x="270" y="27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88" name="Rectangle 38">
              <a:extLst>
                <a:ext uri="{FF2B5EF4-FFF2-40B4-BE49-F238E27FC236}">
                  <a16:creationId xmlns:a16="http://schemas.microsoft.com/office/drawing/2014/main" id="{582E8695-8775-AC4C-9196-621D7F5AE1CE}"/>
                </a:ext>
              </a:extLst>
            </p:cNvPr>
            <p:cNvSpPr>
              <a:spLocks noChangeArrowheads="1"/>
            </p:cNvSpPr>
            <p:nvPr/>
          </p:nvSpPr>
          <p:spPr bwMode="auto">
            <a:xfrm>
              <a:off x="9853318" y="5546962"/>
              <a:ext cx="390621" cy="23339"/>
            </a:xfrm>
            <a:prstGeom prst="rect">
              <a:avLst/>
            </a:prstGeom>
            <a:solidFill>
              <a:srgbClr val="E8E6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89" name="Rectangle 39">
              <a:extLst>
                <a:ext uri="{FF2B5EF4-FFF2-40B4-BE49-F238E27FC236}">
                  <a16:creationId xmlns:a16="http://schemas.microsoft.com/office/drawing/2014/main" id="{F81C06FD-93B4-2544-9BAC-9E495C16751E}"/>
                </a:ext>
              </a:extLst>
            </p:cNvPr>
            <p:cNvSpPr>
              <a:spLocks noChangeArrowheads="1"/>
            </p:cNvSpPr>
            <p:nvPr/>
          </p:nvSpPr>
          <p:spPr bwMode="auto">
            <a:xfrm>
              <a:off x="9853318" y="5616978"/>
              <a:ext cx="390621" cy="23339"/>
            </a:xfrm>
            <a:prstGeom prst="rect">
              <a:avLst/>
            </a:prstGeom>
            <a:solidFill>
              <a:srgbClr val="E8E6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90" name="Rectangle 40">
              <a:extLst>
                <a:ext uri="{FF2B5EF4-FFF2-40B4-BE49-F238E27FC236}">
                  <a16:creationId xmlns:a16="http://schemas.microsoft.com/office/drawing/2014/main" id="{CB60CFBC-B329-7242-A8D7-0444B937CF05}"/>
                </a:ext>
              </a:extLst>
            </p:cNvPr>
            <p:cNvSpPr>
              <a:spLocks noChangeArrowheads="1"/>
            </p:cNvSpPr>
            <p:nvPr/>
          </p:nvSpPr>
          <p:spPr bwMode="auto">
            <a:xfrm>
              <a:off x="9853318" y="5688224"/>
              <a:ext cx="390621" cy="22111"/>
            </a:xfrm>
            <a:prstGeom prst="rect">
              <a:avLst/>
            </a:prstGeom>
            <a:solidFill>
              <a:srgbClr val="E8E6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91" name="Rectangle 41">
              <a:extLst>
                <a:ext uri="{FF2B5EF4-FFF2-40B4-BE49-F238E27FC236}">
                  <a16:creationId xmlns:a16="http://schemas.microsoft.com/office/drawing/2014/main" id="{08F3705B-2D9F-AE40-8EAC-5D79E76305C0}"/>
                </a:ext>
              </a:extLst>
            </p:cNvPr>
            <p:cNvSpPr>
              <a:spLocks noChangeArrowheads="1"/>
            </p:cNvSpPr>
            <p:nvPr/>
          </p:nvSpPr>
          <p:spPr bwMode="auto">
            <a:xfrm>
              <a:off x="9853318" y="5758241"/>
              <a:ext cx="390621" cy="24567"/>
            </a:xfrm>
            <a:prstGeom prst="rect">
              <a:avLst/>
            </a:prstGeom>
            <a:solidFill>
              <a:srgbClr val="E8E6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92" name="Oval 42">
              <a:extLst>
                <a:ext uri="{FF2B5EF4-FFF2-40B4-BE49-F238E27FC236}">
                  <a16:creationId xmlns:a16="http://schemas.microsoft.com/office/drawing/2014/main" id="{76A2E1BB-8D13-DE42-AF9C-04830A4BEB60}"/>
                </a:ext>
              </a:extLst>
            </p:cNvPr>
            <p:cNvSpPr>
              <a:spLocks noChangeArrowheads="1"/>
            </p:cNvSpPr>
            <p:nvPr/>
          </p:nvSpPr>
          <p:spPr bwMode="auto">
            <a:xfrm>
              <a:off x="9416020" y="5481858"/>
              <a:ext cx="369738" cy="370967"/>
            </a:xfrm>
            <a:prstGeom prst="ellipse">
              <a:avLst/>
            </a:prstGeom>
            <a:solidFill>
              <a:srgbClr val="E8E6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93" name="Freeform 43">
              <a:extLst>
                <a:ext uri="{FF2B5EF4-FFF2-40B4-BE49-F238E27FC236}">
                  <a16:creationId xmlns:a16="http://schemas.microsoft.com/office/drawing/2014/main" id="{6544612E-12F0-B846-A2B4-1F71E232CA6E}"/>
                </a:ext>
              </a:extLst>
            </p:cNvPr>
            <p:cNvSpPr>
              <a:spLocks/>
            </p:cNvSpPr>
            <p:nvPr/>
          </p:nvSpPr>
          <p:spPr bwMode="auto">
            <a:xfrm>
              <a:off x="9890169" y="3783028"/>
              <a:ext cx="276382" cy="276382"/>
            </a:xfrm>
            <a:custGeom>
              <a:avLst/>
              <a:gdLst>
                <a:gd name="T0" fmla="*/ 142 w 150"/>
                <a:gd name="T1" fmla="*/ 90 h 150"/>
                <a:gd name="T2" fmla="*/ 60 w 150"/>
                <a:gd name="T3" fmla="*/ 142 h 150"/>
                <a:gd name="T4" fmla="*/ 8 w 150"/>
                <a:gd name="T5" fmla="*/ 60 h 150"/>
                <a:gd name="T6" fmla="*/ 90 w 150"/>
                <a:gd name="T7" fmla="*/ 8 h 150"/>
                <a:gd name="T8" fmla="*/ 142 w 150"/>
                <a:gd name="T9" fmla="*/ 90 h 150"/>
              </a:gdLst>
              <a:ahLst/>
              <a:cxnLst>
                <a:cxn ang="0">
                  <a:pos x="T0" y="T1"/>
                </a:cxn>
                <a:cxn ang="0">
                  <a:pos x="T2" y="T3"/>
                </a:cxn>
                <a:cxn ang="0">
                  <a:pos x="T4" y="T5"/>
                </a:cxn>
                <a:cxn ang="0">
                  <a:pos x="T6" y="T7"/>
                </a:cxn>
                <a:cxn ang="0">
                  <a:pos x="T8" y="T9"/>
                </a:cxn>
              </a:cxnLst>
              <a:rect l="0" t="0" r="r" b="b"/>
              <a:pathLst>
                <a:path w="150" h="150">
                  <a:moveTo>
                    <a:pt x="142" y="90"/>
                  </a:moveTo>
                  <a:cubicBezTo>
                    <a:pt x="134" y="127"/>
                    <a:pt x="97" y="150"/>
                    <a:pt x="60" y="142"/>
                  </a:cubicBezTo>
                  <a:cubicBezTo>
                    <a:pt x="23" y="133"/>
                    <a:pt x="0" y="97"/>
                    <a:pt x="8" y="60"/>
                  </a:cubicBezTo>
                  <a:cubicBezTo>
                    <a:pt x="16" y="23"/>
                    <a:pt x="53" y="0"/>
                    <a:pt x="90" y="8"/>
                  </a:cubicBezTo>
                  <a:cubicBezTo>
                    <a:pt x="127" y="16"/>
                    <a:pt x="150" y="53"/>
                    <a:pt x="142" y="90"/>
                  </a:cubicBezTo>
                  <a:close/>
                </a:path>
              </a:pathLst>
            </a:custGeom>
            <a:solidFill>
              <a:srgbClr val="2A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94" name="Freeform 44">
              <a:extLst>
                <a:ext uri="{FF2B5EF4-FFF2-40B4-BE49-F238E27FC236}">
                  <a16:creationId xmlns:a16="http://schemas.microsoft.com/office/drawing/2014/main" id="{44D04373-682D-0D43-8C4E-D2A0BE62C20B}"/>
                </a:ext>
              </a:extLst>
            </p:cNvPr>
            <p:cNvSpPr>
              <a:spLocks/>
            </p:cNvSpPr>
            <p:nvPr/>
          </p:nvSpPr>
          <p:spPr bwMode="auto">
            <a:xfrm>
              <a:off x="9796813" y="4511449"/>
              <a:ext cx="397991" cy="294808"/>
            </a:xfrm>
            <a:custGeom>
              <a:avLst/>
              <a:gdLst>
                <a:gd name="T0" fmla="*/ 191 w 216"/>
                <a:gd name="T1" fmla="*/ 160 h 160"/>
                <a:gd name="T2" fmla="*/ 20 w 216"/>
                <a:gd name="T3" fmla="*/ 154 h 160"/>
                <a:gd name="T4" fmla="*/ 0 w 216"/>
                <a:gd name="T5" fmla="*/ 133 h 160"/>
                <a:gd name="T6" fmla="*/ 4 w 216"/>
                <a:gd name="T7" fmla="*/ 20 h 160"/>
                <a:gd name="T8" fmla="*/ 25 w 216"/>
                <a:gd name="T9" fmla="*/ 0 h 160"/>
                <a:gd name="T10" fmla="*/ 196 w 216"/>
                <a:gd name="T11" fmla="*/ 6 h 160"/>
                <a:gd name="T12" fmla="*/ 216 w 216"/>
                <a:gd name="T13" fmla="*/ 27 h 160"/>
                <a:gd name="T14" fmla="*/ 212 w 216"/>
                <a:gd name="T15" fmla="*/ 140 h 160"/>
                <a:gd name="T16" fmla="*/ 191 w 216"/>
                <a:gd name="T17"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6" h="160">
                  <a:moveTo>
                    <a:pt x="191" y="160"/>
                  </a:moveTo>
                  <a:cubicBezTo>
                    <a:pt x="20" y="154"/>
                    <a:pt x="20" y="154"/>
                    <a:pt x="20" y="154"/>
                  </a:cubicBezTo>
                  <a:cubicBezTo>
                    <a:pt x="9" y="154"/>
                    <a:pt x="0" y="144"/>
                    <a:pt x="0" y="133"/>
                  </a:cubicBezTo>
                  <a:cubicBezTo>
                    <a:pt x="4" y="20"/>
                    <a:pt x="4" y="20"/>
                    <a:pt x="4" y="20"/>
                  </a:cubicBezTo>
                  <a:cubicBezTo>
                    <a:pt x="5" y="9"/>
                    <a:pt x="14" y="0"/>
                    <a:pt x="25" y="0"/>
                  </a:cubicBezTo>
                  <a:cubicBezTo>
                    <a:pt x="196" y="6"/>
                    <a:pt x="196" y="6"/>
                    <a:pt x="196" y="6"/>
                  </a:cubicBezTo>
                  <a:cubicBezTo>
                    <a:pt x="208" y="6"/>
                    <a:pt x="216" y="15"/>
                    <a:pt x="216" y="27"/>
                  </a:cubicBezTo>
                  <a:cubicBezTo>
                    <a:pt x="212" y="140"/>
                    <a:pt x="212" y="140"/>
                    <a:pt x="212" y="140"/>
                  </a:cubicBezTo>
                  <a:cubicBezTo>
                    <a:pt x="212" y="151"/>
                    <a:pt x="203" y="160"/>
                    <a:pt x="191" y="160"/>
                  </a:cubicBez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95" name="Freeform 45">
              <a:extLst>
                <a:ext uri="{FF2B5EF4-FFF2-40B4-BE49-F238E27FC236}">
                  <a16:creationId xmlns:a16="http://schemas.microsoft.com/office/drawing/2014/main" id="{82A68C21-1198-8848-A91A-7AC41A26938D}"/>
                </a:ext>
              </a:extLst>
            </p:cNvPr>
            <p:cNvSpPr>
              <a:spLocks/>
            </p:cNvSpPr>
            <p:nvPr/>
          </p:nvSpPr>
          <p:spPr bwMode="auto">
            <a:xfrm>
              <a:off x="9844720" y="4750980"/>
              <a:ext cx="70017" cy="85986"/>
            </a:xfrm>
            <a:custGeom>
              <a:avLst/>
              <a:gdLst>
                <a:gd name="T0" fmla="*/ 2 w 38"/>
                <a:gd name="T1" fmla="*/ 33 h 47"/>
                <a:gd name="T2" fmla="*/ 2 w 38"/>
                <a:gd name="T3" fmla="*/ 33 h 47"/>
                <a:gd name="T4" fmla="*/ 15 w 38"/>
                <a:gd name="T5" fmla="*/ 44 h 47"/>
                <a:gd name="T6" fmla="*/ 38 w 38"/>
                <a:gd name="T7" fmla="*/ 47 h 47"/>
                <a:gd name="T8" fmla="*/ 37 w 38"/>
                <a:gd name="T9" fmla="*/ 0 h 47"/>
                <a:gd name="T10" fmla="*/ 17 w 38"/>
                <a:gd name="T11" fmla="*/ 1 h 47"/>
                <a:gd name="T12" fmla="*/ 5 w 38"/>
                <a:gd name="T13" fmla="*/ 17 h 47"/>
                <a:gd name="T14" fmla="*/ 2 w 38"/>
                <a:gd name="T15" fmla="*/ 33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47">
                  <a:moveTo>
                    <a:pt x="2" y="33"/>
                  </a:moveTo>
                  <a:cubicBezTo>
                    <a:pt x="2" y="33"/>
                    <a:pt x="2" y="33"/>
                    <a:pt x="2" y="33"/>
                  </a:cubicBezTo>
                  <a:cubicBezTo>
                    <a:pt x="4" y="39"/>
                    <a:pt x="9" y="43"/>
                    <a:pt x="15" y="44"/>
                  </a:cubicBezTo>
                  <a:cubicBezTo>
                    <a:pt x="38" y="47"/>
                    <a:pt x="38" y="47"/>
                    <a:pt x="38" y="47"/>
                  </a:cubicBezTo>
                  <a:cubicBezTo>
                    <a:pt x="37" y="0"/>
                    <a:pt x="37" y="0"/>
                    <a:pt x="37" y="0"/>
                  </a:cubicBezTo>
                  <a:cubicBezTo>
                    <a:pt x="17" y="1"/>
                    <a:pt x="17" y="1"/>
                    <a:pt x="17" y="1"/>
                  </a:cubicBezTo>
                  <a:cubicBezTo>
                    <a:pt x="5" y="17"/>
                    <a:pt x="5" y="17"/>
                    <a:pt x="5" y="17"/>
                  </a:cubicBezTo>
                  <a:cubicBezTo>
                    <a:pt x="1" y="21"/>
                    <a:pt x="0" y="27"/>
                    <a:pt x="2" y="33"/>
                  </a:cubicBezTo>
                  <a:close/>
                </a:path>
              </a:pathLst>
            </a:custGeom>
            <a:solidFill>
              <a:srgbClr val="DB8E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96" name="Freeform 46">
              <a:extLst>
                <a:ext uri="{FF2B5EF4-FFF2-40B4-BE49-F238E27FC236}">
                  <a16:creationId xmlns:a16="http://schemas.microsoft.com/office/drawing/2014/main" id="{2BADD88F-CF78-4F4D-8479-95EEC140C2AD}"/>
                </a:ext>
              </a:extLst>
            </p:cNvPr>
            <p:cNvSpPr>
              <a:spLocks/>
            </p:cNvSpPr>
            <p:nvPr/>
          </p:nvSpPr>
          <p:spPr bwMode="auto">
            <a:xfrm>
              <a:off x="9903681" y="4795201"/>
              <a:ext cx="280068" cy="944614"/>
            </a:xfrm>
            <a:custGeom>
              <a:avLst/>
              <a:gdLst>
                <a:gd name="T0" fmla="*/ 133 w 152"/>
                <a:gd name="T1" fmla="*/ 119 h 513"/>
                <a:gd name="T2" fmla="*/ 147 w 152"/>
                <a:gd name="T3" fmla="*/ 85 h 513"/>
                <a:gd name="T4" fmla="*/ 151 w 152"/>
                <a:gd name="T5" fmla="*/ 58 h 513"/>
                <a:gd name="T6" fmla="*/ 149 w 152"/>
                <a:gd name="T7" fmla="*/ 0 h 513"/>
                <a:gd name="T8" fmla="*/ 0 w 152"/>
                <a:gd name="T9" fmla="*/ 8 h 513"/>
                <a:gd name="T10" fmla="*/ 4 w 152"/>
                <a:gd name="T11" fmla="*/ 83 h 513"/>
                <a:gd name="T12" fmla="*/ 55 w 152"/>
                <a:gd name="T13" fmla="*/ 513 h 513"/>
                <a:gd name="T14" fmla="*/ 119 w 152"/>
                <a:gd name="T15" fmla="*/ 513 h 513"/>
                <a:gd name="T16" fmla="*/ 127 w 152"/>
                <a:gd name="T17" fmla="*/ 505 h 513"/>
                <a:gd name="T18" fmla="*/ 133 w 152"/>
                <a:gd name="T19" fmla="*/ 119 h 5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2" h="513">
                  <a:moveTo>
                    <a:pt x="133" y="119"/>
                  </a:moveTo>
                  <a:cubicBezTo>
                    <a:pt x="147" y="85"/>
                    <a:pt x="147" y="85"/>
                    <a:pt x="147" y="85"/>
                  </a:cubicBezTo>
                  <a:cubicBezTo>
                    <a:pt x="150" y="76"/>
                    <a:pt x="152" y="67"/>
                    <a:pt x="151" y="58"/>
                  </a:cubicBezTo>
                  <a:cubicBezTo>
                    <a:pt x="149" y="0"/>
                    <a:pt x="149" y="0"/>
                    <a:pt x="149" y="0"/>
                  </a:cubicBezTo>
                  <a:cubicBezTo>
                    <a:pt x="0" y="8"/>
                    <a:pt x="0" y="8"/>
                    <a:pt x="0" y="8"/>
                  </a:cubicBezTo>
                  <a:cubicBezTo>
                    <a:pt x="4" y="83"/>
                    <a:pt x="4" y="83"/>
                    <a:pt x="4" y="83"/>
                  </a:cubicBezTo>
                  <a:cubicBezTo>
                    <a:pt x="55" y="513"/>
                    <a:pt x="55" y="513"/>
                    <a:pt x="55" y="513"/>
                  </a:cubicBezTo>
                  <a:cubicBezTo>
                    <a:pt x="119" y="513"/>
                    <a:pt x="119" y="513"/>
                    <a:pt x="119" y="513"/>
                  </a:cubicBezTo>
                  <a:cubicBezTo>
                    <a:pt x="123" y="513"/>
                    <a:pt x="127" y="509"/>
                    <a:pt x="127" y="505"/>
                  </a:cubicBezTo>
                  <a:lnTo>
                    <a:pt x="133" y="119"/>
                  </a:lnTo>
                  <a:close/>
                </a:path>
              </a:pathLst>
            </a:custGeom>
            <a:solidFill>
              <a:srgbClr val="2A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97" name="Freeform 47">
              <a:extLst>
                <a:ext uri="{FF2B5EF4-FFF2-40B4-BE49-F238E27FC236}">
                  <a16:creationId xmlns:a16="http://schemas.microsoft.com/office/drawing/2014/main" id="{EC3A41EA-C36D-4B41-8233-4DF21A2F1D48}"/>
                </a:ext>
              </a:extLst>
            </p:cNvPr>
            <p:cNvSpPr>
              <a:spLocks/>
            </p:cNvSpPr>
            <p:nvPr/>
          </p:nvSpPr>
          <p:spPr bwMode="auto">
            <a:xfrm>
              <a:off x="10014234" y="399922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EE49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98" name="Freeform 48">
              <a:extLst>
                <a:ext uri="{FF2B5EF4-FFF2-40B4-BE49-F238E27FC236}">
                  <a16:creationId xmlns:a16="http://schemas.microsoft.com/office/drawing/2014/main" id="{5D73E007-FD8D-EB47-B2A6-85DDBE0D95AA}"/>
                </a:ext>
              </a:extLst>
            </p:cNvPr>
            <p:cNvSpPr>
              <a:spLocks/>
            </p:cNvSpPr>
            <p:nvPr/>
          </p:nvSpPr>
          <p:spPr bwMode="auto">
            <a:xfrm>
              <a:off x="10011777" y="400290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EE49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99" name="Freeform 49">
              <a:extLst>
                <a:ext uri="{FF2B5EF4-FFF2-40B4-BE49-F238E27FC236}">
                  <a16:creationId xmlns:a16="http://schemas.microsoft.com/office/drawing/2014/main" id="{7EBF1A39-BD7F-7F47-B2BA-27D589506122}"/>
                </a:ext>
              </a:extLst>
            </p:cNvPr>
            <p:cNvSpPr>
              <a:spLocks/>
            </p:cNvSpPr>
            <p:nvPr/>
          </p:nvSpPr>
          <p:spPr bwMode="auto">
            <a:xfrm>
              <a:off x="9929477" y="3899722"/>
              <a:ext cx="122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0" y="0"/>
                    <a:pt x="1" y="0"/>
                    <a:pt x="1" y="0"/>
                  </a:cubicBezTo>
                  <a:cubicBezTo>
                    <a:pt x="0" y="0"/>
                    <a:pt x="0" y="0"/>
                    <a:pt x="0" y="0"/>
                  </a:cubicBezTo>
                  <a:close/>
                </a:path>
              </a:pathLst>
            </a:custGeom>
            <a:solidFill>
              <a:srgbClr val="EF90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00" name="Freeform 50">
              <a:extLst>
                <a:ext uri="{FF2B5EF4-FFF2-40B4-BE49-F238E27FC236}">
                  <a16:creationId xmlns:a16="http://schemas.microsoft.com/office/drawing/2014/main" id="{94DA3024-A235-C843-A384-AB12C3B32699}"/>
                </a:ext>
              </a:extLst>
            </p:cNvPr>
            <p:cNvSpPr>
              <a:spLocks/>
            </p:cNvSpPr>
            <p:nvPr/>
          </p:nvSpPr>
          <p:spPr bwMode="auto">
            <a:xfrm>
              <a:off x="9849633" y="3805138"/>
              <a:ext cx="253043" cy="221106"/>
            </a:xfrm>
            <a:custGeom>
              <a:avLst/>
              <a:gdLst>
                <a:gd name="T0" fmla="*/ 95 w 137"/>
                <a:gd name="T1" fmla="*/ 7 h 120"/>
                <a:gd name="T2" fmla="*/ 68 w 137"/>
                <a:gd name="T3" fmla="*/ 1 h 120"/>
                <a:gd name="T4" fmla="*/ 68 w 137"/>
                <a:gd name="T5" fmla="*/ 1 h 120"/>
                <a:gd name="T6" fmla="*/ 27 w 137"/>
                <a:gd name="T7" fmla="*/ 34 h 120"/>
                <a:gd name="T8" fmla="*/ 3 w 137"/>
                <a:gd name="T9" fmla="*/ 61 h 120"/>
                <a:gd name="T10" fmla="*/ 2 w 137"/>
                <a:gd name="T11" fmla="*/ 69 h 120"/>
                <a:gd name="T12" fmla="*/ 3 w 137"/>
                <a:gd name="T13" fmla="*/ 70 h 120"/>
                <a:gd name="T14" fmla="*/ 8 w 137"/>
                <a:gd name="T15" fmla="*/ 73 h 120"/>
                <a:gd name="T16" fmla="*/ 6 w 137"/>
                <a:gd name="T17" fmla="*/ 77 h 120"/>
                <a:gd name="T18" fmla="*/ 15 w 137"/>
                <a:gd name="T19" fmla="*/ 102 h 120"/>
                <a:gd name="T20" fmla="*/ 39 w 137"/>
                <a:gd name="T21" fmla="*/ 120 h 120"/>
                <a:gd name="T22" fmla="*/ 51 w 137"/>
                <a:gd name="T23" fmla="*/ 114 h 120"/>
                <a:gd name="T24" fmla="*/ 50 w 137"/>
                <a:gd name="T25" fmla="*/ 109 h 120"/>
                <a:gd name="T26" fmla="*/ 73 w 137"/>
                <a:gd name="T27" fmla="*/ 86 h 120"/>
                <a:gd name="T28" fmla="*/ 73 w 137"/>
                <a:gd name="T29" fmla="*/ 86 h 120"/>
                <a:gd name="T30" fmla="*/ 95 w 137"/>
                <a:gd name="T31" fmla="*/ 7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7" h="120">
                  <a:moveTo>
                    <a:pt x="95" y="7"/>
                  </a:moveTo>
                  <a:cubicBezTo>
                    <a:pt x="90" y="2"/>
                    <a:pt x="71" y="0"/>
                    <a:pt x="68" y="1"/>
                  </a:cubicBezTo>
                  <a:cubicBezTo>
                    <a:pt x="68" y="1"/>
                    <a:pt x="68" y="1"/>
                    <a:pt x="68" y="1"/>
                  </a:cubicBezTo>
                  <a:cubicBezTo>
                    <a:pt x="54" y="2"/>
                    <a:pt x="39" y="16"/>
                    <a:pt x="27" y="34"/>
                  </a:cubicBezTo>
                  <a:cubicBezTo>
                    <a:pt x="3" y="61"/>
                    <a:pt x="3" y="61"/>
                    <a:pt x="3" y="61"/>
                  </a:cubicBezTo>
                  <a:cubicBezTo>
                    <a:pt x="0" y="63"/>
                    <a:pt x="0" y="67"/>
                    <a:pt x="2" y="69"/>
                  </a:cubicBezTo>
                  <a:cubicBezTo>
                    <a:pt x="2" y="69"/>
                    <a:pt x="3" y="70"/>
                    <a:pt x="3" y="70"/>
                  </a:cubicBezTo>
                  <a:cubicBezTo>
                    <a:pt x="8" y="73"/>
                    <a:pt x="8" y="73"/>
                    <a:pt x="8" y="73"/>
                  </a:cubicBezTo>
                  <a:cubicBezTo>
                    <a:pt x="6" y="77"/>
                    <a:pt x="6" y="77"/>
                    <a:pt x="6" y="77"/>
                  </a:cubicBezTo>
                  <a:cubicBezTo>
                    <a:pt x="6" y="77"/>
                    <a:pt x="14" y="99"/>
                    <a:pt x="15" y="102"/>
                  </a:cubicBezTo>
                  <a:cubicBezTo>
                    <a:pt x="15" y="105"/>
                    <a:pt x="39" y="120"/>
                    <a:pt x="39" y="120"/>
                  </a:cubicBezTo>
                  <a:cubicBezTo>
                    <a:pt x="51" y="114"/>
                    <a:pt x="51" y="114"/>
                    <a:pt x="51" y="114"/>
                  </a:cubicBezTo>
                  <a:cubicBezTo>
                    <a:pt x="50" y="109"/>
                    <a:pt x="50" y="109"/>
                    <a:pt x="50" y="109"/>
                  </a:cubicBezTo>
                  <a:cubicBezTo>
                    <a:pt x="63" y="111"/>
                    <a:pt x="68" y="92"/>
                    <a:pt x="73" y="86"/>
                  </a:cubicBezTo>
                  <a:cubicBezTo>
                    <a:pt x="73" y="86"/>
                    <a:pt x="73" y="86"/>
                    <a:pt x="73" y="86"/>
                  </a:cubicBezTo>
                  <a:cubicBezTo>
                    <a:pt x="78" y="76"/>
                    <a:pt x="137" y="40"/>
                    <a:pt x="95" y="7"/>
                  </a:cubicBezTo>
                  <a:close/>
                </a:path>
              </a:pathLst>
            </a:custGeom>
            <a:solidFill>
              <a:srgbClr val="DB8E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01" name="Freeform 51">
              <a:extLst>
                <a:ext uri="{FF2B5EF4-FFF2-40B4-BE49-F238E27FC236}">
                  <a16:creationId xmlns:a16="http://schemas.microsoft.com/office/drawing/2014/main" id="{56B9F0FA-6379-794F-B770-59B4760B2DD3}"/>
                </a:ext>
              </a:extLst>
            </p:cNvPr>
            <p:cNvSpPr>
              <a:spLocks/>
            </p:cNvSpPr>
            <p:nvPr/>
          </p:nvSpPr>
          <p:spPr bwMode="auto">
            <a:xfrm>
              <a:off x="9881571" y="3945172"/>
              <a:ext cx="178113" cy="331659"/>
            </a:xfrm>
            <a:custGeom>
              <a:avLst/>
              <a:gdLst>
                <a:gd name="T0" fmla="*/ 92 w 97"/>
                <a:gd name="T1" fmla="*/ 67 h 180"/>
                <a:gd name="T2" fmla="*/ 92 w 97"/>
                <a:gd name="T3" fmla="*/ 67 h 180"/>
                <a:gd name="T4" fmla="*/ 92 w 97"/>
                <a:gd name="T5" fmla="*/ 33 h 180"/>
                <a:gd name="T6" fmla="*/ 94 w 97"/>
                <a:gd name="T7" fmla="*/ 27 h 180"/>
                <a:gd name="T8" fmla="*/ 97 w 97"/>
                <a:gd name="T9" fmla="*/ 16 h 180"/>
                <a:gd name="T10" fmla="*/ 90 w 97"/>
                <a:gd name="T11" fmla="*/ 6 h 180"/>
                <a:gd name="T12" fmla="*/ 71 w 97"/>
                <a:gd name="T13" fmla="*/ 8 h 180"/>
                <a:gd name="T14" fmla="*/ 65 w 97"/>
                <a:gd name="T15" fmla="*/ 14 h 180"/>
                <a:gd name="T16" fmla="*/ 65 w 97"/>
                <a:gd name="T17" fmla="*/ 14 h 180"/>
                <a:gd name="T18" fmla="*/ 65 w 97"/>
                <a:gd name="T19" fmla="*/ 14 h 180"/>
                <a:gd name="T20" fmla="*/ 57 w 97"/>
                <a:gd name="T21" fmla="*/ 26 h 180"/>
                <a:gd name="T22" fmla="*/ 22 w 97"/>
                <a:gd name="T23" fmla="*/ 44 h 180"/>
                <a:gd name="T24" fmla="*/ 0 w 97"/>
                <a:gd name="T25" fmla="*/ 62 h 180"/>
                <a:gd name="T26" fmla="*/ 16 w 97"/>
                <a:gd name="T27" fmla="*/ 122 h 180"/>
                <a:gd name="T28" fmla="*/ 12 w 97"/>
                <a:gd name="T29" fmla="*/ 180 h 180"/>
                <a:gd name="T30" fmla="*/ 31 w 97"/>
                <a:gd name="T31" fmla="*/ 138 h 180"/>
                <a:gd name="T32" fmla="*/ 92 w 97"/>
                <a:gd name="T33" fmla="*/ 67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7" h="180">
                  <a:moveTo>
                    <a:pt x="92" y="67"/>
                  </a:moveTo>
                  <a:cubicBezTo>
                    <a:pt x="92" y="67"/>
                    <a:pt x="92" y="67"/>
                    <a:pt x="92" y="67"/>
                  </a:cubicBezTo>
                  <a:cubicBezTo>
                    <a:pt x="92" y="67"/>
                    <a:pt x="79" y="51"/>
                    <a:pt x="92" y="33"/>
                  </a:cubicBezTo>
                  <a:cubicBezTo>
                    <a:pt x="93" y="31"/>
                    <a:pt x="93" y="29"/>
                    <a:pt x="94" y="27"/>
                  </a:cubicBezTo>
                  <a:cubicBezTo>
                    <a:pt x="97" y="23"/>
                    <a:pt x="97" y="20"/>
                    <a:pt x="97" y="16"/>
                  </a:cubicBezTo>
                  <a:cubicBezTo>
                    <a:pt x="97" y="12"/>
                    <a:pt x="94" y="8"/>
                    <a:pt x="90" y="6"/>
                  </a:cubicBezTo>
                  <a:cubicBezTo>
                    <a:pt x="87" y="4"/>
                    <a:pt x="77" y="0"/>
                    <a:pt x="71" y="8"/>
                  </a:cubicBezTo>
                  <a:cubicBezTo>
                    <a:pt x="70" y="9"/>
                    <a:pt x="66" y="11"/>
                    <a:pt x="65" y="14"/>
                  </a:cubicBezTo>
                  <a:cubicBezTo>
                    <a:pt x="65" y="14"/>
                    <a:pt x="65" y="14"/>
                    <a:pt x="65" y="14"/>
                  </a:cubicBezTo>
                  <a:cubicBezTo>
                    <a:pt x="65" y="14"/>
                    <a:pt x="65" y="14"/>
                    <a:pt x="65" y="14"/>
                  </a:cubicBezTo>
                  <a:cubicBezTo>
                    <a:pt x="63" y="18"/>
                    <a:pt x="60" y="21"/>
                    <a:pt x="57" y="26"/>
                  </a:cubicBezTo>
                  <a:cubicBezTo>
                    <a:pt x="50" y="36"/>
                    <a:pt x="32" y="35"/>
                    <a:pt x="22" y="44"/>
                  </a:cubicBezTo>
                  <a:cubicBezTo>
                    <a:pt x="10" y="53"/>
                    <a:pt x="10" y="61"/>
                    <a:pt x="0" y="62"/>
                  </a:cubicBezTo>
                  <a:cubicBezTo>
                    <a:pt x="16" y="122"/>
                    <a:pt x="16" y="122"/>
                    <a:pt x="16" y="122"/>
                  </a:cubicBezTo>
                  <a:cubicBezTo>
                    <a:pt x="12" y="180"/>
                    <a:pt x="12" y="180"/>
                    <a:pt x="12" y="180"/>
                  </a:cubicBezTo>
                  <a:cubicBezTo>
                    <a:pt x="31" y="138"/>
                    <a:pt x="31" y="138"/>
                    <a:pt x="31" y="138"/>
                  </a:cubicBezTo>
                  <a:cubicBezTo>
                    <a:pt x="31" y="138"/>
                    <a:pt x="92" y="67"/>
                    <a:pt x="92" y="67"/>
                  </a:cubicBezTo>
                  <a:close/>
                </a:path>
              </a:pathLst>
            </a:custGeom>
            <a:solidFill>
              <a:srgbClr val="DB8E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02" name="Freeform 52">
              <a:extLst>
                <a:ext uri="{FF2B5EF4-FFF2-40B4-BE49-F238E27FC236}">
                  <a16:creationId xmlns:a16="http://schemas.microsoft.com/office/drawing/2014/main" id="{20A8EFA2-D4C5-374E-A1B1-4F388058362D}"/>
                </a:ext>
              </a:extLst>
            </p:cNvPr>
            <p:cNvSpPr>
              <a:spLocks/>
            </p:cNvSpPr>
            <p:nvPr/>
          </p:nvSpPr>
          <p:spPr bwMode="auto">
            <a:xfrm>
              <a:off x="9885256" y="4069237"/>
              <a:ext cx="250587" cy="740705"/>
            </a:xfrm>
            <a:custGeom>
              <a:avLst/>
              <a:gdLst>
                <a:gd name="T0" fmla="*/ 24 w 136"/>
                <a:gd name="T1" fmla="*/ 74 h 402"/>
                <a:gd name="T2" fmla="*/ 90 w 136"/>
                <a:gd name="T3" fmla="*/ 0 h 402"/>
                <a:gd name="T4" fmla="*/ 97 w 136"/>
                <a:gd name="T5" fmla="*/ 8 h 402"/>
                <a:gd name="T6" fmla="*/ 97 w 136"/>
                <a:gd name="T7" fmla="*/ 8 h 402"/>
                <a:gd name="T8" fmla="*/ 132 w 136"/>
                <a:gd name="T9" fmla="*/ 120 h 402"/>
                <a:gd name="T10" fmla="*/ 112 w 136"/>
                <a:gd name="T11" fmla="*/ 250 h 402"/>
                <a:gd name="T12" fmla="*/ 117 w 136"/>
                <a:gd name="T13" fmla="*/ 402 h 402"/>
                <a:gd name="T14" fmla="*/ 10 w 136"/>
                <a:gd name="T15" fmla="*/ 402 h 402"/>
                <a:gd name="T16" fmla="*/ 1 w 136"/>
                <a:gd name="T17" fmla="*/ 146 h 402"/>
                <a:gd name="T18" fmla="*/ 24 w 136"/>
                <a:gd name="T19" fmla="*/ 74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6" h="402">
                  <a:moveTo>
                    <a:pt x="24" y="74"/>
                  </a:moveTo>
                  <a:cubicBezTo>
                    <a:pt x="90" y="0"/>
                    <a:pt x="90" y="0"/>
                    <a:pt x="90" y="0"/>
                  </a:cubicBezTo>
                  <a:cubicBezTo>
                    <a:pt x="97" y="8"/>
                    <a:pt x="97" y="8"/>
                    <a:pt x="97" y="8"/>
                  </a:cubicBezTo>
                  <a:cubicBezTo>
                    <a:pt x="97" y="8"/>
                    <a:pt x="97" y="8"/>
                    <a:pt x="97" y="8"/>
                  </a:cubicBezTo>
                  <a:cubicBezTo>
                    <a:pt x="123" y="39"/>
                    <a:pt x="136" y="80"/>
                    <a:pt x="132" y="120"/>
                  </a:cubicBezTo>
                  <a:cubicBezTo>
                    <a:pt x="112" y="250"/>
                    <a:pt x="112" y="250"/>
                    <a:pt x="112" y="250"/>
                  </a:cubicBezTo>
                  <a:cubicBezTo>
                    <a:pt x="117" y="402"/>
                    <a:pt x="117" y="402"/>
                    <a:pt x="117" y="402"/>
                  </a:cubicBezTo>
                  <a:cubicBezTo>
                    <a:pt x="10" y="402"/>
                    <a:pt x="10" y="402"/>
                    <a:pt x="10" y="402"/>
                  </a:cubicBezTo>
                  <a:cubicBezTo>
                    <a:pt x="1" y="146"/>
                    <a:pt x="1" y="146"/>
                    <a:pt x="1" y="146"/>
                  </a:cubicBezTo>
                  <a:cubicBezTo>
                    <a:pt x="0" y="119"/>
                    <a:pt x="8" y="94"/>
                    <a:pt x="24"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03" name="Freeform 53">
              <a:extLst>
                <a:ext uri="{FF2B5EF4-FFF2-40B4-BE49-F238E27FC236}">
                  <a16:creationId xmlns:a16="http://schemas.microsoft.com/office/drawing/2014/main" id="{27C7765A-CAAA-4A4C-8D32-5EE7E4D6E6BC}"/>
                </a:ext>
              </a:extLst>
            </p:cNvPr>
            <p:cNvSpPr>
              <a:spLocks/>
            </p:cNvSpPr>
            <p:nvPr/>
          </p:nvSpPr>
          <p:spPr bwMode="auto">
            <a:xfrm>
              <a:off x="9941760" y="4083977"/>
              <a:ext cx="385707" cy="885652"/>
            </a:xfrm>
            <a:custGeom>
              <a:avLst/>
              <a:gdLst>
                <a:gd name="T0" fmla="*/ 12 w 209"/>
                <a:gd name="T1" fmla="*/ 72 h 481"/>
                <a:gd name="T2" fmla="*/ 66 w 209"/>
                <a:gd name="T3" fmla="*/ 0 h 481"/>
                <a:gd name="T4" fmla="*/ 109 w 209"/>
                <a:gd name="T5" fmla="*/ 35 h 481"/>
                <a:gd name="T6" fmla="*/ 128 w 209"/>
                <a:gd name="T7" fmla="*/ 53 h 481"/>
                <a:gd name="T8" fmla="*/ 137 w 209"/>
                <a:gd name="T9" fmla="*/ 66 h 481"/>
                <a:gd name="T10" fmla="*/ 137 w 209"/>
                <a:gd name="T11" fmla="*/ 66 h 481"/>
                <a:gd name="T12" fmla="*/ 204 w 209"/>
                <a:gd name="T13" fmla="*/ 261 h 481"/>
                <a:gd name="T14" fmla="*/ 179 w 209"/>
                <a:gd name="T15" fmla="*/ 319 h 481"/>
                <a:gd name="T16" fmla="*/ 160 w 209"/>
                <a:gd name="T17" fmla="*/ 339 h 481"/>
                <a:gd name="T18" fmla="*/ 191 w 209"/>
                <a:gd name="T19" fmla="*/ 453 h 481"/>
                <a:gd name="T20" fmla="*/ 169 w 209"/>
                <a:gd name="T21" fmla="*/ 477 h 481"/>
                <a:gd name="T22" fmla="*/ 108 w 209"/>
                <a:gd name="T23" fmla="*/ 480 h 481"/>
                <a:gd name="T24" fmla="*/ 62 w 209"/>
                <a:gd name="T25" fmla="*/ 441 h 481"/>
                <a:gd name="T26" fmla="*/ 5 w 209"/>
                <a:gd name="T27" fmla="*/ 140 h 481"/>
                <a:gd name="T28" fmla="*/ 12 w 209"/>
                <a:gd name="T29" fmla="*/ 72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9" h="481">
                  <a:moveTo>
                    <a:pt x="12" y="72"/>
                  </a:moveTo>
                  <a:cubicBezTo>
                    <a:pt x="32" y="32"/>
                    <a:pt x="66" y="0"/>
                    <a:pt x="66" y="0"/>
                  </a:cubicBezTo>
                  <a:cubicBezTo>
                    <a:pt x="109" y="35"/>
                    <a:pt x="109" y="35"/>
                    <a:pt x="109" y="35"/>
                  </a:cubicBezTo>
                  <a:cubicBezTo>
                    <a:pt x="115" y="40"/>
                    <a:pt x="123" y="48"/>
                    <a:pt x="128" y="53"/>
                  </a:cubicBezTo>
                  <a:cubicBezTo>
                    <a:pt x="131" y="57"/>
                    <a:pt x="134" y="61"/>
                    <a:pt x="137" y="66"/>
                  </a:cubicBezTo>
                  <a:cubicBezTo>
                    <a:pt x="137" y="66"/>
                    <a:pt x="137" y="66"/>
                    <a:pt x="137" y="66"/>
                  </a:cubicBezTo>
                  <a:cubicBezTo>
                    <a:pt x="140" y="73"/>
                    <a:pt x="188" y="192"/>
                    <a:pt x="204" y="261"/>
                  </a:cubicBezTo>
                  <a:cubicBezTo>
                    <a:pt x="209" y="284"/>
                    <a:pt x="201" y="295"/>
                    <a:pt x="179" y="319"/>
                  </a:cubicBezTo>
                  <a:cubicBezTo>
                    <a:pt x="160" y="339"/>
                    <a:pt x="160" y="339"/>
                    <a:pt x="160" y="339"/>
                  </a:cubicBezTo>
                  <a:cubicBezTo>
                    <a:pt x="191" y="453"/>
                    <a:pt x="191" y="453"/>
                    <a:pt x="191" y="453"/>
                  </a:cubicBezTo>
                  <a:cubicBezTo>
                    <a:pt x="193" y="466"/>
                    <a:pt x="182" y="477"/>
                    <a:pt x="169" y="477"/>
                  </a:cubicBezTo>
                  <a:cubicBezTo>
                    <a:pt x="108" y="480"/>
                    <a:pt x="108" y="480"/>
                    <a:pt x="108" y="480"/>
                  </a:cubicBezTo>
                  <a:cubicBezTo>
                    <a:pt x="81" y="481"/>
                    <a:pt x="69" y="470"/>
                    <a:pt x="62" y="441"/>
                  </a:cubicBezTo>
                  <a:cubicBezTo>
                    <a:pt x="5" y="140"/>
                    <a:pt x="5" y="140"/>
                    <a:pt x="5" y="140"/>
                  </a:cubicBezTo>
                  <a:cubicBezTo>
                    <a:pt x="0" y="118"/>
                    <a:pt x="2" y="93"/>
                    <a:pt x="12" y="72"/>
                  </a:cubicBezTo>
                  <a:close/>
                </a:path>
              </a:pathLst>
            </a:custGeom>
            <a:solidFill>
              <a:srgbClr val="69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04" name="Freeform 54">
              <a:extLst>
                <a:ext uri="{FF2B5EF4-FFF2-40B4-BE49-F238E27FC236}">
                  <a16:creationId xmlns:a16="http://schemas.microsoft.com/office/drawing/2014/main" id="{F83B7B35-5709-2B42-8015-6DA2631A6B98}"/>
                </a:ext>
              </a:extLst>
            </p:cNvPr>
            <p:cNvSpPr>
              <a:spLocks/>
            </p:cNvSpPr>
            <p:nvPr/>
          </p:nvSpPr>
          <p:spPr bwMode="auto">
            <a:xfrm>
              <a:off x="10004407" y="5739815"/>
              <a:ext cx="106868" cy="87214"/>
            </a:xfrm>
            <a:custGeom>
              <a:avLst/>
              <a:gdLst>
                <a:gd name="T0" fmla="*/ 87 w 87"/>
                <a:gd name="T1" fmla="*/ 71 h 71"/>
                <a:gd name="T2" fmla="*/ 8 w 87"/>
                <a:gd name="T3" fmla="*/ 69 h 71"/>
                <a:gd name="T4" fmla="*/ 0 w 87"/>
                <a:gd name="T5" fmla="*/ 0 h 71"/>
                <a:gd name="T6" fmla="*/ 87 w 87"/>
                <a:gd name="T7" fmla="*/ 0 h 71"/>
                <a:gd name="T8" fmla="*/ 87 w 87"/>
                <a:gd name="T9" fmla="*/ 71 h 71"/>
              </a:gdLst>
              <a:ahLst/>
              <a:cxnLst>
                <a:cxn ang="0">
                  <a:pos x="T0" y="T1"/>
                </a:cxn>
                <a:cxn ang="0">
                  <a:pos x="T2" y="T3"/>
                </a:cxn>
                <a:cxn ang="0">
                  <a:pos x="T4" y="T5"/>
                </a:cxn>
                <a:cxn ang="0">
                  <a:pos x="T6" y="T7"/>
                </a:cxn>
                <a:cxn ang="0">
                  <a:pos x="T8" y="T9"/>
                </a:cxn>
              </a:cxnLst>
              <a:rect l="0" t="0" r="r" b="b"/>
              <a:pathLst>
                <a:path w="87" h="71">
                  <a:moveTo>
                    <a:pt x="87" y="71"/>
                  </a:moveTo>
                  <a:lnTo>
                    <a:pt x="8" y="69"/>
                  </a:lnTo>
                  <a:lnTo>
                    <a:pt x="0" y="0"/>
                  </a:lnTo>
                  <a:lnTo>
                    <a:pt x="87" y="0"/>
                  </a:lnTo>
                  <a:lnTo>
                    <a:pt x="87" y="71"/>
                  </a:lnTo>
                  <a:close/>
                </a:path>
              </a:pathLst>
            </a:custGeom>
            <a:solidFill>
              <a:srgbClr val="DB8E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05" name="Freeform 55">
              <a:extLst>
                <a:ext uri="{FF2B5EF4-FFF2-40B4-BE49-F238E27FC236}">
                  <a16:creationId xmlns:a16="http://schemas.microsoft.com/office/drawing/2014/main" id="{8438AF67-E058-8B40-911E-1C04CEFB4F49}"/>
                </a:ext>
              </a:extLst>
            </p:cNvPr>
            <p:cNvSpPr>
              <a:spLocks/>
            </p:cNvSpPr>
            <p:nvPr/>
          </p:nvSpPr>
          <p:spPr bwMode="auto">
            <a:xfrm>
              <a:off x="9838578" y="5776666"/>
              <a:ext cx="287438" cy="128978"/>
            </a:xfrm>
            <a:custGeom>
              <a:avLst/>
              <a:gdLst>
                <a:gd name="T0" fmla="*/ 156 w 156"/>
                <a:gd name="T1" fmla="*/ 35 h 70"/>
                <a:gd name="T2" fmla="*/ 149 w 156"/>
                <a:gd name="T3" fmla="*/ 26 h 70"/>
                <a:gd name="T4" fmla="*/ 109 w 156"/>
                <a:gd name="T5" fmla="*/ 13 h 70"/>
                <a:gd name="T6" fmla="*/ 108 w 156"/>
                <a:gd name="T7" fmla="*/ 10 h 70"/>
                <a:gd name="T8" fmla="*/ 94 w 156"/>
                <a:gd name="T9" fmla="*/ 0 h 70"/>
                <a:gd name="T10" fmla="*/ 92 w 156"/>
                <a:gd name="T11" fmla="*/ 0 h 70"/>
                <a:gd name="T12" fmla="*/ 88 w 156"/>
                <a:gd name="T13" fmla="*/ 18 h 70"/>
                <a:gd name="T14" fmla="*/ 8 w 156"/>
                <a:gd name="T15" fmla="*/ 48 h 70"/>
                <a:gd name="T16" fmla="*/ 0 w 156"/>
                <a:gd name="T17" fmla="*/ 58 h 70"/>
                <a:gd name="T18" fmla="*/ 0 w 156"/>
                <a:gd name="T19" fmla="*/ 69 h 70"/>
                <a:gd name="T20" fmla="*/ 156 w 156"/>
                <a:gd name="T21" fmla="*/ 70 h 70"/>
                <a:gd name="T22" fmla="*/ 156 w 156"/>
                <a:gd name="T23" fmla="*/ 3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6" h="70">
                  <a:moveTo>
                    <a:pt x="156" y="35"/>
                  </a:moveTo>
                  <a:cubicBezTo>
                    <a:pt x="156" y="31"/>
                    <a:pt x="153" y="27"/>
                    <a:pt x="149" y="26"/>
                  </a:cubicBezTo>
                  <a:cubicBezTo>
                    <a:pt x="109" y="13"/>
                    <a:pt x="109" y="13"/>
                    <a:pt x="109" y="13"/>
                  </a:cubicBezTo>
                  <a:cubicBezTo>
                    <a:pt x="109" y="12"/>
                    <a:pt x="108" y="11"/>
                    <a:pt x="108" y="10"/>
                  </a:cubicBezTo>
                  <a:cubicBezTo>
                    <a:pt x="106" y="5"/>
                    <a:pt x="100" y="1"/>
                    <a:pt x="94" y="0"/>
                  </a:cubicBezTo>
                  <a:cubicBezTo>
                    <a:pt x="92" y="0"/>
                    <a:pt x="92" y="0"/>
                    <a:pt x="92" y="0"/>
                  </a:cubicBezTo>
                  <a:cubicBezTo>
                    <a:pt x="88" y="18"/>
                    <a:pt x="88" y="18"/>
                    <a:pt x="88" y="18"/>
                  </a:cubicBezTo>
                  <a:cubicBezTo>
                    <a:pt x="8" y="48"/>
                    <a:pt x="8" y="48"/>
                    <a:pt x="8" y="48"/>
                  </a:cubicBezTo>
                  <a:cubicBezTo>
                    <a:pt x="4" y="50"/>
                    <a:pt x="0" y="53"/>
                    <a:pt x="0" y="58"/>
                  </a:cubicBezTo>
                  <a:cubicBezTo>
                    <a:pt x="0" y="69"/>
                    <a:pt x="0" y="69"/>
                    <a:pt x="0" y="69"/>
                  </a:cubicBezTo>
                  <a:cubicBezTo>
                    <a:pt x="156" y="70"/>
                    <a:pt x="156" y="70"/>
                    <a:pt x="156" y="70"/>
                  </a:cubicBezTo>
                  <a:lnTo>
                    <a:pt x="156" y="35"/>
                  </a:lnTo>
                  <a:close/>
                </a:path>
              </a:pathLst>
            </a:custGeom>
            <a:solidFill>
              <a:srgbClr val="2A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06" name="Freeform 56">
              <a:extLst>
                <a:ext uri="{FF2B5EF4-FFF2-40B4-BE49-F238E27FC236}">
                  <a16:creationId xmlns:a16="http://schemas.microsoft.com/office/drawing/2014/main" id="{308173F4-756D-694C-A6AC-F759127E1E86}"/>
                </a:ext>
              </a:extLst>
            </p:cNvPr>
            <p:cNvSpPr>
              <a:spLocks/>
            </p:cNvSpPr>
            <p:nvPr/>
          </p:nvSpPr>
          <p:spPr bwMode="auto">
            <a:xfrm>
              <a:off x="9811554" y="3807595"/>
              <a:ext cx="401676" cy="261642"/>
            </a:xfrm>
            <a:custGeom>
              <a:avLst/>
              <a:gdLst>
                <a:gd name="T0" fmla="*/ 93 w 218"/>
                <a:gd name="T1" fmla="*/ 0 h 142"/>
                <a:gd name="T2" fmla="*/ 111 w 218"/>
                <a:gd name="T3" fmla="*/ 8 h 142"/>
                <a:gd name="T4" fmla="*/ 109 w 218"/>
                <a:gd name="T5" fmla="*/ 63 h 142"/>
                <a:gd name="T6" fmla="*/ 78 w 218"/>
                <a:gd name="T7" fmla="*/ 104 h 142"/>
                <a:gd name="T8" fmla="*/ 29 w 218"/>
                <a:gd name="T9" fmla="*/ 72 h 142"/>
                <a:gd name="T10" fmla="*/ 22 w 218"/>
                <a:gd name="T11" fmla="*/ 83 h 142"/>
                <a:gd name="T12" fmla="*/ 3 w 218"/>
                <a:gd name="T13" fmla="*/ 103 h 142"/>
                <a:gd name="T14" fmla="*/ 21 w 218"/>
                <a:gd name="T15" fmla="*/ 135 h 142"/>
                <a:gd name="T16" fmla="*/ 37 w 218"/>
                <a:gd name="T17" fmla="*/ 140 h 142"/>
                <a:gd name="T18" fmla="*/ 51 w 218"/>
                <a:gd name="T19" fmla="*/ 141 h 142"/>
                <a:gd name="T20" fmla="*/ 71 w 218"/>
                <a:gd name="T21" fmla="*/ 133 h 142"/>
                <a:gd name="T22" fmla="*/ 95 w 218"/>
                <a:gd name="T23" fmla="*/ 102 h 142"/>
                <a:gd name="T24" fmla="*/ 106 w 218"/>
                <a:gd name="T25" fmla="*/ 87 h 142"/>
                <a:gd name="T26" fmla="*/ 113 w 218"/>
                <a:gd name="T27" fmla="*/ 81 h 142"/>
                <a:gd name="T28" fmla="*/ 116 w 218"/>
                <a:gd name="T29" fmla="*/ 79 h 142"/>
                <a:gd name="T30" fmla="*/ 128 w 218"/>
                <a:gd name="T31" fmla="*/ 81 h 142"/>
                <a:gd name="T32" fmla="*/ 133 w 218"/>
                <a:gd name="T33" fmla="*/ 101 h 142"/>
                <a:gd name="T34" fmla="*/ 128 w 218"/>
                <a:gd name="T35" fmla="*/ 106 h 142"/>
                <a:gd name="T36" fmla="*/ 128 w 218"/>
                <a:gd name="T37" fmla="*/ 106 h 142"/>
                <a:gd name="T38" fmla="*/ 130 w 218"/>
                <a:gd name="T39" fmla="*/ 142 h 142"/>
                <a:gd name="T40" fmla="*/ 161 w 218"/>
                <a:gd name="T41" fmla="*/ 109 h 142"/>
                <a:gd name="T42" fmla="*/ 93 w 218"/>
                <a:gd name="T43" fmla="*/ 0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8" h="142">
                  <a:moveTo>
                    <a:pt x="93" y="0"/>
                  </a:moveTo>
                  <a:cubicBezTo>
                    <a:pt x="96" y="0"/>
                    <a:pt x="106" y="3"/>
                    <a:pt x="111" y="8"/>
                  </a:cubicBezTo>
                  <a:cubicBezTo>
                    <a:pt x="119" y="16"/>
                    <a:pt x="131" y="35"/>
                    <a:pt x="109" y="63"/>
                  </a:cubicBezTo>
                  <a:cubicBezTo>
                    <a:pt x="105" y="67"/>
                    <a:pt x="78" y="104"/>
                    <a:pt x="78" y="104"/>
                  </a:cubicBezTo>
                  <a:cubicBezTo>
                    <a:pt x="29" y="72"/>
                    <a:pt x="29" y="72"/>
                    <a:pt x="29" y="72"/>
                  </a:cubicBezTo>
                  <a:cubicBezTo>
                    <a:pt x="22" y="83"/>
                    <a:pt x="22" y="83"/>
                    <a:pt x="22" y="83"/>
                  </a:cubicBezTo>
                  <a:cubicBezTo>
                    <a:pt x="13" y="85"/>
                    <a:pt x="5" y="93"/>
                    <a:pt x="3" y="103"/>
                  </a:cubicBezTo>
                  <a:cubicBezTo>
                    <a:pt x="0" y="117"/>
                    <a:pt x="8" y="131"/>
                    <a:pt x="21" y="135"/>
                  </a:cubicBezTo>
                  <a:cubicBezTo>
                    <a:pt x="25" y="136"/>
                    <a:pt x="30" y="138"/>
                    <a:pt x="37" y="140"/>
                  </a:cubicBezTo>
                  <a:cubicBezTo>
                    <a:pt x="41" y="141"/>
                    <a:pt x="46" y="142"/>
                    <a:pt x="51" y="141"/>
                  </a:cubicBezTo>
                  <a:cubicBezTo>
                    <a:pt x="57" y="140"/>
                    <a:pt x="64" y="138"/>
                    <a:pt x="71" y="133"/>
                  </a:cubicBezTo>
                  <a:cubicBezTo>
                    <a:pt x="81" y="125"/>
                    <a:pt x="89" y="113"/>
                    <a:pt x="95" y="102"/>
                  </a:cubicBezTo>
                  <a:cubicBezTo>
                    <a:pt x="97" y="100"/>
                    <a:pt x="105" y="88"/>
                    <a:pt x="106" y="87"/>
                  </a:cubicBezTo>
                  <a:cubicBezTo>
                    <a:pt x="108" y="84"/>
                    <a:pt x="110" y="82"/>
                    <a:pt x="113" y="81"/>
                  </a:cubicBezTo>
                  <a:cubicBezTo>
                    <a:pt x="114" y="80"/>
                    <a:pt x="115" y="79"/>
                    <a:pt x="116" y="79"/>
                  </a:cubicBezTo>
                  <a:cubicBezTo>
                    <a:pt x="120" y="78"/>
                    <a:pt x="124" y="79"/>
                    <a:pt x="128" y="81"/>
                  </a:cubicBezTo>
                  <a:cubicBezTo>
                    <a:pt x="135" y="86"/>
                    <a:pt x="137" y="95"/>
                    <a:pt x="133" y="101"/>
                  </a:cubicBezTo>
                  <a:cubicBezTo>
                    <a:pt x="132" y="103"/>
                    <a:pt x="130" y="105"/>
                    <a:pt x="128" y="106"/>
                  </a:cubicBezTo>
                  <a:cubicBezTo>
                    <a:pt x="128" y="106"/>
                    <a:pt x="128" y="106"/>
                    <a:pt x="128" y="106"/>
                  </a:cubicBezTo>
                  <a:cubicBezTo>
                    <a:pt x="113" y="122"/>
                    <a:pt x="130" y="142"/>
                    <a:pt x="130" y="142"/>
                  </a:cubicBezTo>
                  <a:cubicBezTo>
                    <a:pt x="161" y="109"/>
                    <a:pt x="161" y="109"/>
                    <a:pt x="161" y="109"/>
                  </a:cubicBezTo>
                  <a:cubicBezTo>
                    <a:pt x="218" y="2"/>
                    <a:pt x="93" y="0"/>
                    <a:pt x="93" y="0"/>
                  </a:cubicBezTo>
                  <a:close/>
                </a:path>
              </a:pathLst>
            </a:custGeom>
            <a:solidFill>
              <a:srgbClr val="2A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07" name="Freeform 57">
              <a:extLst>
                <a:ext uri="{FF2B5EF4-FFF2-40B4-BE49-F238E27FC236}">
                  <a16:creationId xmlns:a16="http://schemas.microsoft.com/office/drawing/2014/main" id="{AA8A87DF-793C-7D41-80E3-C419FDFA8FF7}"/>
                </a:ext>
              </a:extLst>
            </p:cNvPr>
            <p:cNvSpPr>
              <a:spLocks/>
            </p:cNvSpPr>
            <p:nvPr/>
          </p:nvSpPr>
          <p:spPr bwMode="auto">
            <a:xfrm>
              <a:off x="9970013" y="4692019"/>
              <a:ext cx="184255" cy="228476"/>
            </a:xfrm>
            <a:custGeom>
              <a:avLst/>
              <a:gdLst>
                <a:gd name="T0" fmla="*/ 59 w 100"/>
                <a:gd name="T1" fmla="*/ 0 h 124"/>
                <a:gd name="T2" fmla="*/ 4 w 100"/>
                <a:gd name="T3" fmla="*/ 70 h 124"/>
                <a:gd name="T4" fmla="*/ 3 w 100"/>
                <a:gd name="T5" fmla="*/ 88 h 124"/>
                <a:gd name="T6" fmla="*/ 25 w 100"/>
                <a:gd name="T7" fmla="*/ 124 h 124"/>
                <a:gd name="T8" fmla="*/ 100 w 100"/>
                <a:gd name="T9" fmla="*/ 45 h 124"/>
                <a:gd name="T10" fmla="*/ 59 w 100"/>
                <a:gd name="T11" fmla="*/ 0 h 124"/>
              </a:gdLst>
              <a:ahLst/>
              <a:cxnLst>
                <a:cxn ang="0">
                  <a:pos x="T0" y="T1"/>
                </a:cxn>
                <a:cxn ang="0">
                  <a:pos x="T2" y="T3"/>
                </a:cxn>
                <a:cxn ang="0">
                  <a:pos x="T4" y="T5"/>
                </a:cxn>
                <a:cxn ang="0">
                  <a:pos x="T6" y="T7"/>
                </a:cxn>
                <a:cxn ang="0">
                  <a:pos x="T8" y="T9"/>
                </a:cxn>
                <a:cxn ang="0">
                  <a:pos x="T10" y="T11"/>
                </a:cxn>
              </a:cxnLst>
              <a:rect l="0" t="0" r="r" b="b"/>
              <a:pathLst>
                <a:path w="100" h="124">
                  <a:moveTo>
                    <a:pt x="59" y="0"/>
                  </a:moveTo>
                  <a:cubicBezTo>
                    <a:pt x="4" y="70"/>
                    <a:pt x="4" y="70"/>
                    <a:pt x="4" y="70"/>
                  </a:cubicBezTo>
                  <a:cubicBezTo>
                    <a:pt x="0" y="75"/>
                    <a:pt x="0" y="82"/>
                    <a:pt x="3" y="88"/>
                  </a:cubicBezTo>
                  <a:cubicBezTo>
                    <a:pt x="25" y="124"/>
                    <a:pt x="25" y="124"/>
                    <a:pt x="25" y="124"/>
                  </a:cubicBezTo>
                  <a:cubicBezTo>
                    <a:pt x="100" y="45"/>
                    <a:pt x="100" y="45"/>
                    <a:pt x="100" y="45"/>
                  </a:cubicBezTo>
                  <a:lnTo>
                    <a:pt x="59" y="0"/>
                  </a:lnTo>
                  <a:close/>
                </a:path>
              </a:pathLst>
            </a:custGeom>
            <a:solidFill>
              <a:srgbClr val="DB8E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08" name="Freeform 63">
              <a:extLst>
                <a:ext uri="{FF2B5EF4-FFF2-40B4-BE49-F238E27FC236}">
                  <a16:creationId xmlns:a16="http://schemas.microsoft.com/office/drawing/2014/main" id="{48C32FCD-43F5-584C-BDE3-4772A4A91708}"/>
                </a:ext>
              </a:extLst>
            </p:cNvPr>
            <p:cNvSpPr>
              <a:spLocks/>
            </p:cNvSpPr>
            <p:nvPr/>
          </p:nvSpPr>
          <p:spPr bwMode="auto">
            <a:xfrm>
              <a:off x="10500667" y="5510111"/>
              <a:ext cx="283753" cy="395534"/>
            </a:xfrm>
            <a:custGeom>
              <a:avLst/>
              <a:gdLst>
                <a:gd name="T0" fmla="*/ 41 w 154"/>
                <a:gd name="T1" fmla="*/ 215 h 215"/>
                <a:gd name="T2" fmla="*/ 113 w 154"/>
                <a:gd name="T3" fmla="*/ 215 h 215"/>
                <a:gd name="T4" fmla="*/ 148 w 154"/>
                <a:gd name="T5" fmla="*/ 188 h 215"/>
                <a:gd name="T6" fmla="*/ 154 w 154"/>
                <a:gd name="T7" fmla="*/ 0 h 215"/>
                <a:gd name="T8" fmla="*/ 0 w 154"/>
                <a:gd name="T9" fmla="*/ 0 h 215"/>
                <a:gd name="T10" fmla="*/ 6 w 154"/>
                <a:gd name="T11" fmla="*/ 188 h 215"/>
                <a:gd name="T12" fmla="*/ 41 w 154"/>
                <a:gd name="T13" fmla="*/ 215 h 215"/>
              </a:gdLst>
              <a:ahLst/>
              <a:cxnLst>
                <a:cxn ang="0">
                  <a:pos x="T0" y="T1"/>
                </a:cxn>
                <a:cxn ang="0">
                  <a:pos x="T2" y="T3"/>
                </a:cxn>
                <a:cxn ang="0">
                  <a:pos x="T4" y="T5"/>
                </a:cxn>
                <a:cxn ang="0">
                  <a:pos x="T6" y="T7"/>
                </a:cxn>
                <a:cxn ang="0">
                  <a:pos x="T8" y="T9"/>
                </a:cxn>
                <a:cxn ang="0">
                  <a:pos x="T10" y="T11"/>
                </a:cxn>
                <a:cxn ang="0">
                  <a:pos x="T12" y="T13"/>
                </a:cxn>
              </a:cxnLst>
              <a:rect l="0" t="0" r="r" b="b"/>
              <a:pathLst>
                <a:path w="154" h="215">
                  <a:moveTo>
                    <a:pt x="41" y="215"/>
                  </a:moveTo>
                  <a:cubicBezTo>
                    <a:pt x="113" y="215"/>
                    <a:pt x="113" y="215"/>
                    <a:pt x="113" y="215"/>
                  </a:cubicBezTo>
                  <a:cubicBezTo>
                    <a:pt x="132" y="215"/>
                    <a:pt x="147" y="203"/>
                    <a:pt x="148" y="188"/>
                  </a:cubicBezTo>
                  <a:cubicBezTo>
                    <a:pt x="154" y="0"/>
                    <a:pt x="154" y="0"/>
                    <a:pt x="154" y="0"/>
                  </a:cubicBezTo>
                  <a:cubicBezTo>
                    <a:pt x="0" y="0"/>
                    <a:pt x="0" y="0"/>
                    <a:pt x="0" y="0"/>
                  </a:cubicBezTo>
                  <a:cubicBezTo>
                    <a:pt x="6" y="188"/>
                    <a:pt x="6" y="188"/>
                    <a:pt x="6" y="188"/>
                  </a:cubicBezTo>
                  <a:cubicBezTo>
                    <a:pt x="7" y="203"/>
                    <a:pt x="22" y="215"/>
                    <a:pt x="41" y="215"/>
                  </a:cubicBezTo>
                  <a:close/>
                </a:path>
              </a:pathLst>
            </a:custGeom>
            <a:solidFill>
              <a:srgbClr val="2A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09" name="Oval 64">
              <a:extLst>
                <a:ext uri="{FF2B5EF4-FFF2-40B4-BE49-F238E27FC236}">
                  <a16:creationId xmlns:a16="http://schemas.microsoft.com/office/drawing/2014/main" id="{3CA0C7D0-F51A-9446-AED5-1E6DD73D613C}"/>
                </a:ext>
              </a:extLst>
            </p:cNvPr>
            <p:cNvSpPr>
              <a:spLocks noChangeArrowheads="1"/>
            </p:cNvSpPr>
            <p:nvPr/>
          </p:nvSpPr>
          <p:spPr bwMode="auto">
            <a:xfrm>
              <a:off x="10684922" y="5163711"/>
              <a:ext cx="250587" cy="251815"/>
            </a:xfrm>
            <a:prstGeom prst="ellipse">
              <a:avLst/>
            </a:pr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10" name="Oval 65">
              <a:extLst>
                <a:ext uri="{FF2B5EF4-FFF2-40B4-BE49-F238E27FC236}">
                  <a16:creationId xmlns:a16="http://schemas.microsoft.com/office/drawing/2014/main" id="{367B97C1-7CA9-7542-BBEE-DBC7AA3EDCF1}"/>
                </a:ext>
              </a:extLst>
            </p:cNvPr>
            <p:cNvSpPr>
              <a:spLocks noChangeArrowheads="1"/>
            </p:cNvSpPr>
            <p:nvPr/>
          </p:nvSpPr>
          <p:spPr bwMode="auto">
            <a:xfrm>
              <a:off x="10382744" y="4820997"/>
              <a:ext cx="351313" cy="351313"/>
            </a:xfrm>
            <a:prstGeom prst="ellipse">
              <a:avLst/>
            </a:pr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11" name="Oval 66">
              <a:extLst>
                <a:ext uri="{FF2B5EF4-FFF2-40B4-BE49-F238E27FC236}">
                  <a16:creationId xmlns:a16="http://schemas.microsoft.com/office/drawing/2014/main" id="{C0D03002-8116-A04D-868A-DEFF2D5052AE}"/>
                </a:ext>
              </a:extLst>
            </p:cNvPr>
            <p:cNvSpPr>
              <a:spLocks noChangeArrowheads="1"/>
            </p:cNvSpPr>
            <p:nvPr/>
          </p:nvSpPr>
          <p:spPr bwMode="auto">
            <a:xfrm>
              <a:off x="10415910" y="5415526"/>
              <a:ext cx="176885" cy="175656"/>
            </a:xfrm>
            <a:prstGeom prst="ellipse">
              <a:avLst/>
            </a:pr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12" name="Oval 67">
              <a:extLst>
                <a:ext uri="{FF2B5EF4-FFF2-40B4-BE49-F238E27FC236}">
                  <a16:creationId xmlns:a16="http://schemas.microsoft.com/office/drawing/2014/main" id="{A1299844-C71F-8040-B8F3-D2583D4C05EB}"/>
                </a:ext>
              </a:extLst>
            </p:cNvPr>
            <p:cNvSpPr>
              <a:spLocks noChangeArrowheads="1"/>
            </p:cNvSpPr>
            <p:nvPr/>
          </p:nvSpPr>
          <p:spPr bwMode="auto">
            <a:xfrm>
              <a:off x="10512951" y="5238642"/>
              <a:ext cx="125293" cy="125293"/>
            </a:xfrm>
            <a:prstGeom prst="ellipse">
              <a:avLst/>
            </a:pr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13" name="Oval 68">
              <a:extLst>
                <a:ext uri="{FF2B5EF4-FFF2-40B4-BE49-F238E27FC236}">
                  <a16:creationId xmlns:a16="http://schemas.microsoft.com/office/drawing/2014/main" id="{88CA54BD-EE9D-DD46-9D12-DA41E73EFD76}"/>
                </a:ext>
              </a:extLst>
            </p:cNvPr>
            <p:cNvSpPr>
              <a:spLocks noChangeArrowheads="1"/>
            </p:cNvSpPr>
            <p:nvPr/>
          </p:nvSpPr>
          <p:spPr bwMode="auto">
            <a:xfrm>
              <a:off x="10743884" y="4762035"/>
              <a:ext cx="200224" cy="200224"/>
            </a:xfrm>
            <a:prstGeom prst="ellipse">
              <a:avLst/>
            </a:pr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14" name="Freeform 71">
              <a:extLst>
                <a:ext uri="{FF2B5EF4-FFF2-40B4-BE49-F238E27FC236}">
                  <a16:creationId xmlns:a16="http://schemas.microsoft.com/office/drawing/2014/main" id="{C4D3F51A-63F9-4449-9A25-5B6BCD6AA0D8}"/>
                </a:ext>
              </a:extLst>
            </p:cNvPr>
            <p:cNvSpPr>
              <a:spLocks/>
            </p:cNvSpPr>
            <p:nvPr/>
          </p:nvSpPr>
          <p:spPr bwMode="auto">
            <a:xfrm>
              <a:off x="10611210" y="3265885"/>
              <a:ext cx="508544" cy="508544"/>
            </a:xfrm>
            <a:custGeom>
              <a:avLst/>
              <a:gdLst>
                <a:gd name="T0" fmla="*/ 255 w 276"/>
                <a:gd name="T1" fmla="*/ 276 h 276"/>
                <a:gd name="T2" fmla="*/ 21 w 276"/>
                <a:gd name="T3" fmla="*/ 276 h 276"/>
                <a:gd name="T4" fmla="*/ 0 w 276"/>
                <a:gd name="T5" fmla="*/ 255 h 276"/>
                <a:gd name="T6" fmla="*/ 0 w 276"/>
                <a:gd name="T7" fmla="*/ 21 h 276"/>
                <a:gd name="T8" fmla="*/ 21 w 276"/>
                <a:gd name="T9" fmla="*/ 0 h 276"/>
                <a:gd name="T10" fmla="*/ 255 w 276"/>
                <a:gd name="T11" fmla="*/ 0 h 276"/>
                <a:gd name="T12" fmla="*/ 276 w 276"/>
                <a:gd name="T13" fmla="*/ 21 h 276"/>
                <a:gd name="T14" fmla="*/ 276 w 276"/>
                <a:gd name="T15" fmla="*/ 255 h 276"/>
                <a:gd name="T16" fmla="*/ 255 w 276"/>
                <a:gd name="T17" fmla="*/ 276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6" h="276">
                  <a:moveTo>
                    <a:pt x="255" y="276"/>
                  </a:moveTo>
                  <a:cubicBezTo>
                    <a:pt x="21" y="276"/>
                    <a:pt x="21" y="276"/>
                    <a:pt x="21" y="276"/>
                  </a:cubicBezTo>
                  <a:cubicBezTo>
                    <a:pt x="9" y="276"/>
                    <a:pt x="0" y="266"/>
                    <a:pt x="0" y="255"/>
                  </a:cubicBezTo>
                  <a:cubicBezTo>
                    <a:pt x="0" y="21"/>
                    <a:pt x="0" y="21"/>
                    <a:pt x="0" y="21"/>
                  </a:cubicBezTo>
                  <a:cubicBezTo>
                    <a:pt x="0" y="9"/>
                    <a:pt x="9" y="0"/>
                    <a:pt x="21" y="0"/>
                  </a:cubicBezTo>
                  <a:cubicBezTo>
                    <a:pt x="255" y="0"/>
                    <a:pt x="255" y="0"/>
                    <a:pt x="255" y="0"/>
                  </a:cubicBezTo>
                  <a:cubicBezTo>
                    <a:pt x="266" y="0"/>
                    <a:pt x="276" y="9"/>
                    <a:pt x="276" y="21"/>
                  </a:cubicBezTo>
                  <a:cubicBezTo>
                    <a:pt x="276" y="255"/>
                    <a:pt x="276" y="255"/>
                    <a:pt x="276" y="255"/>
                  </a:cubicBezTo>
                  <a:cubicBezTo>
                    <a:pt x="276" y="266"/>
                    <a:pt x="266" y="276"/>
                    <a:pt x="255" y="2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15" name="Oval 72">
              <a:extLst>
                <a:ext uri="{FF2B5EF4-FFF2-40B4-BE49-F238E27FC236}">
                  <a16:creationId xmlns:a16="http://schemas.microsoft.com/office/drawing/2014/main" id="{EFB63539-66A6-3841-9544-6ED9CEFB8983}"/>
                </a:ext>
              </a:extLst>
            </p:cNvPr>
            <p:cNvSpPr>
              <a:spLocks noChangeArrowheads="1"/>
            </p:cNvSpPr>
            <p:nvPr/>
          </p:nvSpPr>
          <p:spPr bwMode="auto">
            <a:xfrm>
              <a:off x="10679998" y="3333445"/>
              <a:ext cx="372195" cy="370967"/>
            </a:xfrm>
            <a:prstGeom prst="ellipse">
              <a:avLst/>
            </a:prstGeom>
            <a:solidFill>
              <a:srgbClr val="E8E6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16" name="Freeform 73">
              <a:extLst>
                <a:ext uri="{FF2B5EF4-FFF2-40B4-BE49-F238E27FC236}">
                  <a16:creationId xmlns:a16="http://schemas.microsoft.com/office/drawing/2014/main" id="{7B6CFE2E-A0B7-7748-9CBF-A6FBB88BE73E}"/>
                </a:ext>
              </a:extLst>
            </p:cNvPr>
            <p:cNvSpPr>
              <a:spLocks/>
            </p:cNvSpPr>
            <p:nvPr/>
          </p:nvSpPr>
          <p:spPr bwMode="auto">
            <a:xfrm>
              <a:off x="9310380" y="2501778"/>
              <a:ext cx="508544" cy="1013402"/>
            </a:xfrm>
            <a:custGeom>
              <a:avLst/>
              <a:gdLst>
                <a:gd name="T0" fmla="*/ 257 w 276"/>
                <a:gd name="T1" fmla="*/ 0 h 550"/>
                <a:gd name="T2" fmla="*/ 18 w 276"/>
                <a:gd name="T3" fmla="*/ 0 h 550"/>
                <a:gd name="T4" fmla="*/ 0 w 276"/>
                <a:gd name="T5" fmla="*/ 19 h 550"/>
                <a:gd name="T6" fmla="*/ 0 w 276"/>
                <a:gd name="T7" fmla="*/ 532 h 550"/>
                <a:gd name="T8" fmla="*/ 18 w 276"/>
                <a:gd name="T9" fmla="*/ 550 h 550"/>
                <a:gd name="T10" fmla="*/ 257 w 276"/>
                <a:gd name="T11" fmla="*/ 550 h 550"/>
                <a:gd name="T12" fmla="*/ 276 w 276"/>
                <a:gd name="T13" fmla="*/ 532 h 550"/>
                <a:gd name="T14" fmla="*/ 276 w 276"/>
                <a:gd name="T15" fmla="*/ 19 h 550"/>
                <a:gd name="T16" fmla="*/ 257 w 276"/>
                <a:gd name="T17" fmla="*/ 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6" h="550">
                  <a:moveTo>
                    <a:pt x="257" y="0"/>
                  </a:moveTo>
                  <a:cubicBezTo>
                    <a:pt x="18" y="0"/>
                    <a:pt x="18" y="0"/>
                    <a:pt x="18" y="0"/>
                  </a:cubicBezTo>
                  <a:cubicBezTo>
                    <a:pt x="8" y="0"/>
                    <a:pt x="0" y="8"/>
                    <a:pt x="0" y="19"/>
                  </a:cubicBezTo>
                  <a:cubicBezTo>
                    <a:pt x="0" y="532"/>
                    <a:pt x="0" y="532"/>
                    <a:pt x="0" y="532"/>
                  </a:cubicBezTo>
                  <a:cubicBezTo>
                    <a:pt x="0" y="542"/>
                    <a:pt x="8" y="550"/>
                    <a:pt x="18" y="550"/>
                  </a:cubicBezTo>
                  <a:cubicBezTo>
                    <a:pt x="257" y="550"/>
                    <a:pt x="257" y="550"/>
                    <a:pt x="257" y="550"/>
                  </a:cubicBezTo>
                  <a:cubicBezTo>
                    <a:pt x="267" y="550"/>
                    <a:pt x="276" y="542"/>
                    <a:pt x="276" y="532"/>
                  </a:cubicBezTo>
                  <a:cubicBezTo>
                    <a:pt x="276" y="19"/>
                    <a:pt x="276" y="19"/>
                    <a:pt x="276" y="19"/>
                  </a:cubicBezTo>
                  <a:cubicBezTo>
                    <a:pt x="276" y="8"/>
                    <a:pt x="267" y="0"/>
                    <a:pt x="25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17" name="Rectangle 74">
              <a:extLst>
                <a:ext uri="{FF2B5EF4-FFF2-40B4-BE49-F238E27FC236}">
                  <a16:creationId xmlns:a16="http://schemas.microsoft.com/office/drawing/2014/main" id="{AB9283AB-A5B9-2D46-99E9-352E276C4EE2}"/>
                </a:ext>
              </a:extLst>
            </p:cNvPr>
            <p:cNvSpPr>
              <a:spLocks noChangeArrowheads="1"/>
            </p:cNvSpPr>
            <p:nvPr/>
          </p:nvSpPr>
          <p:spPr bwMode="auto">
            <a:xfrm>
              <a:off x="9619928" y="3042260"/>
              <a:ext cx="23339" cy="390620"/>
            </a:xfrm>
            <a:prstGeom prst="rect">
              <a:avLst/>
            </a:prstGeom>
            <a:solidFill>
              <a:srgbClr val="E8E6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18" name="Rectangle 75">
              <a:extLst>
                <a:ext uri="{FF2B5EF4-FFF2-40B4-BE49-F238E27FC236}">
                  <a16:creationId xmlns:a16="http://schemas.microsoft.com/office/drawing/2014/main" id="{87FA6BAA-D078-384C-ABD1-238BCC3A3A9C}"/>
                </a:ext>
              </a:extLst>
            </p:cNvPr>
            <p:cNvSpPr>
              <a:spLocks noChangeArrowheads="1"/>
            </p:cNvSpPr>
            <p:nvPr/>
          </p:nvSpPr>
          <p:spPr bwMode="auto">
            <a:xfrm>
              <a:off x="9549912" y="3042260"/>
              <a:ext cx="23339" cy="390620"/>
            </a:xfrm>
            <a:prstGeom prst="rect">
              <a:avLst/>
            </a:prstGeom>
            <a:solidFill>
              <a:srgbClr val="E8E6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19" name="Rectangle 76">
              <a:extLst>
                <a:ext uri="{FF2B5EF4-FFF2-40B4-BE49-F238E27FC236}">
                  <a16:creationId xmlns:a16="http://schemas.microsoft.com/office/drawing/2014/main" id="{7DE333A1-088C-354F-A434-9E4C2A2E1A5B}"/>
                </a:ext>
              </a:extLst>
            </p:cNvPr>
            <p:cNvSpPr>
              <a:spLocks noChangeArrowheads="1"/>
            </p:cNvSpPr>
            <p:nvPr/>
          </p:nvSpPr>
          <p:spPr bwMode="auto">
            <a:xfrm>
              <a:off x="9479895" y="3042260"/>
              <a:ext cx="22111" cy="390620"/>
            </a:xfrm>
            <a:prstGeom prst="rect">
              <a:avLst/>
            </a:prstGeom>
            <a:solidFill>
              <a:srgbClr val="E8E6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20" name="Oval 77">
              <a:extLst>
                <a:ext uri="{FF2B5EF4-FFF2-40B4-BE49-F238E27FC236}">
                  <a16:creationId xmlns:a16="http://schemas.microsoft.com/office/drawing/2014/main" id="{237C7B06-DD18-7942-A03C-E26ABB112DEF}"/>
                </a:ext>
              </a:extLst>
            </p:cNvPr>
            <p:cNvSpPr>
              <a:spLocks noChangeArrowheads="1"/>
            </p:cNvSpPr>
            <p:nvPr/>
          </p:nvSpPr>
          <p:spPr bwMode="auto">
            <a:xfrm>
              <a:off x="9376712" y="2571796"/>
              <a:ext cx="369738" cy="372195"/>
            </a:xfrm>
            <a:prstGeom prst="ellipse">
              <a:avLst/>
            </a:prstGeom>
            <a:solidFill>
              <a:srgbClr val="E8E6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21" name="Freeform 78">
              <a:extLst>
                <a:ext uri="{FF2B5EF4-FFF2-40B4-BE49-F238E27FC236}">
                  <a16:creationId xmlns:a16="http://schemas.microsoft.com/office/drawing/2014/main" id="{C50DFE05-A69B-6046-BBB0-A81B7E9C39A0}"/>
                </a:ext>
              </a:extLst>
            </p:cNvPr>
            <p:cNvSpPr>
              <a:spLocks/>
            </p:cNvSpPr>
            <p:nvPr/>
          </p:nvSpPr>
          <p:spPr bwMode="auto">
            <a:xfrm>
              <a:off x="8260127" y="5384817"/>
              <a:ext cx="54048" cy="162144"/>
            </a:xfrm>
            <a:custGeom>
              <a:avLst/>
              <a:gdLst>
                <a:gd name="T0" fmla="*/ 10 w 29"/>
                <a:gd name="T1" fmla="*/ 3 h 88"/>
                <a:gd name="T2" fmla="*/ 5 w 29"/>
                <a:gd name="T3" fmla="*/ 0 h 88"/>
                <a:gd name="T4" fmla="*/ 1 w 29"/>
                <a:gd name="T5" fmla="*/ 6 h 88"/>
                <a:gd name="T6" fmla="*/ 16 w 29"/>
                <a:gd name="T7" fmla="*/ 88 h 88"/>
                <a:gd name="T8" fmla="*/ 29 w 29"/>
                <a:gd name="T9" fmla="*/ 65 h 88"/>
                <a:gd name="T10" fmla="*/ 10 w 29"/>
                <a:gd name="T11" fmla="*/ 3 h 88"/>
              </a:gdLst>
              <a:ahLst/>
              <a:cxnLst>
                <a:cxn ang="0">
                  <a:pos x="T0" y="T1"/>
                </a:cxn>
                <a:cxn ang="0">
                  <a:pos x="T2" y="T3"/>
                </a:cxn>
                <a:cxn ang="0">
                  <a:pos x="T4" y="T5"/>
                </a:cxn>
                <a:cxn ang="0">
                  <a:pos x="T6" y="T7"/>
                </a:cxn>
                <a:cxn ang="0">
                  <a:pos x="T8" y="T9"/>
                </a:cxn>
                <a:cxn ang="0">
                  <a:pos x="T10" y="T11"/>
                </a:cxn>
              </a:cxnLst>
              <a:rect l="0" t="0" r="r" b="b"/>
              <a:pathLst>
                <a:path w="29" h="88">
                  <a:moveTo>
                    <a:pt x="10" y="3"/>
                  </a:moveTo>
                  <a:cubicBezTo>
                    <a:pt x="9" y="1"/>
                    <a:pt x="7" y="0"/>
                    <a:pt x="5" y="0"/>
                  </a:cubicBezTo>
                  <a:cubicBezTo>
                    <a:pt x="3" y="0"/>
                    <a:pt x="0" y="3"/>
                    <a:pt x="1" y="6"/>
                  </a:cubicBezTo>
                  <a:cubicBezTo>
                    <a:pt x="16" y="88"/>
                    <a:pt x="16" y="88"/>
                    <a:pt x="16" y="88"/>
                  </a:cubicBezTo>
                  <a:cubicBezTo>
                    <a:pt x="29" y="65"/>
                    <a:pt x="29" y="65"/>
                    <a:pt x="29" y="65"/>
                  </a:cubicBezTo>
                  <a:lnTo>
                    <a:pt x="10" y="3"/>
                  </a:lnTo>
                  <a:close/>
                </a:path>
              </a:pathLst>
            </a:custGeom>
            <a:solidFill>
              <a:srgbClr val="2A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22" name="Freeform 79">
              <a:extLst>
                <a:ext uri="{FF2B5EF4-FFF2-40B4-BE49-F238E27FC236}">
                  <a16:creationId xmlns:a16="http://schemas.microsoft.com/office/drawing/2014/main" id="{8BDF96C9-EE98-4E4C-8718-BA92D77D8886}"/>
                </a:ext>
              </a:extLst>
            </p:cNvPr>
            <p:cNvSpPr>
              <a:spLocks/>
            </p:cNvSpPr>
            <p:nvPr/>
          </p:nvSpPr>
          <p:spPr bwMode="auto">
            <a:xfrm>
              <a:off x="8182740" y="5333226"/>
              <a:ext cx="652263" cy="571190"/>
            </a:xfrm>
            <a:custGeom>
              <a:avLst/>
              <a:gdLst>
                <a:gd name="T0" fmla="*/ 351 w 354"/>
                <a:gd name="T1" fmla="*/ 18 h 310"/>
                <a:gd name="T2" fmla="*/ 346 w 354"/>
                <a:gd name="T3" fmla="*/ 5 h 310"/>
                <a:gd name="T4" fmla="*/ 339 w 354"/>
                <a:gd name="T5" fmla="*/ 0 h 310"/>
                <a:gd name="T6" fmla="*/ 310 w 354"/>
                <a:gd name="T7" fmla="*/ 11 h 310"/>
                <a:gd name="T8" fmla="*/ 298 w 354"/>
                <a:gd name="T9" fmla="*/ 7 h 310"/>
                <a:gd name="T10" fmla="*/ 292 w 354"/>
                <a:gd name="T11" fmla="*/ 7 h 310"/>
                <a:gd name="T12" fmla="*/ 256 w 354"/>
                <a:gd name="T13" fmla="*/ 24 h 310"/>
                <a:gd name="T14" fmla="*/ 246 w 354"/>
                <a:gd name="T15" fmla="*/ 38 h 310"/>
                <a:gd name="T16" fmla="*/ 221 w 354"/>
                <a:gd name="T17" fmla="*/ 85 h 310"/>
                <a:gd name="T18" fmla="*/ 159 w 354"/>
                <a:gd name="T19" fmla="*/ 101 h 310"/>
                <a:gd name="T20" fmla="*/ 71 w 354"/>
                <a:gd name="T21" fmla="*/ 93 h 310"/>
                <a:gd name="T22" fmla="*/ 46 w 354"/>
                <a:gd name="T23" fmla="*/ 136 h 310"/>
                <a:gd name="T24" fmla="*/ 35 w 354"/>
                <a:gd name="T25" fmla="*/ 200 h 310"/>
                <a:gd name="T26" fmla="*/ 2 w 354"/>
                <a:gd name="T27" fmla="*/ 247 h 310"/>
                <a:gd name="T28" fmla="*/ 0 w 354"/>
                <a:gd name="T29" fmla="*/ 310 h 310"/>
                <a:gd name="T30" fmla="*/ 17 w 354"/>
                <a:gd name="T31" fmla="*/ 310 h 310"/>
                <a:gd name="T32" fmla="*/ 29 w 354"/>
                <a:gd name="T33" fmla="*/ 263 h 310"/>
                <a:gd name="T34" fmla="*/ 113 w 354"/>
                <a:gd name="T35" fmla="*/ 177 h 310"/>
                <a:gd name="T36" fmla="*/ 159 w 354"/>
                <a:gd name="T37" fmla="*/ 202 h 310"/>
                <a:gd name="T38" fmla="*/ 207 w 354"/>
                <a:gd name="T39" fmla="*/ 209 h 310"/>
                <a:gd name="T40" fmla="*/ 211 w 354"/>
                <a:gd name="T41" fmla="*/ 208 h 310"/>
                <a:gd name="T42" fmla="*/ 222 w 354"/>
                <a:gd name="T43" fmla="*/ 206 h 310"/>
                <a:gd name="T44" fmla="*/ 220 w 354"/>
                <a:gd name="T45" fmla="*/ 310 h 310"/>
                <a:gd name="T46" fmla="*/ 241 w 354"/>
                <a:gd name="T47" fmla="*/ 310 h 310"/>
                <a:gd name="T48" fmla="*/ 232 w 354"/>
                <a:gd name="T49" fmla="*/ 310 h 310"/>
                <a:gd name="T50" fmla="*/ 274 w 354"/>
                <a:gd name="T51" fmla="*/ 132 h 310"/>
                <a:gd name="T52" fmla="*/ 311 w 354"/>
                <a:gd name="T53" fmla="*/ 58 h 310"/>
                <a:gd name="T54" fmla="*/ 345 w 354"/>
                <a:gd name="T55" fmla="*/ 34 h 310"/>
                <a:gd name="T56" fmla="*/ 351 w 354"/>
                <a:gd name="T57" fmla="*/ 18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4" h="310">
                  <a:moveTo>
                    <a:pt x="351" y="18"/>
                  </a:moveTo>
                  <a:cubicBezTo>
                    <a:pt x="346" y="5"/>
                    <a:pt x="346" y="5"/>
                    <a:pt x="346" y="5"/>
                  </a:cubicBezTo>
                  <a:cubicBezTo>
                    <a:pt x="339" y="0"/>
                    <a:pt x="339" y="0"/>
                    <a:pt x="339" y="0"/>
                  </a:cubicBezTo>
                  <a:cubicBezTo>
                    <a:pt x="310" y="11"/>
                    <a:pt x="310" y="11"/>
                    <a:pt x="310" y="11"/>
                  </a:cubicBezTo>
                  <a:cubicBezTo>
                    <a:pt x="298" y="7"/>
                    <a:pt x="298" y="7"/>
                    <a:pt x="298" y="7"/>
                  </a:cubicBezTo>
                  <a:cubicBezTo>
                    <a:pt x="296" y="6"/>
                    <a:pt x="294" y="6"/>
                    <a:pt x="292" y="7"/>
                  </a:cubicBezTo>
                  <a:cubicBezTo>
                    <a:pt x="256" y="24"/>
                    <a:pt x="256" y="24"/>
                    <a:pt x="256" y="24"/>
                  </a:cubicBezTo>
                  <a:cubicBezTo>
                    <a:pt x="246" y="38"/>
                    <a:pt x="246" y="38"/>
                    <a:pt x="246" y="38"/>
                  </a:cubicBezTo>
                  <a:cubicBezTo>
                    <a:pt x="221" y="85"/>
                    <a:pt x="221" y="85"/>
                    <a:pt x="221" y="85"/>
                  </a:cubicBezTo>
                  <a:cubicBezTo>
                    <a:pt x="159" y="101"/>
                    <a:pt x="159" y="101"/>
                    <a:pt x="159" y="101"/>
                  </a:cubicBezTo>
                  <a:cubicBezTo>
                    <a:pt x="71" y="93"/>
                    <a:pt x="71" y="93"/>
                    <a:pt x="71" y="93"/>
                  </a:cubicBezTo>
                  <a:cubicBezTo>
                    <a:pt x="46" y="136"/>
                    <a:pt x="46" y="136"/>
                    <a:pt x="46" y="136"/>
                  </a:cubicBezTo>
                  <a:cubicBezTo>
                    <a:pt x="35" y="200"/>
                    <a:pt x="35" y="200"/>
                    <a:pt x="35" y="200"/>
                  </a:cubicBezTo>
                  <a:cubicBezTo>
                    <a:pt x="2" y="247"/>
                    <a:pt x="2" y="247"/>
                    <a:pt x="2" y="247"/>
                  </a:cubicBezTo>
                  <a:cubicBezTo>
                    <a:pt x="0" y="310"/>
                    <a:pt x="0" y="310"/>
                    <a:pt x="0" y="310"/>
                  </a:cubicBezTo>
                  <a:cubicBezTo>
                    <a:pt x="17" y="310"/>
                    <a:pt x="17" y="310"/>
                    <a:pt x="17" y="310"/>
                  </a:cubicBezTo>
                  <a:cubicBezTo>
                    <a:pt x="29" y="263"/>
                    <a:pt x="29" y="263"/>
                    <a:pt x="29" y="263"/>
                  </a:cubicBezTo>
                  <a:cubicBezTo>
                    <a:pt x="113" y="177"/>
                    <a:pt x="113" y="177"/>
                    <a:pt x="113" y="177"/>
                  </a:cubicBezTo>
                  <a:cubicBezTo>
                    <a:pt x="159" y="202"/>
                    <a:pt x="159" y="202"/>
                    <a:pt x="159" y="202"/>
                  </a:cubicBezTo>
                  <a:cubicBezTo>
                    <a:pt x="173" y="211"/>
                    <a:pt x="191" y="214"/>
                    <a:pt x="207" y="209"/>
                  </a:cubicBezTo>
                  <a:cubicBezTo>
                    <a:pt x="211" y="208"/>
                    <a:pt x="211" y="208"/>
                    <a:pt x="211" y="208"/>
                  </a:cubicBezTo>
                  <a:cubicBezTo>
                    <a:pt x="222" y="206"/>
                    <a:pt x="222" y="206"/>
                    <a:pt x="222" y="206"/>
                  </a:cubicBezTo>
                  <a:cubicBezTo>
                    <a:pt x="220" y="310"/>
                    <a:pt x="220" y="310"/>
                    <a:pt x="220" y="310"/>
                  </a:cubicBezTo>
                  <a:cubicBezTo>
                    <a:pt x="220" y="310"/>
                    <a:pt x="230" y="310"/>
                    <a:pt x="241" y="310"/>
                  </a:cubicBezTo>
                  <a:cubicBezTo>
                    <a:pt x="232" y="310"/>
                    <a:pt x="232" y="310"/>
                    <a:pt x="232" y="310"/>
                  </a:cubicBezTo>
                  <a:cubicBezTo>
                    <a:pt x="274" y="132"/>
                    <a:pt x="274" y="132"/>
                    <a:pt x="274" y="132"/>
                  </a:cubicBezTo>
                  <a:cubicBezTo>
                    <a:pt x="311" y="58"/>
                    <a:pt x="311" y="58"/>
                    <a:pt x="311" y="58"/>
                  </a:cubicBezTo>
                  <a:cubicBezTo>
                    <a:pt x="345" y="34"/>
                    <a:pt x="345" y="34"/>
                    <a:pt x="345" y="34"/>
                  </a:cubicBezTo>
                  <a:cubicBezTo>
                    <a:pt x="345" y="34"/>
                    <a:pt x="354" y="24"/>
                    <a:pt x="351" y="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23" name="Freeform 80">
              <a:extLst>
                <a:ext uri="{FF2B5EF4-FFF2-40B4-BE49-F238E27FC236}">
                  <a16:creationId xmlns:a16="http://schemas.microsoft.com/office/drawing/2014/main" id="{8919EA99-83FA-DF48-A801-775757D325D5}"/>
                </a:ext>
              </a:extLst>
            </p:cNvPr>
            <p:cNvSpPr>
              <a:spLocks/>
            </p:cNvSpPr>
            <p:nvPr/>
          </p:nvSpPr>
          <p:spPr bwMode="auto">
            <a:xfrm>
              <a:off x="8247843" y="5503969"/>
              <a:ext cx="93356" cy="197767"/>
            </a:xfrm>
            <a:custGeom>
              <a:avLst/>
              <a:gdLst>
                <a:gd name="T0" fmla="*/ 0 w 51"/>
                <a:gd name="T1" fmla="*/ 107 h 107"/>
                <a:gd name="T2" fmla="*/ 43 w 51"/>
                <a:gd name="T3" fmla="*/ 65 h 107"/>
                <a:gd name="T4" fmla="*/ 50 w 51"/>
                <a:gd name="T5" fmla="*/ 49 h 107"/>
                <a:gd name="T6" fmla="*/ 36 w 51"/>
                <a:gd name="T7" fmla="*/ 0 h 107"/>
                <a:gd name="T8" fmla="*/ 36 w 51"/>
                <a:gd name="T9" fmla="*/ 0 h 107"/>
                <a:gd name="T10" fmla="*/ 7 w 51"/>
                <a:gd name="T11" fmla="*/ 47 h 107"/>
                <a:gd name="T12" fmla="*/ 0 w 51"/>
                <a:gd name="T13" fmla="*/ 107 h 107"/>
              </a:gdLst>
              <a:ahLst/>
              <a:cxnLst>
                <a:cxn ang="0">
                  <a:pos x="T0" y="T1"/>
                </a:cxn>
                <a:cxn ang="0">
                  <a:pos x="T2" y="T3"/>
                </a:cxn>
                <a:cxn ang="0">
                  <a:pos x="T4" y="T5"/>
                </a:cxn>
                <a:cxn ang="0">
                  <a:pos x="T6" y="T7"/>
                </a:cxn>
                <a:cxn ang="0">
                  <a:pos x="T8" y="T9"/>
                </a:cxn>
                <a:cxn ang="0">
                  <a:pos x="T10" y="T11"/>
                </a:cxn>
                <a:cxn ang="0">
                  <a:pos x="T12" y="T13"/>
                </a:cxn>
              </a:cxnLst>
              <a:rect l="0" t="0" r="r" b="b"/>
              <a:pathLst>
                <a:path w="51" h="107">
                  <a:moveTo>
                    <a:pt x="0" y="107"/>
                  </a:moveTo>
                  <a:cubicBezTo>
                    <a:pt x="43" y="65"/>
                    <a:pt x="43" y="65"/>
                    <a:pt x="43" y="65"/>
                  </a:cubicBezTo>
                  <a:cubicBezTo>
                    <a:pt x="48" y="61"/>
                    <a:pt x="51" y="55"/>
                    <a:pt x="50" y="49"/>
                  </a:cubicBezTo>
                  <a:cubicBezTo>
                    <a:pt x="36" y="0"/>
                    <a:pt x="36" y="0"/>
                    <a:pt x="36" y="0"/>
                  </a:cubicBezTo>
                  <a:cubicBezTo>
                    <a:pt x="36" y="0"/>
                    <a:pt x="36" y="0"/>
                    <a:pt x="36" y="0"/>
                  </a:cubicBezTo>
                  <a:cubicBezTo>
                    <a:pt x="19" y="10"/>
                    <a:pt x="9" y="28"/>
                    <a:pt x="7" y="47"/>
                  </a:cubicBezTo>
                  <a:lnTo>
                    <a:pt x="0" y="107"/>
                  </a:lnTo>
                  <a:close/>
                </a:path>
              </a:pathLst>
            </a:custGeom>
            <a:solidFill>
              <a:srgbClr val="BBBB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24" name="Freeform 81">
              <a:extLst>
                <a:ext uri="{FF2B5EF4-FFF2-40B4-BE49-F238E27FC236}">
                  <a16:creationId xmlns:a16="http://schemas.microsoft.com/office/drawing/2014/main" id="{E0E731BC-AAFC-A946-9A97-7D8849CF08AC}"/>
                </a:ext>
              </a:extLst>
            </p:cNvPr>
            <p:cNvSpPr>
              <a:spLocks/>
            </p:cNvSpPr>
            <p:nvPr/>
          </p:nvSpPr>
          <p:spPr bwMode="auto">
            <a:xfrm>
              <a:off x="8590557" y="5489228"/>
              <a:ext cx="99498" cy="223563"/>
            </a:xfrm>
            <a:custGeom>
              <a:avLst/>
              <a:gdLst>
                <a:gd name="T0" fmla="*/ 0 w 81"/>
                <a:gd name="T1" fmla="*/ 0 h 182"/>
                <a:gd name="T2" fmla="*/ 81 w 81"/>
                <a:gd name="T3" fmla="*/ 65 h 182"/>
                <a:gd name="T4" fmla="*/ 79 w 81"/>
                <a:gd name="T5" fmla="*/ 71 h 182"/>
                <a:gd name="T6" fmla="*/ 54 w 81"/>
                <a:gd name="T7" fmla="*/ 182 h 182"/>
                <a:gd name="T8" fmla="*/ 1 w 81"/>
                <a:gd name="T9" fmla="*/ 182 h 182"/>
                <a:gd name="T10" fmla="*/ 1 w 81"/>
                <a:gd name="T11" fmla="*/ 182 h 182"/>
                <a:gd name="T12" fmla="*/ 0 w 81"/>
                <a:gd name="T13" fmla="*/ 0 h 182"/>
              </a:gdLst>
              <a:ahLst/>
              <a:cxnLst>
                <a:cxn ang="0">
                  <a:pos x="T0" y="T1"/>
                </a:cxn>
                <a:cxn ang="0">
                  <a:pos x="T2" y="T3"/>
                </a:cxn>
                <a:cxn ang="0">
                  <a:pos x="T4" y="T5"/>
                </a:cxn>
                <a:cxn ang="0">
                  <a:pos x="T6" y="T7"/>
                </a:cxn>
                <a:cxn ang="0">
                  <a:pos x="T8" y="T9"/>
                </a:cxn>
                <a:cxn ang="0">
                  <a:pos x="T10" y="T11"/>
                </a:cxn>
                <a:cxn ang="0">
                  <a:pos x="T12" y="T13"/>
                </a:cxn>
              </a:cxnLst>
              <a:rect l="0" t="0" r="r" b="b"/>
              <a:pathLst>
                <a:path w="81" h="182">
                  <a:moveTo>
                    <a:pt x="0" y="0"/>
                  </a:moveTo>
                  <a:lnTo>
                    <a:pt x="81" y="65"/>
                  </a:lnTo>
                  <a:lnTo>
                    <a:pt x="79" y="71"/>
                  </a:lnTo>
                  <a:lnTo>
                    <a:pt x="54" y="182"/>
                  </a:lnTo>
                  <a:lnTo>
                    <a:pt x="1" y="182"/>
                  </a:lnTo>
                  <a:lnTo>
                    <a:pt x="1" y="182"/>
                  </a:lnTo>
                  <a:lnTo>
                    <a:pt x="0" y="0"/>
                  </a:lnTo>
                  <a:close/>
                </a:path>
              </a:pathLst>
            </a:custGeom>
            <a:solidFill>
              <a:srgbClr val="BBBB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25" name="Freeform 82">
              <a:extLst>
                <a:ext uri="{FF2B5EF4-FFF2-40B4-BE49-F238E27FC236}">
                  <a16:creationId xmlns:a16="http://schemas.microsoft.com/office/drawing/2014/main" id="{0B4CA729-D230-D94A-8895-F7C68FC8848C}"/>
                </a:ext>
              </a:extLst>
            </p:cNvPr>
            <p:cNvSpPr>
              <a:spLocks/>
            </p:cNvSpPr>
            <p:nvPr/>
          </p:nvSpPr>
          <p:spPr bwMode="auto">
            <a:xfrm>
              <a:off x="8636007" y="5333226"/>
              <a:ext cx="198995" cy="114238"/>
            </a:xfrm>
            <a:custGeom>
              <a:avLst/>
              <a:gdLst>
                <a:gd name="T0" fmla="*/ 105 w 108"/>
                <a:gd name="T1" fmla="*/ 18 h 62"/>
                <a:gd name="T2" fmla="*/ 101 w 108"/>
                <a:gd name="T3" fmla="*/ 5 h 62"/>
                <a:gd name="T4" fmla="*/ 96 w 108"/>
                <a:gd name="T5" fmla="*/ 1 h 62"/>
                <a:gd name="T6" fmla="*/ 91 w 108"/>
                <a:gd name="T7" fmla="*/ 0 h 62"/>
                <a:gd name="T8" fmla="*/ 64 w 108"/>
                <a:gd name="T9" fmla="*/ 11 h 62"/>
                <a:gd name="T10" fmla="*/ 53 w 108"/>
                <a:gd name="T11" fmla="*/ 7 h 62"/>
                <a:gd name="T12" fmla="*/ 46 w 108"/>
                <a:gd name="T13" fmla="*/ 7 h 62"/>
                <a:gd name="T14" fmla="*/ 14 w 108"/>
                <a:gd name="T15" fmla="*/ 22 h 62"/>
                <a:gd name="T16" fmla="*/ 9 w 108"/>
                <a:gd name="T17" fmla="*/ 26 h 62"/>
                <a:gd name="T18" fmla="*/ 0 w 108"/>
                <a:gd name="T19" fmla="*/ 38 h 62"/>
                <a:gd name="T20" fmla="*/ 6 w 108"/>
                <a:gd name="T21" fmla="*/ 62 h 62"/>
                <a:gd name="T22" fmla="*/ 65 w 108"/>
                <a:gd name="T23" fmla="*/ 58 h 62"/>
                <a:gd name="T24" fmla="*/ 99 w 108"/>
                <a:gd name="T25" fmla="*/ 34 h 62"/>
                <a:gd name="T26" fmla="*/ 105 w 108"/>
                <a:gd name="T27" fmla="*/ 1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8" h="62">
                  <a:moveTo>
                    <a:pt x="105" y="18"/>
                  </a:moveTo>
                  <a:cubicBezTo>
                    <a:pt x="101" y="5"/>
                    <a:pt x="101" y="5"/>
                    <a:pt x="101" y="5"/>
                  </a:cubicBezTo>
                  <a:cubicBezTo>
                    <a:pt x="96" y="1"/>
                    <a:pt x="96" y="1"/>
                    <a:pt x="96" y="1"/>
                  </a:cubicBezTo>
                  <a:cubicBezTo>
                    <a:pt x="95" y="0"/>
                    <a:pt x="93" y="0"/>
                    <a:pt x="91" y="0"/>
                  </a:cubicBezTo>
                  <a:cubicBezTo>
                    <a:pt x="64" y="11"/>
                    <a:pt x="64" y="11"/>
                    <a:pt x="64" y="11"/>
                  </a:cubicBezTo>
                  <a:cubicBezTo>
                    <a:pt x="53" y="7"/>
                    <a:pt x="53" y="7"/>
                    <a:pt x="53" y="7"/>
                  </a:cubicBezTo>
                  <a:cubicBezTo>
                    <a:pt x="51" y="6"/>
                    <a:pt x="48" y="6"/>
                    <a:pt x="46" y="7"/>
                  </a:cubicBezTo>
                  <a:cubicBezTo>
                    <a:pt x="14" y="22"/>
                    <a:pt x="14" y="22"/>
                    <a:pt x="14" y="22"/>
                  </a:cubicBezTo>
                  <a:cubicBezTo>
                    <a:pt x="12" y="23"/>
                    <a:pt x="10" y="24"/>
                    <a:pt x="9" y="26"/>
                  </a:cubicBezTo>
                  <a:cubicBezTo>
                    <a:pt x="0" y="38"/>
                    <a:pt x="0" y="38"/>
                    <a:pt x="0" y="38"/>
                  </a:cubicBezTo>
                  <a:cubicBezTo>
                    <a:pt x="6" y="62"/>
                    <a:pt x="6" y="62"/>
                    <a:pt x="6" y="62"/>
                  </a:cubicBezTo>
                  <a:cubicBezTo>
                    <a:pt x="65" y="58"/>
                    <a:pt x="65" y="58"/>
                    <a:pt x="65" y="58"/>
                  </a:cubicBezTo>
                  <a:cubicBezTo>
                    <a:pt x="99" y="34"/>
                    <a:pt x="99" y="34"/>
                    <a:pt x="99" y="34"/>
                  </a:cubicBezTo>
                  <a:cubicBezTo>
                    <a:pt x="104" y="29"/>
                    <a:pt x="108" y="24"/>
                    <a:pt x="105" y="18"/>
                  </a:cubicBezTo>
                  <a:close/>
                </a:path>
              </a:pathLst>
            </a:custGeom>
            <a:solidFill>
              <a:srgbClr val="BBBB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26" name="Freeform 83">
              <a:extLst>
                <a:ext uri="{FF2B5EF4-FFF2-40B4-BE49-F238E27FC236}">
                  <a16:creationId xmlns:a16="http://schemas.microsoft.com/office/drawing/2014/main" id="{35C7F8E5-C4BF-3F48-81BC-6ACD55E7B0DC}"/>
                </a:ext>
              </a:extLst>
            </p:cNvPr>
            <p:cNvSpPr>
              <a:spLocks/>
            </p:cNvSpPr>
            <p:nvPr/>
          </p:nvSpPr>
          <p:spPr bwMode="auto">
            <a:xfrm>
              <a:off x="8634779" y="5355336"/>
              <a:ext cx="82301" cy="111781"/>
            </a:xfrm>
            <a:custGeom>
              <a:avLst/>
              <a:gdLst>
                <a:gd name="T0" fmla="*/ 25 w 45"/>
                <a:gd name="T1" fmla="*/ 60 h 61"/>
                <a:gd name="T2" fmla="*/ 25 w 45"/>
                <a:gd name="T3" fmla="*/ 60 h 61"/>
                <a:gd name="T4" fmla="*/ 44 w 45"/>
                <a:gd name="T5" fmla="*/ 40 h 61"/>
                <a:gd name="T6" fmla="*/ 35 w 45"/>
                <a:gd name="T7" fmla="*/ 0 h 61"/>
                <a:gd name="T8" fmla="*/ 15 w 45"/>
                <a:gd name="T9" fmla="*/ 10 h 61"/>
                <a:gd name="T10" fmla="*/ 9 w 45"/>
                <a:gd name="T11" fmla="*/ 15 h 61"/>
                <a:gd name="T12" fmla="*/ 0 w 45"/>
                <a:gd name="T13" fmla="*/ 27 h 61"/>
                <a:gd name="T14" fmla="*/ 6 w 45"/>
                <a:gd name="T15" fmla="*/ 47 h 61"/>
                <a:gd name="T16" fmla="*/ 25 w 45"/>
                <a:gd name="T17" fmla="*/ 6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61">
                  <a:moveTo>
                    <a:pt x="25" y="60"/>
                  </a:moveTo>
                  <a:cubicBezTo>
                    <a:pt x="25" y="60"/>
                    <a:pt x="25" y="60"/>
                    <a:pt x="25" y="60"/>
                  </a:cubicBezTo>
                  <a:cubicBezTo>
                    <a:pt x="36" y="60"/>
                    <a:pt x="45" y="51"/>
                    <a:pt x="44" y="40"/>
                  </a:cubicBezTo>
                  <a:cubicBezTo>
                    <a:pt x="35" y="0"/>
                    <a:pt x="35" y="0"/>
                    <a:pt x="35" y="0"/>
                  </a:cubicBezTo>
                  <a:cubicBezTo>
                    <a:pt x="15" y="10"/>
                    <a:pt x="15" y="10"/>
                    <a:pt x="15" y="10"/>
                  </a:cubicBezTo>
                  <a:cubicBezTo>
                    <a:pt x="13" y="11"/>
                    <a:pt x="11" y="13"/>
                    <a:pt x="9" y="15"/>
                  </a:cubicBezTo>
                  <a:cubicBezTo>
                    <a:pt x="0" y="27"/>
                    <a:pt x="0" y="27"/>
                    <a:pt x="0" y="27"/>
                  </a:cubicBezTo>
                  <a:cubicBezTo>
                    <a:pt x="6" y="47"/>
                    <a:pt x="6" y="47"/>
                    <a:pt x="6" y="47"/>
                  </a:cubicBezTo>
                  <a:cubicBezTo>
                    <a:pt x="8" y="55"/>
                    <a:pt x="16" y="61"/>
                    <a:pt x="25" y="60"/>
                  </a:cubicBezTo>
                  <a:close/>
                </a:path>
              </a:pathLst>
            </a:custGeom>
            <a:solidFill>
              <a:srgbClr val="2A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27" name="Freeform 84">
              <a:extLst>
                <a:ext uri="{FF2B5EF4-FFF2-40B4-BE49-F238E27FC236}">
                  <a16:creationId xmlns:a16="http://schemas.microsoft.com/office/drawing/2014/main" id="{80C0101B-7C4E-9A40-85D1-F1ACFF0A3C30}"/>
                </a:ext>
              </a:extLst>
            </p:cNvPr>
            <p:cNvSpPr>
              <a:spLocks/>
            </p:cNvSpPr>
            <p:nvPr/>
          </p:nvSpPr>
          <p:spPr bwMode="auto">
            <a:xfrm>
              <a:off x="8798151" y="5330769"/>
              <a:ext cx="25796" cy="22111"/>
            </a:xfrm>
            <a:custGeom>
              <a:avLst/>
              <a:gdLst>
                <a:gd name="T0" fmla="*/ 0 w 14"/>
                <a:gd name="T1" fmla="*/ 3 h 12"/>
                <a:gd name="T2" fmla="*/ 3 w 14"/>
                <a:gd name="T3" fmla="*/ 10 h 12"/>
                <a:gd name="T4" fmla="*/ 7 w 14"/>
                <a:gd name="T5" fmla="*/ 12 h 12"/>
                <a:gd name="T6" fmla="*/ 14 w 14"/>
                <a:gd name="T7" fmla="*/ 11 h 12"/>
                <a:gd name="T8" fmla="*/ 12 w 14"/>
                <a:gd name="T9" fmla="*/ 4 h 12"/>
                <a:gd name="T10" fmla="*/ 5 w 14"/>
                <a:gd name="T11" fmla="*/ 1 h 12"/>
                <a:gd name="T12" fmla="*/ 0 w 14"/>
                <a:gd name="T13" fmla="*/ 3 h 12"/>
              </a:gdLst>
              <a:ahLst/>
              <a:cxnLst>
                <a:cxn ang="0">
                  <a:pos x="T0" y="T1"/>
                </a:cxn>
                <a:cxn ang="0">
                  <a:pos x="T2" y="T3"/>
                </a:cxn>
                <a:cxn ang="0">
                  <a:pos x="T4" y="T5"/>
                </a:cxn>
                <a:cxn ang="0">
                  <a:pos x="T6" y="T7"/>
                </a:cxn>
                <a:cxn ang="0">
                  <a:pos x="T8" y="T9"/>
                </a:cxn>
                <a:cxn ang="0">
                  <a:pos x="T10" y="T11"/>
                </a:cxn>
                <a:cxn ang="0">
                  <a:pos x="T12" y="T13"/>
                </a:cxn>
              </a:cxnLst>
              <a:rect l="0" t="0" r="r" b="b"/>
              <a:pathLst>
                <a:path w="14" h="12">
                  <a:moveTo>
                    <a:pt x="0" y="3"/>
                  </a:moveTo>
                  <a:cubicBezTo>
                    <a:pt x="3" y="10"/>
                    <a:pt x="3" y="10"/>
                    <a:pt x="3" y="10"/>
                  </a:cubicBezTo>
                  <a:cubicBezTo>
                    <a:pt x="3" y="11"/>
                    <a:pt x="5" y="12"/>
                    <a:pt x="7" y="12"/>
                  </a:cubicBezTo>
                  <a:cubicBezTo>
                    <a:pt x="14" y="11"/>
                    <a:pt x="14" y="11"/>
                    <a:pt x="14" y="11"/>
                  </a:cubicBezTo>
                  <a:cubicBezTo>
                    <a:pt x="12" y="4"/>
                    <a:pt x="12" y="4"/>
                    <a:pt x="12" y="4"/>
                  </a:cubicBezTo>
                  <a:cubicBezTo>
                    <a:pt x="11" y="1"/>
                    <a:pt x="8" y="0"/>
                    <a:pt x="5" y="1"/>
                  </a:cubicBezTo>
                  <a:lnTo>
                    <a:pt x="0" y="3"/>
                  </a:lnTo>
                  <a:close/>
                </a:path>
              </a:pathLst>
            </a:custGeom>
            <a:solidFill>
              <a:srgbClr val="2A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28" name="Freeform 85">
              <a:extLst>
                <a:ext uri="{FF2B5EF4-FFF2-40B4-BE49-F238E27FC236}">
                  <a16:creationId xmlns:a16="http://schemas.microsoft.com/office/drawing/2014/main" id="{0ABB2550-3A05-4E45-9652-B25BCB5563BF}"/>
                </a:ext>
              </a:extLst>
            </p:cNvPr>
            <p:cNvSpPr>
              <a:spLocks/>
            </p:cNvSpPr>
            <p:nvPr/>
          </p:nvSpPr>
          <p:spPr bwMode="auto">
            <a:xfrm>
              <a:off x="8378050" y="5489228"/>
              <a:ext cx="283753" cy="238303"/>
            </a:xfrm>
            <a:custGeom>
              <a:avLst/>
              <a:gdLst>
                <a:gd name="T0" fmla="*/ 115 w 154"/>
                <a:gd name="T1" fmla="*/ 0 h 129"/>
                <a:gd name="T2" fmla="*/ 95 w 154"/>
                <a:gd name="T3" fmla="*/ 6 h 129"/>
                <a:gd name="T4" fmla="*/ 53 w 154"/>
                <a:gd name="T5" fmla="*/ 16 h 129"/>
                <a:gd name="T6" fmla="*/ 0 w 154"/>
                <a:gd name="T7" fmla="*/ 11 h 129"/>
                <a:gd name="T8" fmla="*/ 48 w 154"/>
                <a:gd name="T9" fmla="*/ 111 h 129"/>
                <a:gd name="T10" fmla="*/ 52 w 154"/>
                <a:gd name="T11" fmla="*/ 117 h 129"/>
                <a:gd name="T12" fmla="*/ 53 w 154"/>
                <a:gd name="T13" fmla="*/ 117 h 129"/>
                <a:gd name="T14" fmla="*/ 101 w 154"/>
                <a:gd name="T15" fmla="*/ 124 h 129"/>
                <a:gd name="T16" fmla="*/ 105 w 154"/>
                <a:gd name="T17" fmla="*/ 123 h 129"/>
                <a:gd name="T18" fmla="*/ 116 w 154"/>
                <a:gd name="T19" fmla="*/ 121 h 129"/>
                <a:gd name="T20" fmla="*/ 154 w 154"/>
                <a:gd name="T21" fmla="*/ 34 h 129"/>
                <a:gd name="T22" fmla="*/ 115 w 154"/>
                <a:gd name="T23" fmla="*/ 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4" h="129">
                  <a:moveTo>
                    <a:pt x="115" y="0"/>
                  </a:moveTo>
                  <a:cubicBezTo>
                    <a:pt x="95" y="6"/>
                    <a:pt x="95" y="6"/>
                    <a:pt x="95" y="6"/>
                  </a:cubicBezTo>
                  <a:cubicBezTo>
                    <a:pt x="53" y="16"/>
                    <a:pt x="53" y="16"/>
                    <a:pt x="53" y="16"/>
                  </a:cubicBezTo>
                  <a:cubicBezTo>
                    <a:pt x="0" y="11"/>
                    <a:pt x="0" y="11"/>
                    <a:pt x="0" y="11"/>
                  </a:cubicBezTo>
                  <a:cubicBezTo>
                    <a:pt x="2" y="16"/>
                    <a:pt x="35" y="88"/>
                    <a:pt x="48" y="111"/>
                  </a:cubicBezTo>
                  <a:cubicBezTo>
                    <a:pt x="49" y="113"/>
                    <a:pt x="50" y="115"/>
                    <a:pt x="52" y="117"/>
                  </a:cubicBezTo>
                  <a:cubicBezTo>
                    <a:pt x="53" y="117"/>
                    <a:pt x="53" y="117"/>
                    <a:pt x="53" y="117"/>
                  </a:cubicBezTo>
                  <a:cubicBezTo>
                    <a:pt x="67" y="126"/>
                    <a:pt x="85" y="129"/>
                    <a:pt x="101" y="124"/>
                  </a:cubicBezTo>
                  <a:cubicBezTo>
                    <a:pt x="105" y="123"/>
                    <a:pt x="105" y="123"/>
                    <a:pt x="105" y="123"/>
                  </a:cubicBezTo>
                  <a:cubicBezTo>
                    <a:pt x="116" y="121"/>
                    <a:pt x="116" y="121"/>
                    <a:pt x="116" y="121"/>
                  </a:cubicBezTo>
                  <a:cubicBezTo>
                    <a:pt x="154" y="34"/>
                    <a:pt x="154" y="34"/>
                    <a:pt x="154" y="34"/>
                  </a:cubicBezTo>
                  <a:lnTo>
                    <a:pt x="115" y="0"/>
                  </a:lnTo>
                  <a:close/>
                </a:path>
              </a:pathLst>
            </a:custGeom>
            <a:solidFill>
              <a:srgbClr val="2A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29" name="Freeform 86">
              <a:extLst>
                <a:ext uri="{FF2B5EF4-FFF2-40B4-BE49-F238E27FC236}">
                  <a16:creationId xmlns:a16="http://schemas.microsoft.com/office/drawing/2014/main" id="{9800B75D-4719-0A46-8B4A-29889C0FDD67}"/>
                </a:ext>
              </a:extLst>
            </p:cNvPr>
            <p:cNvSpPr>
              <a:spLocks/>
            </p:cNvSpPr>
            <p:nvPr/>
          </p:nvSpPr>
          <p:spPr bwMode="auto">
            <a:xfrm>
              <a:off x="8590557" y="5458519"/>
              <a:ext cx="121608" cy="119152"/>
            </a:xfrm>
            <a:custGeom>
              <a:avLst/>
              <a:gdLst>
                <a:gd name="T0" fmla="*/ 64 w 66"/>
                <a:gd name="T1" fmla="*/ 58 h 65"/>
                <a:gd name="T2" fmla="*/ 64 w 66"/>
                <a:gd name="T3" fmla="*/ 58 h 65"/>
                <a:gd name="T4" fmla="*/ 50 w 66"/>
                <a:gd name="T5" fmla="*/ 61 h 65"/>
                <a:gd name="T6" fmla="*/ 0 w 66"/>
                <a:gd name="T7" fmla="*/ 17 h 65"/>
                <a:gd name="T8" fmla="*/ 9 w 66"/>
                <a:gd name="T9" fmla="*/ 0 h 65"/>
                <a:gd name="T10" fmla="*/ 62 w 66"/>
                <a:gd name="T11" fmla="*/ 47 h 65"/>
                <a:gd name="T12" fmla="*/ 64 w 66"/>
                <a:gd name="T13" fmla="*/ 58 h 65"/>
              </a:gdLst>
              <a:ahLst/>
              <a:cxnLst>
                <a:cxn ang="0">
                  <a:pos x="T0" y="T1"/>
                </a:cxn>
                <a:cxn ang="0">
                  <a:pos x="T2" y="T3"/>
                </a:cxn>
                <a:cxn ang="0">
                  <a:pos x="T4" y="T5"/>
                </a:cxn>
                <a:cxn ang="0">
                  <a:pos x="T6" y="T7"/>
                </a:cxn>
                <a:cxn ang="0">
                  <a:pos x="T8" y="T9"/>
                </a:cxn>
                <a:cxn ang="0">
                  <a:pos x="T10" y="T11"/>
                </a:cxn>
                <a:cxn ang="0">
                  <a:pos x="T12" y="T13"/>
                </a:cxn>
              </a:cxnLst>
              <a:rect l="0" t="0" r="r" b="b"/>
              <a:pathLst>
                <a:path w="66" h="65">
                  <a:moveTo>
                    <a:pt x="64" y="58"/>
                  </a:moveTo>
                  <a:cubicBezTo>
                    <a:pt x="64" y="58"/>
                    <a:pt x="64" y="58"/>
                    <a:pt x="64" y="58"/>
                  </a:cubicBezTo>
                  <a:cubicBezTo>
                    <a:pt x="62" y="63"/>
                    <a:pt x="54" y="65"/>
                    <a:pt x="50" y="61"/>
                  </a:cubicBezTo>
                  <a:cubicBezTo>
                    <a:pt x="0" y="17"/>
                    <a:pt x="0" y="17"/>
                    <a:pt x="0" y="17"/>
                  </a:cubicBezTo>
                  <a:cubicBezTo>
                    <a:pt x="9" y="0"/>
                    <a:pt x="9" y="0"/>
                    <a:pt x="9" y="0"/>
                  </a:cubicBezTo>
                  <a:cubicBezTo>
                    <a:pt x="62" y="47"/>
                    <a:pt x="62" y="47"/>
                    <a:pt x="62" y="47"/>
                  </a:cubicBezTo>
                  <a:cubicBezTo>
                    <a:pt x="65" y="50"/>
                    <a:pt x="66" y="54"/>
                    <a:pt x="64" y="58"/>
                  </a:cubicBezTo>
                  <a:close/>
                </a:path>
              </a:pathLst>
            </a:custGeom>
            <a:solidFill>
              <a:srgbClr val="69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30" name="Freeform 92">
              <a:extLst>
                <a:ext uri="{FF2B5EF4-FFF2-40B4-BE49-F238E27FC236}">
                  <a16:creationId xmlns:a16="http://schemas.microsoft.com/office/drawing/2014/main" id="{AC617B36-69A4-0541-99BD-CBD659853FD5}"/>
                </a:ext>
              </a:extLst>
            </p:cNvPr>
            <p:cNvSpPr>
              <a:spLocks/>
            </p:cNvSpPr>
            <p:nvPr/>
          </p:nvSpPr>
          <p:spPr bwMode="auto">
            <a:xfrm>
              <a:off x="9080676" y="4622002"/>
              <a:ext cx="55276" cy="114238"/>
            </a:xfrm>
            <a:custGeom>
              <a:avLst/>
              <a:gdLst>
                <a:gd name="T0" fmla="*/ 45 w 45"/>
                <a:gd name="T1" fmla="*/ 16 h 93"/>
                <a:gd name="T2" fmla="*/ 42 w 45"/>
                <a:gd name="T3" fmla="*/ 93 h 93"/>
                <a:gd name="T4" fmla="*/ 0 w 45"/>
                <a:gd name="T5" fmla="*/ 90 h 93"/>
                <a:gd name="T6" fmla="*/ 0 w 45"/>
                <a:gd name="T7" fmla="*/ 0 h 93"/>
                <a:gd name="T8" fmla="*/ 45 w 45"/>
                <a:gd name="T9" fmla="*/ 16 h 93"/>
              </a:gdLst>
              <a:ahLst/>
              <a:cxnLst>
                <a:cxn ang="0">
                  <a:pos x="T0" y="T1"/>
                </a:cxn>
                <a:cxn ang="0">
                  <a:pos x="T2" y="T3"/>
                </a:cxn>
                <a:cxn ang="0">
                  <a:pos x="T4" y="T5"/>
                </a:cxn>
                <a:cxn ang="0">
                  <a:pos x="T6" y="T7"/>
                </a:cxn>
                <a:cxn ang="0">
                  <a:pos x="T8" y="T9"/>
                </a:cxn>
              </a:cxnLst>
              <a:rect l="0" t="0" r="r" b="b"/>
              <a:pathLst>
                <a:path w="45" h="93">
                  <a:moveTo>
                    <a:pt x="45" y="16"/>
                  </a:moveTo>
                  <a:lnTo>
                    <a:pt x="42" y="93"/>
                  </a:lnTo>
                  <a:lnTo>
                    <a:pt x="0" y="90"/>
                  </a:lnTo>
                  <a:lnTo>
                    <a:pt x="0" y="0"/>
                  </a:lnTo>
                  <a:lnTo>
                    <a:pt x="45"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31" name="Freeform 93">
              <a:extLst>
                <a:ext uri="{FF2B5EF4-FFF2-40B4-BE49-F238E27FC236}">
                  <a16:creationId xmlns:a16="http://schemas.microsoft.com/office/drawing/2014/main" id="{F0BB765A-07B5-9F48-85D1-3AC0AC9360B5}"/>
                </a:ext>
              </a:extLst>
            </p:cNvPr>
            <p:cNvSpPr>
              <a:spLocks noEditPoints="1"/>
            </p:cNvSpPr>
            <p:nvPr/>
          </p:nvSpPr>
          <p:spPr bwMode="auto">
            <a:xfrm>
              <a:off x="9431988" y="2633213"/>
              <a:ext cx="251815" cy="254272"/>
            </a:xfrm>
            <a:custGeom>
              <a:avLst/>
              <a:gdLst>
                <a:gd name="T0" fmla="*/ 0 w 137"/>
                <a:gd name="T1" fmla="*/ 69 h 138"/>
                <a:gd name="T2" fmla="*/ 69 w 137"/>
                <a:gd name="T3" fmla="*/ 0 h 138"/>
                <a:gd name="T4" fmla="*/ 137 w 137"/>
                <a:gd name="T5" fmla="*/ 65 h 138"/>
                <a:gd name="T6" fmla="*/ 110 w 137"/>
                <a:gd name="T7" fmla="*/ 104 h 138"/>
                <a:gd name="T8" fmla="*/ 89 w 137"/>
                <a:gd name="T9" fmla="*/ 89 h 138"/>
                <a:gd name="T10" fmla="*/ 65 w 137"/>
                <a:gd name="T11" fmla="*/ 103 h 138"/>
                <a:gd name="T12" fmla="*/ 34 w 137"/>
                <a:gd name="T13" fmla="*/ 70 h 138"/>
                <a:gd name="T14" fmla="*/ 65 w 137"/>
                <a:gd name="T15" fmla="*/ 37 h 138"/>
                <a:gd name="T16" fmla="*/ 87 w 137"/>
                <a:gd name="T17" fmla="*/ 49 h 138"/>
                <a:gd name="T18" fmla="*/ 87 w 137"/>
                <a:gd name="T19" fmla="*/ 38 h 138"/>
                <a:gd name="T20" fmla="*/ 99 w 137"/>
                <a:gd name="T21" fmla="*/ 38 h 138"/>
                <a:gd name="T22" fmla="*/ 99 w 137"/>
                <a:gd name="T23" fmla="*/ 80 h 138"/>
                <a:gd name="T24" fmla="*/ 110 w 137"/>
                <a:gd name="T25" fmla="*/ 94 h 138"/>
                <a:gd name="T26" fmla="*/ 126 w 137"/>
                <a:gd name="T27" fmla="*/ 65 h 138"/>
                <a:gd name="T28" fmla="*/ 69 w 137"/>
                <a:gd name="T29" fmla="*/ 11 h 138"/>
                <a:gd name="T30" fmla="*/ 12 w 137"/>
                <a:gd name="T31" fmla="*/ 69 h 138"/>
                <a:gd name="T32" fmla="*/ 70 w 137"/>
                <a:gd name="T33" fmla="*/ 128 h 138"/>
                <a:gd name="T34" fmla="*/ 99 w 137"/>
                <a:gd name="T35" fmla="*/ 121 h 138"/>
                <a:gd name="T36" fmla="*/ 104 w 137"/>
                <a:gd name="T37" fmla="*/ 130 h 138"/>
                <a:gd name="T38" fmla="*/ 70 w 137"/>
                <a:gd name="T39" fmla="*/ 138 h 138"/>
                <a:gd name="T40" fmla="*/ 0 w 137"/>
                <a:gd name="T41" fmla="*/ 69 h 138"/>
                <a:gd name="T42" fmla="*/ 87 w 137"/>
                <a:gd name="T43" fmla="*/ 70 h 138"/>
                <a:gd name="T44" fmla="*/ 67 w 137"/>
                <a:gd name="T45" fmla="*/ 48 h 138"/>
                <a:gd name="T46" fmla="*/ 47 w 137"/>
                <a:gd name="T47" fmla="*/ 70 h 138"/>
                <a:gd name="T48" fmla="*/ 67 w 137"/>
                <a:gd name="T49" fmla="*/ 93 h 138"/>
                <a:gd name="T50" fmla="*/ 87 w 137"/>
                <a:gd name="T51" fmla="*/ 7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7" h="138">
                  <a:moveTo>
                    <a:pt x="0" y="69"/>
                  </a:moveTo>
                  <a:cubicBezTo>
                    <a:pt x="0" y="30"/>
                    <a:pt x="31" y="0"/>
                    <a:pt x="69" y="0"/>
                  </a:cubicBezTo>
                  <a:cubicBezTo>
                    <a:pt x="109" y="0"/>
                    <a:pt x="137" y="29"/>
                    <a:pt x="137" y="65"/>
                  </a:cubicBezTo>
                  <a:cubicBezTo>
                    <a:pt x="137" y="91"/>
                    <a:pt x="125" y="104"/>
                    <a:pt x="110" y="104"/>
                  </a:cubicBezTo>
                  <a:cubicBezTo>
                    <a:pt x="99" y="104"/>
                    <a:pt x="92" y="98"/>
                    <a:pt x="89" y="89"/>
                  </a:cubicBezTo>
                  <a:cubicBezTo>
                    <a:pt x="84" y="99"/>
                    <a:pt x="76" y="103"/>
                    <a:pt x="65" y="103"/>
                  </a:cubicBezTo>
                  <a:cubicBezTo>
                    <a:pt x="48" y="103"/>
                    <a:pt x="34" y="89"/>
                    <a:pt x="34" y="70"/>
                  </a:cubicBezTo>
                  <a:cubicBezTo>
                    <a:pt x="34" y="51"/>
                    <a:pt x="48" y="37"/>
                    <a:pt x="65" y="37"/>
                  </a:cubicBezTo>
                  <a:cubicBezTo>
                    <a:pt x="75" y="37"/>
                    <a:pt x="83" y="42"/>
                    <a:pt x="87" y="49"/>
                  </a:cubicBezTo>
                  <a:cubicBezTo>
                    <a:pt x="87" y="38"/>
                    <a:pt x="87" y="38"/>
                    <a:pt x="87" y="38"/>
                  </a:cubicBezTo>
                  <a:cubicBezTo>
                    <a:pt x="99" y="38"/>
                    <a:pt x="99" y="38"/>
                    <a:pt x="99" y="38"/>
                  </a:cubicBezTo>
                  <a:cubicBezTo>
                    <a:pt x="99" y="80"/>
                    <a:pt x="99" y="80"/>
                    <a:pt x="99" y="80"/>
                  </a:cubicBezTo>
                  <a:cubicBezTo>
                    <a:pt x="99" y="88"/>
                    <a:pt x="103" y="94"/>
                    <a:pt x="110" y="94"/>
                  </a:cubicBezTo>
                  <a:cubicBezTo>
                    <a:pt x="118" y="94"/>
                    <a:pt x="126" y="85"/>
                    <a:pt x="126" y="65"/>
                  </a:cubicBezTo>
                  <a:cubicBezTo>
                    <a:pt x="126" y="34"/>
                    <a:pt x="104" y="11"/>
                    <a:pt x="69" y="11"/>
                  </a:cubicBezTo>
                  <a:cubicBezTo>
                    <a:pt x="35" y="11"/>
                    <a:pt x="12" y="36"/>
                    <a:pt x="12" y="69"/>
                  </a:cubicBezTo>
                  <a:cubicBezTo>
                    <a:pt x="12" y="103"/>
                    <a:pt x="35" y="128"/>
                    <a:pt x="70" y="128"/>
                  </a:cubicBezTo>
                  <a:cubicBezTo>
                    <a:pt x="80" y="128"/>
                    <a:pt x="90" y="125"/>
                    <a:pt x="99" y="121"/>
                  </a:cubicBezTo>
                  <a:cubicBezTo>
                    <a:pt x="104" y="130"/>
                    <a:pt x="104" y="130"/>
                    <a:pt x="104" y="130"/>
                  </a:cubicBezTo>
                  <a:cubicBezTo>
                    <a:pt x="94" y="135"/>
                    <a:pt x="83" y="138"/>
                    <a:pt x="70" y="138"/>
                  </a:cubicBezTo>
                  <a:cubicBezTo>
                    <a:pt x="30" y="138"/>
                    <a:pt x="0" y="109"/>
                    <a:pt x="0" y="69"/>
                  </a:cubicBezTo>
                  <a:close/>
                  <a:moveTo>
                    <a:pt x="87" y="70"/>
                  </a:moveTo>
                  <a:cubicBezTo>
                    <a:pt x="87" y="58"/>
                    <a:pt x="79" y="48"/>
                    <a:pt x="67" y="48"/>
                  </a:cubicBezTo>
                  <a:cubicBezTo>
                    <a:pt x="55" y="48"/>
                    <a:pt x="47" y="58"/>
                    <a:pt x="47" y="70"/>
                  </a:cubicBezTo>
                  <a:cubicBezTo>
                    <a:pt x="47" y="83"/>
                    <a:pt x="55" y="93"/>
                    <a:pt x="67" y="93"/>
                  </a:cubicBezTo>
                  <a:cubicBezTo>
                    <a:pt x="79" y="93"/>
                    <a:pt x="87" y="83"/>
                    <a:pt x="87" y="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grpSp>
    </p:spTree>
    <p:extLst>
      <p:ext uri="{BB962C8B-B14F-4D97-AF65-F5344CB8AC3E}">
        <p14:creationId xmlns:p14="http://schemas.microsoft.com/office/powerpoint/2010/main" val="163968233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Customers 2">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27969" y="1636594"/>
            <a:ext cx="7619577" cy="4535424"/>
          </a:xfrm>
        </p:spPr>
        <p:txBody>
          <a:bodyPr vert="horz" lIns="91440" tIns="45720" rIns="91440" bIns="45720" rtlCol="0">
            <a:noAutofit/>
          </a:bodyPr>
          <a:lstStyle>
            <a:lvl1pPr>
              <a:defRPr lang="en-US" smtClean="0"/>
            </a:lvl1pPr>
            <a:lvl2pPr>
              <a:defRPr lang="en-US" sz="1600"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p:txBody>
      </p:sp>
      <p:sp>
        <p:nvSpPr>
          <p:cNvPr id="7" name="Text Placeholder 8"/>
          <p:cNvSpPr>
            <a:spLocks noGrp="1"/>
          </p:cNvSpPr>
          <p:nvPr>
            <p:ph type="body" sz="quarter" idx="13" hasCustomPrompt="1"/>
          </p:nvPr>
        </p:nvSpPr>
        <p:spPr>
          <a:xfrm>
            <a:off x="441347" y="1033332"/>
            <a:ext cx="11210160" cy="446087"/>
          </a:xfrm>
        </p:spPr>
        <p:txBody>
          <a:bodyPr>
            <a:noAutofit/>
          </a:bodyPr>
          <a:lstStyle>
            <a:lvl1pPr marL="0" indent="0">
              <a:buNone/>
              <a:defRPr sz="2000" b="0">
                <a:solidFill>
                  <a:schemeClr val="tx1"/>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4" name="Title 3"/>
          <p:cNvSpPr>
            <a:spLocks noGrp="1"/>
          </p:cNvSpPr>
          <p:nvPr>
            <p:ph type="title" hasCustomPrompt="1"/>
          </p:nvPr>
        </p:nvSpPr>
        <p:spPr/>
        <p:txBody>
          <a:bodyPr/>
          <a:lstStyle>
            <a:lvl1pPr>
              <a:defRPr/>
            </a:lvl1pPr>
          </a:lstStyle>
          <a:p>
            <a:r>
              <a:rPr lang="en-US"/>
              <a:t>Click to edit master title style</a:t>
            </a:r>
          </a:p>
        </p:txBody>
      </p:sp>
      <p:grpSp>
        <p:nvGrpSpPr>
          <p:cNvPr id="132" name="Group 131">
            <a:extLst>
              <a:ext uri="{FF2B5EF4-FFF2-40B4-BE49-F238E27FC236}">
                <a16:creationId xmlns:a16="http://schemas.microsoft.com/office/drawing/2014/main" id="{33AD8E4E-2069-004E-BA60-71B1371D6604}"/>
              </a:ext>
            </a:extLst>
          </p:cNvPr>
          <p:cNvGrpSpPr>
            <a:grpSpLocks noChangeAspect="1"/>
          </p:cNvGrpSpPr>
          <p:nvPr userDrawn="1"/>
        </p:nvGrpSpPr>
        <p:grpSpPr bwMode="auto">
          <a:xfrm>
            <a:off x="6096000" y="3366100"/>
            <a:ext cx="6357463" cy="2817813"/>
            <a:chOff x="3839" y="2197"/>
            <a:chExt cx="3839" cy="1702"/>
          </a:xfrm>
        </p:grpSpPr>
        <p:sp>
          <p:nvSpPr>
            <p:cNvPr id="133" name="AutoShape 3">
              <a:extLst>
                <a:ext uri="{FF2B5EF4-FFF2-40B4-BE49-F238E27FC236}">
                  <a16:creationId xmlns:a16="http://schemas.microsoft.com/office/drawing/2014/main" id="{BD870F6D-50EE-8B48-BE67-A2A38866C275}"/>
                </a:ext>
              </a:extLst>
            </p:cNvPr>
            <p:cNvSpPr>
              <a:spLocks noChangeAspect="1" noChangeArrowheads="1" noTextEdit="1"/>
            </p:cNvSpPr>
            <p:nvPr/>
          </p:nvSpPr>
          <p:spPr bwMode="auto">
            <a:xfrm>
              <a:off x="3839" y="2225"/>
              <a:ext cx="3839" cy="1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34" name="Freeform 5">
              <a:extLst>
                <a:ext uri="{FF2B5EF4-FFF2-40B4-BE49-F238E27FC236}">
                  <a16:creationId xmlns:a16="http://schemas.microsoft.com/office/drawing/2014/main" id="{3C0D5EAB-AD6F-5E41-B0B6-59FF7F63123C}"/>
                </a:ext>
              </a:extLst>
            </p:cNvPr>
            <p:cNvSpPr>
              <a:spLocks/>
            </p:cNvSpPr>
            <p:nvPr/>
          </p:nvSpPr>
          <p:spPr bwMode="auto">
            <a:xfrm>
              <a:off x="6791" y="2901"/>
              <a:ext cx="886" cy="993"/>
            </a:xfrm>
            <a:custGeom>
              <a:avLst/>
              <a:gdLst>
                <a:gd name="T0" fmla="*/ 195 w 1060"/>
                <a:gd name="T1" fmla="*/ 0 h 1187"/>
                <a:gd name="T2" fmla="*/ 236 w 1060"/>
                <a:gd name="T3" fmla="*/ 295 h 1187"/>
                <a:gd name="T4" fmla="*/ 196 w 1060"/>
                <a:gd name="T5" fmla="*/ 584 h 1187"/>
                <a:gd name="T6" fmla="*/ 197 w 1060"/>
                <a:gd name="T7" fmla="*/ 584 h 1187"/>
                <a:gd name="T8" fmla="*/ 196 w 1060"/>
                <a:gd name="T9" fmla="*/ 587 h 1187"/>
                <a:gd name="T10" fmla="*/ 165 w 1060"/>
                <a:gd name="T11" fmla="*/ 679 h 1187"/>
                <a:gd name="T12" fmla="*/ 0 w 1060"/>
                <a:gd name="T13" fmla="*/ 1184 h 1187"/>
                <a:gd name="T14" fmla="*/ 1059 w 1060"/>
                <a:gd name="T15" fmla="*/ 1184 h 1187"/>
                <a:gd name="T16" fmla="*/ 1060 w 1060"/>
                <a:gd name="T17" fmla="*/ 1184 h 1187"/>
                <a:gd name="T18" fmla="*/ 195 w 1060"/>
                <a:gd name="T19" fmla="*/ 0 h 1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0" h="1187">
                  <a:moveTo>
                    <a:pt x="195" y="0"/>
                  </a:moveTo>
                  <a:cubicBezTo>
                    <a:pt x="222" y="94"/>
                    <a:pt x="236" y="193"/>
                    <a:pt x="236" y="295"/>
                  </a:cubicBezTo>
                  <a:cubicBezTo>
                    <a:pt x="236" y="395"/>
                    <a:pt x="222" y="492"/>
                    <a:pt x="196" y="584"/>
                  </a:cubicBezTo>
                  <a:cubicBezTo>
                    <a:pt x="197" y="584"/>
                    <a:pt x="197" y="584"/>
                    <a:pt x="197" y="584"/>
                  </a:cubicBezTo>
                  <a:cubicBezTo>
                    <a:pt x="196" y="585"/>
                    <a:pt x="196" y="586"/>
                    <a:pt x="196" y="587"/>
                  </a:cubicBezTo>
                  <a:cubicBezTo>
                    <a:pt x="187" y="618"/>
                    <a:pt x="176" y="649"/>
                    <a:pt x="165" y="679"/>
                  </a:cubicBezTo>
                  <a:cubicBezTo>
                    <a:pt x="124" y="802"/>
                    <a:pt x="53" y="1020"/>
                    <a:pt x="0" y="1184"/>
                  </a:cubicBezTo>
                  <a:cubicBezTo>
                    <a:pt x="1059" y="1184"/>
                    <a:pt x="1059" y="1184"/>
                    <a:pt x="1059" y="1184"/>
                  </a:cubicBezTo>
                  <a:cubicBezTo>
                    <a:pt x="1059" y="1181"/>
                    <a:pt x="1060" y="1187"/>
                    <a:pt x="1060" y="1184"/>
                  </a:cubicBezTo>
                  <a:cubicBezTo>
                    <a:pt x="1060" y="631"/>
                    <a:pt x="696" y="158"/>
                    <a:pt x="195" y="0"/>
                  </a:cubicBezTo>
                  <a:close/>
                </a:path>
              </a:pathLst>
            </a:custGeom>
            <a:solidFill>
              <a:srgbClr val="BBBB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35" name="Freeform 6">
              <a:extLst>
                <a:ext uri="{FF2B5EF4-FFF2-40B4-BE49-F238E27FC236}">
                  <a16:creationId xmlns:a16="http://schemas.microsoft.com/office/drawing/2014/main" id="{18F37DB1-4E6E-5D40-9D25-F6E3D4F8B9DC}"/>
                </a:ext>
              </a:extLst>
            </p:cNvPr>
            <p:cNvSpPr>
              <a:spLocks/>
            </p:cNvSpPr>
            <p:nvPr/>
          </p:nvSpPr>
          <p:spPr bwMode="auto">
            <a:xfrm>
              <a:off x="4139" y="3342"/>
              <a:ext cx="1429" cy="552"/>
            </a:xfrm>
            <a:custGeom>
              <a:avLst/>
              <a:gdLst>
                <a:gd name="T0" fmla="*/ 932 w 1710"/>
                <a:gd name="T1" fmla="*/ 0 h 660"/>
                <a:gd name="T2" fmla="*/ 399 w 1710"/>
                <a:gd name="T3" fmla="*/ 507 h 660"/>
                <a:gd name="T4" fmla="*/ 153 w 1710"/>
                <a:gd name="T5" fmla="*/ 507 h 660"/>
                <a:gd name="T6" fmla="*/ 0 w 1710"/>
                <a:gd name="T7" fmla="*/ 659 h 660"/>
                <a:gd name="T8" fmla="*/ 1710 w 1710"/>
                <a:gd name="T9" fmla="*/ 659 h 660"/>
                <a:gd name="T10" fmla="*/ 1710 w 1710"/>
                <a:gd name="T11" fmla="*/ 659 h 660"/>
                <a:gd name="T12" fmla="*/ 1710 w 1710"/>
                <a:gd name="T13" fmla="*/ 658 h 660"/>
                <a:gd name="T14" fmla="*/ 758 w 1710"/>
                <a:gd name="T15" fmla="*/ 658 h 660"/>
                <a:gd name="T16" fmla="*/ 932 w 1710"/>
                <a:gd name="T17" fmla="*/ 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10" h="660">
                  <a:moveTo>
                    <a:pt x="932" y="0"/>
                  </a:moveTo>
                  <a:cubicBezTo>
                    <a:pt x="669" y="46"/>
                    <a:pt x="459" y="249"/>
                    <a:pt x="399" y="507"/>
                  </a:cubicBezTo>
                  <a:cubicBezTo>
                    <a:pt x="153" y="507"/>
                    <a:pt x="153" y="507"/>
                    <a:pt x="153" y="507"/>
                  </a:cubicBezTo>
                  <a:cubicBezTo>
                    <a:pt x="69" y="507"/>
                    <a:pt x="0" y="574"/>
                    <a:pt x="0" y="659"/>
                  </a:cubicBezTo>
                  <a:cubicBezTo>
                    <a:pt x="1710" y="659"/>
                    <a:pt x="1710" y="659"/>
                    <a:pt x="1710" y="659"/>
                  </a:cubicBezTo>
                  <a:cubicBezTo>
                    <a:pt x="1710" y="657"/>
                    <a:pt x="1710" y="660"/>
                    <a:pt x="1710" y="659"/>
                  </a:cubicBezTo>
                  <a:cubicBezTo>
                    <a:pt x="1710" y="658"/>
                    <a:pt x="1710" y="658"/>
                    <a:pt x="1710" y="658"/>
                  </a:cubicBezTo>
                  <a:cubicBezTo>
                    <a:pt x="758" y="658"/>
                    <a:pt x="758" y="658"/>
                    <a:pt x="758" y="658"/>
                  </a:cubicBezTo>
                  <a:lnTo>
                    <a:pt x="932" y="0"/>
                  </a:lnTo>
                  <a:close/>
                </a:path>
              </a:pathLst>
            </a:custGeom>
            <a:solidFill>
              <a:srgbClr val="69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36" name="Freeform 7">
              <a:extLst>
                <a:ext uri="{FF2B5EF4-FFF2-40B4-BE49-F238E27FC236}">
                  <a16:creationId xmlns:a16="http://schemas.microsoft.com/office/drawing/2014/main" id="{B6EE5049-9119-6847-AE23-BAF2E8525FB6}"/>
                </a:ext>
              </a:extLst>
            </p:cNvPr>
            <p:cNvSpPr>
              <a:spLocks/>
            </p:cNvSpPr>
            <p:nvPr/>
          </p:nvSpPr>
          <p:spPr bwMode="auto">
            <a:xfrm>
              <a:off x="4822" y="2227"/>
              <a:ext cx="2110" cy="1665"/>
            </a:xfrm>
            <a:custGeom>
              <a:avLst/>
              <a:gdLst>
                <a:gd name="T0" fmla="*/ 2524 w 2524"/>
                <a:gd name="T1" fmla="*/ 1100 h 1990"/>
                <a:gd name="T2" fmla="*/ 2483 w 2524"/>
                <a:gd name="T3" fmla="*/ 805 h 1990"/>
                <a:gd name="T4" fmla="*/ 1394 w 2524"/>
                <a:gd name="T5" fmla="*/ 0 h 1990"/>
                <a:gd name="T6" fmla="*/ 275 w 2524"/>
                <a:gd name="T7" fmla="*/ 949 h 1990"/>
                <a:gd name="T8" fmla="*/ 174 w 2524"/>
                <a:gd name="T9" fmla="*/ 1332 h 1990"/>
                <a:gd name="T10" fmla="*/ 0 w 2524"/>
                <a:gd name="T11" fmla="*/ 1990 h 1990"/>
                <a:gd name="T12" fmla="*/ 952 w 2524"/>
                <a:gd name="T13" fmla="*/ 1990 h 1990"/>
                <a:gd name="T14" fmla="*/ 2287 w 2524"/>
                <a:gd name="T15" fmla="*/ 1990 h 1990"/>
                <a:gd name="T16" fmla="*/ 2287 w 2524"/>
                <a:gd name="T17" fmla="*/ 1989 h 1990"/>
                <a:gd name="T18" fmla="*/ 2453 w 2524"/>
                <a:gd name="T19" fmla="*/ 1484 h 1990"/>
                <a:gd name="T20" fmla="*/ 2483 w 2524"/>
                <a:gd name="T21" fmla="*/ 1392 h 1990"/>
                <a:gd name="T22" fmla="*/ 2484 w 2524"/>
                <a:gd name="T23" fmla="*/ 1389 h 1990"/>
                <a:gd name="T24" fmla="*/ 2484 w 2524"/>
                <a:gd name="T25" fmla="*/ 1389 h 1990"/>
                <a:gd name="T26" fmla="*/ 2524 w 2524"/>
                <a:gd name="T27" fmla="*/ 1100 h 19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24" h="1990">
                  <a:moveTo>
                    <a:pt x="2524" y="1100"/>
                  </a:moveTo>
                  <a:cubicBezTo>
                    <a:pt x="2524" y="998"/>
                    <a:pt x="2509" y="899"/>
                    <a:pt x="2483" y="805"/>
                  </a:cubicBezTo>
                  <a:cubicBezTo>
                    <a:pt x="2350" y="341"/>
                    <a:pt x="1913" y="0"/>
                    <a:pt x="1394" y="0"/>
                  </a:cubicBezTo>
                  <a:cubicBezTo>
                    <a:pt x="823" y="0"/>
                    <a:pt x="417" y="410"/>
                    <a:pt x="275" y="949"/>
                  </a:cubicBezTo>
                  <a:cubicBezTo>
                    <a:pt x="174" y="1332"/>
                    <a:pt x="174" y="1332"/>
                    <a:pt x="174" y="1332"/>
                  </a:cubicBezTo>
                  <a:cubicBezTo>
                    <a:pt x="0" y="1990"/>
                    <a:pt x="0" y="1990"/>
                    <a:pt x="0" y="1990"/>
                  </a:cubicBezTo>
                  <a:cubicBezTo>
                    <a:pt x="952" y="1990"/>
                    <a:pt x="952" y="1990"/>
                    <a:pt x="952" y="1990"/>
                  </a:cubicBezTo>
                  <a:cubicBezTo>
                    <a:pt x="2287" y="1990"/>
                    <a:pt x="2287" y="1990"/>
                    <a:pt x="2287" y="1990"/>
                  </a:cubicBezTo>
                  <a:cubicBezTo>
                    <a:pt x="2287" y="1990"/>
                    <a:pt x="2287" y="1989"/>
                    <a:pt x="2287" y="1989"/>
                  </a:cubicBezTo>
                  <a:cubicBezTo>
                    <a:pt x="2341" y="1825"/>
                    <a:pt x="2412" y="1607"/>
                    <a:pt x="2453" y="1484"/>
                  </a:cubicBezTo>
                  <a:cubicBezTo>
                    <a:pt x="2464" y="1454"/>
                    <a:pt x="2475" y="1423"/>
                    <a:pt x="2483" y="1392"/>
                  </a:cubicBezTo>
                  <a:cubicBezTo>
                    <a:pt x="2484" y="1391"/>
                    <a:pt x="2484" y="1390"/>
                    <a:pt x="2484" y="1389"/>
                  </a:cubicBezTo>
                  <a:cubicBezTo>
                    <a:pt x="2484" y="1389"/>
                    <a:pt x="2484" y="1389"/>
                    <a:pt x="2484" y="1389"/>
                  </a:cubicBezTo>
                  <a:cubicBezTo>
                    <a:pt x="2510" y="1297"/>
                    <a:pt x="2524" y="1200"/>
                    <a:pt x="2524" y="1100"/>
                  </a:cubicBezTo>
                  <a:close/>
                </a:path>
              </a:pathLst>
            </a:custGeom>
            <a:solidFill>
              <a:srgbClr val="EAE8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37" name="Freeform 8">
              <a:extLst>
                <a:ext uri="{FF2B5EF4-FFF2-40B4-BE49-F238E27FC236}">
                  <a16:creationId xmlns:a16="http://schemas.microsoft.com/office/drawing/2014/main" id="{487EBBD0-F28B-534C-855D-5347E62CEF5A}"/>
                </a:ext>
              </a:extLst>
            </p:cNvPr>
            <p:cNvSpPr>
              <a:spLocks/>
            </p:cNvSpPr>
            <p:nvPr/>
          </p:nvSpPr>
          <p:spPr bwMode="auto">
            <a:xfrm>
              <a:off x="4982" y="2564"/>
              <a:ext cx="438" cy="439"/>
            </a:xfrm>
            <a:custGeom>
              <a:avLst/>
              <a:gdLst>
                <a:gd name="T0" fmla="*/ 380 w 524"/>
                <a:gd name="T1" fmla="*/ 65 h 525"/>
                <a:gd name="T2" fmla="*/ 459 w 524"/>
                <a:gd name="T3" fmla="*/ 380 h 525"/>
                <a:gd name="T4" fmla="*/ 144 w 524"/>
                <a:gd name="T5" fmla="*/ 460 h 525"/>
                <a:gd name="T6" fmla="*/ 65 w 524"/>
                <a:gd name="T7" fmla="*/ 145 h 525"/>
                <a:gd name="T8" fmla="*/ 380 w 524"/>
                <a:gd name="T9" fmla="*/ 65 h 525"/>
              </a:gdLst>
              <a:ahLst/>
              <a:cxnLst>
                <a:cxn ang="0">
                  <a:pos x="T0" y="T1"/>
                </a:cxn>
                <a:cxn ang="0">
                  <a:pos x="T2" y="T3"/>
                </a:cxn>
                <a:cxn ang="0">
                  <a:pos x="T4" y="T5"/>
                </a:cxn>
                <a:cxn ang="0">
                  <a:pos x="T6" y="T7"/>
                </a:cxn>
                <a:cxn ang="0">
                  <a:pos x="T8" y="T9"/>
                </a:cxn>
              </a:cxnLst>
              <a:rect l="0" t="0" r="r" b="b"/>
              <a:pathLst>
                <a:path w="524" h="525">
                  <a:moveTo>
                    <a:pt x="380" y="65"/>
                  </a:moveTo>
                  <a:cubicBezTo>
                    <a:pt x="489" y="130"/>
                    <a:pt x="524" y="271"/>
                    <a:pt x="459" y="380"/>
                  </a:cubicBezTo>
                  <a:cubicBezTo>
                    <a:pt x="394" y="489"/>
                    <a:pt x="253" y="525"/>
                    <a:pt x="144" y="460"/>
                  </a:cubicBezTo>
                  <a:cubicBezTo>
                    <a:pt x="36" y="395"/>
                    <a:pt x="0" y="254"/>
                    <a:pt x="65" y="145"/>
                  </a:cubicBezTo>
                  <a:cubicBezTo>
                    <a:pt x="130" y="36"/>
                    <a:pt x="271" y="0"/>
                    <a:pt x="380" y="65"/>
                  </a:cubicBezTo>
                  <a:close/>
                </a:path>
              </a:pathLst>
            </a:custGeom>
            <a:solidFill>
              <a:srgbClr val="2A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38" name="Freeform 9">
              <a:extLst>
                <a:ext uri="{FF2B5EF4-FFF2-40B4-BE49-F238E27FC236}">
                  <a16:creationId xmlns:a16="http://schemas.microsoft.com/office/drawing/2014/main" id="{55EA3236-AE02-7541-A283-BC57F8368F78}"/>
                </a:ext>
              </a:extLst>
            </p:cNvPr>
            <p:cNvSpPr>
              <a:spLocks/>
            </p:cNvSpPr>
            <p:nvPr/>
          </p:nvSpPr>
          <p:spPr bwMode="auto">
            <a:xfrm>
              <a:off x="5253" y="2197"/>
              <a:ext cx="386" cy="320"/>
            </a:xfrm>
            <a:custGeom>
              <a:avLst/>
              <a:gdLst>
                <a:gd name="T0" fmla="*/ 1 w 461"/>
                <a:gd name="T1" fmla="*/ 145 h 382"/>
                <a:gd name="T2" fmla="*/ 0 w 461"/>
                <a:gd name="T3" fmla="*/ 146 h 382"/>
                <a:gd name="T4" fmla="*/ 395 w 461"/>
                <a:gd name="T5" fmla="*/ 382 h 382"/>
                <a:gd name="T6" fmla="*/ 396 w 461"/>
                <a:gd name="T7" fmla="*/ 380 h 382"/>
                <a:gd name="T8" fmla="*/ 316 w 461"/>
                <a:gd name="T9" fmla="*/ 65 h 382"/>
                <a:gd name="T10" fmla="*/ 1 w 461"/>
                <a:gd name="T11" fmla="*/ 145 h 382"/>
              </a:gdLst>
              <a:ahLst/>
              <a:cxnLst>
                <a:cxn ang="0">
                  <a:pos x="T0" y="T1"/>
                </a:cxn>
                <a:cxn ang="0">
                  <a:pos x="T2" y="T3"/>
                </a:cxn>
                <a:cxn ang="0">
                  <a:pos x="T4" y="T5"/>
                </a:cxn>
                <a:cxn ang="0">
                  <a:pos x="T6" y="T7"/>
                </a:cxn>
                <a:cxn ang="0">
                  <a:pos x="T8" y="T9"/>
                </a:cxn>
                <a:cxn ang="0">
                  <a:pos x="T10" y="T11"/>
                </a:cxn>
              </a:cxnLst>
              <a:rect l="0" t="0" r="r" b="b"/>
              <a:pathLst>
                <a:path w="461" h="382">
                  <a:moveTo>
                    <a:pt x="1" y="145"/>
                  </a:moveTo>
                  <a:cubicBezTo>
                    <a:pt x="1" y="145"/>
                    <a:pt x="1" y="146"/>
                    <a:pt x="0" y="146"/>
                  </a:cubicBezTo>
                  <a:cubicBezTo>
                    <a:pt x="395" y="382"/>
                    <a:pt x="395" y="382"/>
                    <a:pt x="395" y="382"/>
                  </a:cubicBezTo>
                  <a:cubicBezTo>
                    <a:pt x="395" y="381"/>
                    <a:pt x="395" y="381"/>
                    <a:pt x="396" y="380"/>
                  </a:cubicBezTo>
                  <a:cubicBezTo>
                    <a:pt x="461" y="271"/>
                    <a:pt x="425" y="130"/>
                    <a:pt x="316" y="65"/>
                  </a:cubicBezTo>
                  <a:cubicBezTo>
                    <a:pt x="207" y="0"/>
                    <a:pt x="66" y="36"/>
                    <a:pt x="1" y="145"/>
                  </a:cubicBez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39" name="Freeform 10">
              <a:extLst>
                <a:ext uri="{FF2B5EF4-FFF2-40B4-BE49-F238E27FC236}">
                  <a16:creationId xmlns:a16="http://schemas.microsoft.com/office/drawing/2014/main" id="{300BC857-8FA4-7944-983D-CE5F53B6378E}"/>
                </a:ext>
              </a:extLst>
            </p:cNvPr>
            <p:cNvSpPr>
              <a:spLocks/>
            </p:cNvSpPr>
            <p:nvPr/>
          </p:nvSpPr>
          <p:spPr bwMode="auto">
            <a:xfrm>
              <a:off x="5387" y="2926"/>
              <a:ext cx="385" cy="319"/>
            </a:xfrm>
            <a:custGeom>
              <a:avLst/>
              <a:gdLst>
                <a:gd name="T0" fmla="*/ 459 w 460"/>
                <a:gd name="T1" fmla="*/ 237 h 381"/>
                <a:gd name="T2" fmla="*/ 460 w 460"/>
                <a:gd name="T3" fmla="*/ 235 h 381"/>
                <a:gd name="T4" fmla="*/ 66 w 460"/>
                <a:gd name="T5" fmla="*/ 0 h 381"/>
                <a:gd name="T6" fmla="*/ 65 w 460"/>
                <a:gd name="T7" fmla="*/ 1 h 381"/>
                <a:gd name="T8" fmla="*/ 144 w 460"/>
                <a:gd name="T9" fmla="*/ 316 h 381"/>
                <a:gd name="T10" fmla="*/ 459 w 460"/>
                <a:gd name="T11" fmla="*/ 237 h 381"/>
              </a:gdLst>
              <a:ahLst/>
              <a:cxnLst>
                <a:cxn ang="0">
                  <a:pos x="T0" y="T1"/>
                </a:cxn>
                <a:cxn ang="0">
                  <a:pos x="T2" y="T3"/>
                </a:cxn>
                <a:cxn ang="0">
                  <a:pos x="T4" y="T5"/>
                </a:cxn>
                <a:cxn ang="0">
                  <a:pos x="T6" y="T7"/>
                </a:cxn>
                <a:cxn ang="0">
                  <a:pos x="T8" y="T9"/>
                </a:cxn>
                <a:cxn ang="0">
                  <a:pos x="T10" y="T11"/>
                </a:cxn>
              </a:cxnLst>
              <a:rect l="0" t="0" r="r" b="b"/>
              <a:pathLst>
                <a:path w="460" h="381">
                  <a:moveTo>
                    <a:pt x="459" y="237"/>
                  </a:moveTo>
                  <a:cubicBezTo>
                    <a:pt x="459" y="236"/>
                    <a:pt x="460" y="236"/>
                    <a:pt x="460" y="235"/>
                  </a:cubicBezTo>
                  <a:cubicBezTo>
                    <a:pt x="66" y="0"/>
                    <a:pt x="66" y="0"/>
                    <a:pt x="66" y="0"/>
                  </a:cubicBezTo>
                  <a:cubicBezTo>
                    <a:pt x="65" y="0"/>
                    <a:pt x="65" y="1"/>
                    <a:pt x="65" y="1"/>
                  </a:cubicBezTo>
                  <a:cubicBezTo>
                    <a:pt x="0" y="110"/>
                    <a:pt x="35" y="251"/>
                    <a:pt x="144" y="316"/>
                  </a:cubicBezTo>
                  <a:cubicBezTo>
                    <a:pt x="253" y="381"/>
                    <a:pt x="394" y="345"/>
                    <a:pt x="459" y="237"/>
                  </a:cubicBez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40" name="Freeform 11">
              <a:extLst>
                <a:ext uri="{FF2B5EF4-FFF2-40B4-BE49-F238E27FC236}">
                  <a16:creationId xmlns:a16="http://schemas.microsoft.com/office/drawing/2014/main" id="{40E539D2-DF14-6D41-BA9A-CA51C4C5F799}"/>
                </a:ext>
              </a:extLst>
            </p:cNvPr>
            <p:cNvSpPr>
              <a:spLocks/>
            </p:cNvSpPr>
            <p:nvPr/>
          </p:nvSpPr>
          <p:spPr bwMode="auto">
            <a:xfrm>
              <a:off x="5616" y="2391"/>
              <a:ext cx="653" cy="654"/>
            </a:xfrm>
            <a:custGeom>
              <a:avLst/>
              <a:gdLst>
                <a:gd name="T0" fmla="*/ 215 w 781"/>
                <a:gd name="T1" fmla="*/ 684 h 781"/>
                <a:gd name="T2" fmla="*/ 97 w 781"/>
                <a:gd name="T3" fmla="*/ 215 h 781"/>
                <a:gd name="T4" fmla="*/ 566 w 781"/>
                <a:gd name="T5" fmla="*/ 96 h 781"/>
                <a:gd name="T6" fmla="*/ 684 w 781"/>
                <a:gd name="T7" fmla="*/ 566 h 781"/>
                <a:gd name="T8" fmla="*/ 215 w 781"/>
                <a:gd name="T9" fmla="*/ 684 h 781"/>
              </a:gdLst>
              <a:ahLst/>
              <a:cxnLst>
                <a:cxn ang="0">
                  <a:pos x="T0" y="T1"/>
                </a:cxn>
                <a:cxn ang="0">
                  <a:pos x="T2" y="T3"/>
                </a:cxn>
                <a:cxn ang="0">
                  <a:pos x="T4" y="T5"/>
                </a:cxn>
                <a:cxn ang="0">
                  <a:pos x="T6" y="T7"/>
                </a:cxn>
                <a:cxn ang="0">
                  <a:pos x="T8" y="T9"/>
                </a:cxn>
              </a:cxnLst>
              <a:rect l="0" t="0" r="r" b="b"/>
              <a:pathLst>
                <a:path w="781" h="781">
                  <a:moveTo>
                    <a:pt x="215" y="684"/>
                  </a:moveTo>
                  <a:cubicBezTo>
                    <a:pt x="53" y="588"/>
                    <a:pt x="0" y="377"/>
                    <a:pt x="97" y="215"/>
                  </a:cubicBezTo>
                  <a:cubicBezTo>
                    <a:pt x="193" y="53"/>
                    <a:pt x="403" y="0"/>
                    <a:pt x="566" y="96"/>
                  </a:cubicBezTo>
                  <a:cubicBezTo>
                    <a:pt x="728" y="193"/>
                    <a:pt x="781" y="403"/>
                    <a:pt x="684" y="566"/>
                  </a:cubicBezTo>
                  <a:cubicBezTo>
                    <a:pt x="588" y="728"/>
                    <a:pt x="377" y="781"/>
                    <a:pt x="215" y="684"/>
                  </a:cubicBezTo>
                  <a:close/>
                </a:path>
              </a:pathLst>
            </a:custGeom>
            <a:solidFill>
              <a:srgbClr val="7C80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41" name="Rectangle 12">
              <a:extLst>
                <a:ext uri="{FF2B5EF4-FFF2-40B4-BE49-F238E27FC236}">
                  <a16:creationId xmlns:a16="http://schemas.microsoft.com/office/drawing/2014/main" id="{774A12BD-EF41-4140-B981-CCC12AEAE87E}"/>
                </a:ext>
              </a:extLst>
            </p:cNvPr>
            <p:cNvSpPr>
              <a:spLocks noChangeArrowheads="1"/>
            </p:cNvSpPr>
            <p:nvPr/>
          </p:nvSpPr>
          <p:spPr bwMode="auto">
            <a:xfrm>
              <a:off x="5265" y="3894"/>
              <a:ext cx="1" cy="1"/>
            </a:xfrm>
            <a:prstGeom prst="rect">
              <a:avLst/>
            </a:prstGeom>
            <a:solidFill>
              <a:srgbClr val="2B8BC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42" name="Freeform 13">
              <a:extLst>
                <a:ext uri="{FF2B5EF4-FFF2-40B4-BE49-F238E27FC236}">
                  <a16:creationId xmlns:a16="http://schemas.microsoft.com/office/drawing/2014/main" id="{F619BC98-9B5E-4241-A485-E78B28CD20D8}"/>
                </a:ext>
              </a:extLst>
            </p:cNvPr>
            <p:cNvSpPr>
              <a:spLocks/>
            </p:cNvSpPr>
            <p:nvPr/>
          </p:nvSpPr>
          <p:spPr bwMode="auto">
            <a:xfrm>
              <a:off x="5037" y="3653"/>
              <a:ext cx="425" cy="240"/>
            </a:xfrm>
            <a:custGeom>
              <a:avLst/>
              <a:gdLst>
                <a:gd name="T0" fmla="*/ 146 w 509"/>
                <a:gd name="T1" fmla="*/ 4 h 287"/>
                <a:gd name="T2" fmla="*/ 128 w 509"/>
                <a:gd name="T3" fmla="*/ 12 h 287"/>
                <a:gd name="T4" fmla="*/ 17 w 509"/>
                <a:gd name="T5" fmla="*/ 11 h 287"/>
                <a:gd name="T6" fmla="*/ 0 w 509"/>
                <a:gd name="T7" fmla="*/ 13 h 287"/>
                <a:gd name="T8" fmla="*/ 144 w 509"/>
                <a:gd name="T9" fmla="*/ 226 h 287"/>
                <a:gd name="T10" fmla="*/ 259 w 509"/>
                <a:gd name="T11" fmla="*/ 287 h 287"/>
                <a:gd name="T12" fmla="*/ 455 w 509"/>
                <a:gd name="T13" fmla="*/ 287 h 287"/>
                <a:gd name="T14" fmla="*/ 509 w 509"/>
                <a:gd name="T15" fmla="*/ 74 h 287"/>
                <a:gd name="T16" fmla="*/ 254 w 509"/>
                <a:gd name="T17" fmla="*/ 112 h 287"/>
                <a:gd name="T18" fmla="*/ 165 w 509"/>
                <a:gd name="T19" fmla="*/ 18 h 287"/>
                <a:gd name="T20" fmla="*/ 159 w 509"/>
                <a:gd name="T21" fmla="*/ 4 h 287"/>
                <a:gd name="T22" fmla="*/ 146 w 509"/>
                <a:gd name="T23" fmla="*/ 4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9" h="287">
                  <a:moveTo>
                    <a:pt x="146" y="4"/>
                  </a:moveTo>
                  <a:cubicBezTo>
                    <a:pt x="128" y="12"/>
                    <a:pt x="128" y="12"/>
                    <a:pt x="128" y="12"/>
                  </a:cubicBezTo>
                  <a:cubicBezTo>
                    <a:pt x="128" y="12"/>
                    <a:pt x="22" y="11"/>
                    <a:pt x="17" y="11"/>
                  </a:cubicBezTo>
                  <a:cubicBezTo>
                    <a:pt x="10" y="11"/>
                    <a:pt x="6" y="12"/>
                    <a:pt x="0" y="13"/>
                  </a:cubicBezTo>
                  <a:cubicBezTo>
                    <a:pt x="144" y="226"/>
                    <a:pt x="144" y="226"/>
                    <a:pt x="144" y="226"/>
                  </a:cubicBezTo>
                  <a:cubicBezTo>
                    <a:pt x="259" y="287"/>
                    <a:pt x="259" y="287"/>
                    <a:pt x="259" y="287"/>
                  </a:cubicBezTo>
                  <a:cubicBezTo>
                    <a:pt x="455" y="287"/>
                    <a:pt x="455" y="287"/>
                    <a:pt x="455" y="287"/>
                  </a:cubicBezTo>
                  <a:cubicBezTo>
                    <a:pt x="509" y="74"/>
                    <a:pt x="509" y="74"/>
                    <a:pt x="509" y="74"/>
                  </a:cubicBezTo>
                  <a:cubicBezTo>
                    <a:pt x="254" y="112"/>
                    <a:pt x="254" y="112"/>
                    <a:pt x="254" y="112"/>
                  </a:cubicBezTo>
                  <a:cubicBezTo>
                    <a:pt x="247" y="27"/>
                    <a:pt x="165" y="18"/>
                    <a:pt x="165" y="18"/>
                  </a:cubicBezTo>
                  <a:cubicBezTo>
                    <a:pt x="165" y="18"/>
                    <a:pt x="161" y="6"/>
                    <a:pt x="159" y="4"/>
                  </a:cubicBezTo>
                  <a:cubicBezTo>
                    <a:pt x="156" y="0"/>
                    <a:pt x="151" y="2"/>
                    <a:pt x="146" y="4"/>
                  </a:cubicBezTo>
                  <a:close/>
                </a:path>
              </a:pathLst>
            </a:custGeom>
            <a:solidFill>
              <a:srgbClr val="DB8E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43" name="Freeform 14">
              <a:extLst>
                <a:ext uri="{FF2B5EF4-FFF2-40B4-BE49-F238E27FC236}">
                  <a16:creationId xmlns:a16="http://schemas.microsoft.com/office/drawing/2014/main" id="{851BEFD4-2458-3142-9773-7663D7AACD8E}"/>
                </a:ext>
              </a:extLst>
            </p:cNvPr>
            <p:cNvSpPr>
              <a:spLocks/>
            </p:cNvSpPr>
            <p:nvPr/>
          </p:nvSpPr>
          <p:spPr bwMode="auto">
            <a:xfrm>
              <a:off x="6539" y="3200"/>
              <a:ext cx="139" cy="127"/>
            </a:xfrm>
            <a:custGeom>
              <a:avLst/>
              <a:gdLst>
                <a:gd name="T0" fmla="*/ 0 w 139"/>
                <a:gd name="T1" fmla="*/ 4 h 127"/>
                <a:gd name="T2" fmla="*/ 129 w 139"/>
                <a:gd name="T3" fmla="*/ 0 h 127"/>
                <a:gd name="T4" fmla="*/ 139 w 139"/>
                <a:gd name="T5" fmla="*/ 111 h 127"/>
                <a:gd name="T6" fmla="*/ 0 w 139"/>
                <a:gd name="T7" fmla="*/ 127 h 127"/>
                <a:gd name="T8" fmla="*/ 0 w 139"/>
                <a:gd name="T9" fmla="*/ 4 h 127"/>
              </a:gdLst>
              <a:ahLst/>
              <a:cxnLst>
                <a:cxn ang="0">
                  <a:pos x="T0" y="T1"/>
                </a:cxn>
                <a:cxn ang="0">
                  <a:pos x="T2" y="T3"/>
                </a:cxn>
                <a:cxn ang="0">
                  <a:pos x="T4" y="T5"/>
                </a:cxn>
                <a:cxn ang="0">
                  <a:pos x="T6" y="T7"/>
                </a:cxn>
                <a:cxn ang="0">
                  <a:pos x="T8" y="T9"/>
                </a:cxn>
              </a:cxnLst>
              <a:rect l="0" t="0" r="r" b="b"/>
              <a:pathLst>
                <a:path w="139" h="127">
                  <a:moveTo>
                    <a:pt x="0" y="4"/>
                  </a:moveTo>
                  <a:lnTo>
                    <a:pt x="129" y="0"/>
                  </a:lnTo>
                  <a:lnTo>
                    <a:pt x="139" y="111"/>
                  </a:lnTo>
                  <a:lnTo>
                    <a:pt x="0" y="127"/>
                  </a:lnTo>
                  <a:lnTo>
                    <a:pt x="0" y="4"/>
                  </a:lnTo>
                  <a:close/>
                </a:path>
              </a:pathLst>
            </a:custGeom>
            <a:solidFill>
              <a:srgbClr val="DB8E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44" name="Freeform 15">
              <a:extLst>
                <a:ext uri="{FF2B5EF4-FFF2-40B4-BE49-F238E27FC236}">
                  <a16:creationId xmlns:a16="http://schemas.microsoft.com/office/drawing/2014/main" id="{15B43470-399D-8847-ACCE-F4287315181F}"/>
                </a:ext>
              </a:extLst>
            </p:cNvPr>
            <p:cNvSpPr>
              <a:spLocks/>
            </p:cNvSpPr>
            <p:nvPr/>
          </p:nvSpPr>
          <p:spPr bwMode="auto">
            <a:xfrm>
              <a:off x="6488" y="3705"/>
              <a:ext cx="191" cy="137"/>
            </a:xfrm>
            <a:custGeom>
              <a:avLst/>
              <a:gdLst>
                <a:gd name="T0" fmla="*/ 0 w 191"/>
                <a:gd name="T1" fmla="*/ 49 h 137"/>
                <a:gd name="T2" fmla="*/ 65 w 191"/>
                <a:gd name="T3" fmla="*/ 137 h 137"/>
                <a:gd name="T4" fmla="*/ 191 w 191"/>
                <a:gd name="T5" fmla="*/ 109 h 137"/>
                <a:gd name="T6" fmla="*/ 125 w 191"/>
                <a:gd name="T7" fmla="*/ 0 h 137"/>
                <a:gd name="T8" fmla="*/ 0 w 191"/>
                <a:gd name="T9" fmla="*/ 49 h 137"/>
              </a:gdLst>
              <a:ahLst/>
              <a:cxnLst>
                <a:cxn ang="0">
                  <a:pos x="T0" y="T1"/>
                </a:cxn>
                <a:cxn ang="0">
                  <a:pos x="T2" y="T3"/>
                </a:cxn>
                <a:cxn ang="0">
                  <a:pos x="T4" y="T5"/>
                </a:cxn>
                <a:cxn ang="0">
                  <a:pos x="T6" y="T7"/>
                </a:cxn>
                <a:cxn ang="0">
                  <a:pos x="T8" y="T9"/>
                </a:cxn>
              </a:cxnLst>
              <a:rect l="0" t="0" r="r" b="b"/>
              <a:pathLst>
                <a:path w="191" h="137">
                  <a:moveTo>
                    <a:pt x="0" y="49"/>
                  </a:moveTo>
                  <a:lnTo>
                    <a:pt x="65" y="137"/>
                  </a:lnTo>
                  <a:lnTo>
                    <a:pt x="191" y="109"/>
                  </a:lnTo>
                  <a:lnTo>
                    <a:pt x="125" y="0"/>
                  </a:lnTo>
                  <a:lnTo>
                    <a:pt x="0" y="49"/>
                  </a:lnTo>
                  <a:close/>
                </a:path>
              </a:pathLst>
            </a:custGeom>
            <a:solidFill>
              <a:srgbClr val="DB8E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45" name="Freeform 16">
              <a:extLst>
                <a:ext uri="{FF2B5EF4-FFF2-40B4-BE49-F238E27FC236}">
                  <a16:creationId xmlns:a16="http://schemas.microsoft.com/office/drawing/2014/main" id="{07B98D1C-00C4-4646-A20C-9050073A0213}"/>
                </a:ext>
              </a:extLst>
            </p:cNvPr>
            <p:cNvSpPr>
              <a:spLocks/>
            </p:cNvSpPr>
            <p:nvPr/>
          </p:nvSpPr>
          <p:spPr bwMode="auto">
            <a:xfrm>
              <a:off x="6517" y="3733"/>
              <a:ext cx="349" cy="166"/>
            </a:xfrm>
            <a:custGeom>
              <a:avLst/>
              <a:gdLst>
                <a:gd name="T0" fmla="*/ 13 w 417"/>
                <a:gd name="T1" fmla="*/ 93 h 198"/>
                <a:gd name="T2" fmla="*/ 148 w 417"/>
                <a:gd name="T3" fmla="*/ 38 h 198"/>
                <a:gd name="T4" fmla="*/ 182 w 417"/>
                <a:gd name="T5" fmla="*/ 0 h 198"/>
                <a:gd name="T6" fmla="*/ 182 w 417"/>
                <a:gd name="T7" fmla="*/ 0 h 198"/>
                <a:gd name="T8" fmla="*/ 182 w 417"/>
                <a:gd name="T9" fmla="*/ 0 h 198"/>
                <a:gd name="T10" fmla="*/ 216 w 417"/>
                <a:gd name="T11" fmla="*/ 69 h 198"/>
                <a:gd name="T12" fmla="*/ 387 w 417"/>
                <a:gd name="T13" fmla="*/ 135 h 198"/>
                <a:gd name="T14" fmla="*/ 417 w 417"/>
                <a:gd name="T15" fmla="*/ 190 h 198"/>
                <a:gd name="T16" fmla="*/ 0 w 417"/>
                <a:gd name="T17" fmla="*/ 198 h 198"/>
                <a:gd name="T18" fmla="*/ 13 w 417"/>
                <a:gd name="T19" fmla="*/ 9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7" h="198">
                  <a:moveTo>
                    <a:pt x="13" y="93"/>
                  </a:moveTo>
                  <a:cubicBezTo>
                    <a:pt x="148" y="38"/>
                    <a:pt x="148" y="38"/>
                    <a:pt x="148" y="38"/>
                  </a:cubicBezTo>
                  <a:cubicBezTo>
                    <a:pt x="146" y="19"/>
                    <a:pt x="161" y="0"/>
                    <a:pt x="182" y="0"/>
                  </a:cubicBezTo>
                  <a:cubicBezTo>
                    <a:pt x="182" y="0"/>
                    <a:pt x="182" y="0"/>
                    <a:pt x="182" y="0"/>
                  </a:cubicBezTo>
                  <a:cubicBezTo>
                    <a:pt x="182" y="0"/>
                    <a:pt x="182" y="0"/>
                    <a:pt x="182" y="0"/>
                  </a:cubicBezTo>
                  <a:cubicBezTo>
                    <a:pt x="216" y="69"/>
                    <a:pt x="216" y="69"/>
                    <a:pt x="216" y="69"/>
                  </a:cubicBezTo>
                  <a:cubicBezTo>
                    <a:pt x="387" y="135"/>
                    <a:pt x="387" y="135"/>
                    <a:pt x="387" y="135"/>
                  </a:cubicBezTo>
                  <a:cubicBezTo>
                    <a:pt x="412" y="143"/>
                    <a:pt x="417" y="190"/>
                    <a:pt x="417" y="190"/>
                  </a:cubicBezTo>
                  <a:cubicBezTo>
                    <a:pt x="0" y="198"/>
                    <a:pt x="0" y="198"/>
                    <a:pt x="0" y="198"/>
                  </a:cubicBezTo>
                  <a:lnTo>
                    <a:pt x="13" y="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46" name="Freeform 17">
              <a:extLst>
                <a:ext uri="{FF2B5EF4-FFF2-40B4-BE49-F238E27FC236}">
                  <a16:creationId xmlns:a16="http://schemas.microsoft.com/office/drawing/2014/main" id="{1DB250DE-F393-9C4D-8EB5-838C9EF5754C}"/>
                </a:ext>
              </a:extLst>
            </p:cNvPr>
            <p:cNvSpPr>
              <a:spLocks/>
            </p:cNvSpPr>
            <p:nvPr/>
          </p:nvSpPr>
          <p:spPr bwMode="auto">
            <a:xfrm>
              <a:off x="6643" y="2996"/>
              <a:ext cx="234" cy="354"/>
            </a:xfrm>
            <a:custGeom>
              <a:avLst/>
              <a:gdLst>
                <a:gd name="T0" fmla="*/ 43 w 280"/>
                <a:gd name="T1" fmla="*/ 376 h 423"/>
                <a:gd name="T2" fmla="*/ 31 w 280"/>
                <a:gd name="T3" fmla="*/ 243 h 423"/>
                <a:gd name="T4" fmla="*/ 7 w 280"/>
                <a:gd name="T5" fmla="*/ 197 h 423"/>
                <a:gd name="T6" fmla="*/ 7 w 280"/>
                <a:gd name="T7" fmla="*/ 197 h 423"/>
                <a:gd name="T8" fmla="*/ 7 w 280"/>
                <a:gd name="T9" fmla="*/ 197 h 423"/>
                <a:gd name="T10" fmla="*/ 84 w 280"/>
                <a:gd name="T11" fmla="*/ 189 h 423"/>
                <a:gd name="T12" fmla="*/ 217 w 280"/>
                <a:gd name="T13" fmla="*/ 20 h 423"/>
                <a:gd name="T14" fmla="*/ 280 w 280"/>
                <a:gd name="T15" fmla="*/ 12 h 423"/>
                <a:gd name="T16" fmla="*/ 167 w 280"/>
                <a:gd name="T17" fmla="*/ 423 h 423"/>
                <a:gd name="T18" fmla="*/ 43 w 280"/>
                <a:gd name="T19" fmla="*/ 376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0" h="423">
                  <a:moveTo>
                    <a:pt x="43" y="376"/>
                  </a:moveTo>
                  <a:cubicBezTo>
                    <a:pt x="31" y="243"/>
                    <a:pt x="31" y="243"/>
                    <a:pt x="31" y="243"/>
                  </a:cubicBezTo>
                  <a:cubicBezTo>
                    <a:pt x="12" y="238"/>
                    <a:pt x="0" y="217"/>
                    <a:pt x="7" y="197"/>
                  </a:cubicBezTo>
                  <a:cubicBezTo>
                    <a:pt x="7" y="197"/>
                    <a:pt x="7" y="197"/>
                    <a:pt x="7" y="197"/>
                  </a:cubicBezTo>
                  <a:cubicBezTo>
                    <a:pt x="7" y="197"/>
                    <a:pt x="7" y="197"/>
                    <a:pt x="7" y="197"/>
                  </a:cubicBezTo>
                  <a:cubicBezTo>
                    <a:pt x="84" y="189"/>
                    <a:pt x="84" y="189"/>
                    <a:pt x="84" y="189"/>
                  </a:cubicBezTo>
                  <a:cubicBezTo>
                    <a:pt x="217" y="20"/>
                    <a:pt x="217" y="20"/>
                    <a:pt x="217" y="20"/>
                  </a:cubicBezTo>
                  <a:cubicBezTo>
                    <a:pt x="234" y="0"/>
                    <a:pt x="280" y="12"/>
                    <a:pt x="280" y="12"/>
                  </a:cubicBezTo>
                  <a:cubicBezTo>
                    <a:pt x="167" y="423"/>
                    <a:pt x="167" y="423"/>
                    <a:pt x="167" y="423"/>
                  </a:cubicBezTo>
                  <a:lnTo>
                    <a:pt x="43" y="37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47" name="Freeform 18">
              <a:extLst>
                <a:ext uri="{FF2B5EF4-FFF2-40B4-BE49-F238E27FC236}">
                  <a16:creationId xmlns:a16="http://schemas.microsoft.com/office/drawing/2014/main" id="{0773244C-E475-D947-9107-82AAC65D216B}"/>
                </a:ext>
              </a:extLst>
            </p:cNvPr>
            <p:cNvSpPr>
              <a:spLocks/>
            </p:cNvSpPr>
            <p:nvPr/>
          </p:nvSpPr>
          <p:spPr bwMode="auto">
            <a:xfrm>
              <a:off x="5802" y="3204"/>
              <a:ext cx="737" cy="473"/>
            </a:xfrm>
            <a:custGeom>
              <a:avLst/>
              <a:gdLst>
                <a:gd name="T0" fmla="*/ 436 w 881"/>
                <a:gd name="T1" fmla="*/ 143 h 566"/>
                <a:gd name="T2" fmla="*/ 530 w 881"/>
                <a:gd name="T3" fmla="*/ 101 h 566"/>
                <a:gd name="T4" fmla="*/ 604 w 881"/>
                <a:gd name="T5" fmla="*/ 103 h 566"/>
                <a:gd name="T6" fmla="*/ 715 w 881"/>
                <a:gd name="T7" fmla="*/ 183 h 566"/>
                <a:gd name="T8" fmla="*/ 771 w 881"/>
                <a:gd name="T9" fmla="*/ 274 h 566"/>
                <a:gd name="T10" fmla="*/ 834 w 881"/>
                <a:gd name="T11" fmla="*/ 274 h 566"/>
                <a:gd name="T12" fmla="*/ 881 w 881"/>
                <a:gd name="T13" fmla="*/ 225 h 566"/>
                <a:gd name="T14" fmla="*/ 881 w 881"/>
                <a:gd name="T15" fmla="*/ 0 h 566"/>
                <a:gd name="T16" fmla="*/ 383 w 881"/>
                <a:gd name="T17" fmla="*/ 17 h 566"/>
                <a:gd name="T18" fmla="*/ 241 w 881"/>
                <a:gd name="T19" fmla="*/ 119 h 566"/>
                <a:gd name="T20" fmla="*/ 0 w 881"/>
                <a:gd name="T21" fmla="*/ 566 h 566"/>
                <a:gd name="T22" fmla="*/ 101 w 881"/>
                <a:gd name="T23" fmla="*/ 549 h 566"/>
                <a:gd name="T24" fmla="*/ 436 w 881"/>
                <a:gd name="T25" fmla="*/ 143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81" h="566">
                  <a:moveTo>
                    <a:pt x="436" y="143"/>
                  </a:moveTo>
                  <a:cubicBezTo>
                    <a:pt x="459" y="116"/>
                    <a:pt x="494" y="100"/>
                    <a:pt x="530" y="101"/>
                  </a:cubicBezTo>
                  <a:cubicBezTo>
                    <a:pt x="604" y="103"/>
                    <a:pt x="604" y="103"/>
                    <a:pt x="604" y="103"/>
                  </a:cubicBezTo>
                  <a:cubicBezTo>
                    <a:pt x="654" y="104"/>
                    <a:pt x="688" y="132"/>
                    <a:pt x="715" y="183"/>
                  </a:cubicBezTo>
                  <a:cubicBezTo>
                    <a:pt x="771" y="274"/>
                    <a:pt x="771" y="274"/>
                    <a:pt x="771" y="274"/>
                  </a:cubicBezTo>
                  <a:cubicBezTo>
                    <a:pt x="834" y="274"/>
                    <a:pt x="834" y="274"/>
                    <a:pt x="834" y="274"/>
                  </a:cubicBezTo>
                  <a:cubicBezTo>
                    <a:pt x="860" y="272"/>
                    <a:pt x="880" y="251"/>
                    <a:pt x="881" y="225"/>
                  </a:cubicBezTo>
                  <a:cubicBezTo>
                    <a:pt x="881" y="0"/>
                    <a:pt x="881" y="0"/>
                    <a:pt x="881" y="0"/>
                  </a:cubicBezTo>
                  <a:cubicBezTo>
                    <a:pt x="383" y="17"/>
                    <a:pt x="383" y="17"/>
                    <a:pt x="383" y="17"/>
                  </a:cubicBezTo>
                  <a:cubicBezTo>
                    <a:pt x="318" y="16"/>
                    <a:pt x="275" y="55"/>
                    <a:pt x="241" y="119"/>
                  </a:cubicBezTo>
                  <a:cubicBezTo>
                    <a:pt x="241" y="119"/>
                    <a:pt x="60" y="450"/>
                    <a:pt x="0" y="566"/>
                  </a:cubicBezTo>
                  <a:cubicBezTo>
                    <a:pt x="101" y="549"/>
                    <a:pt x="101" y="549"/>
                    <a:pt x="101" y="549"/>
                  </a:cubicBezTo>
                  <a:lnTo>
                    <a:pt x="436" y="143"/>
                  </a:lnTo>
                  <a:close/>
                </a:path>
              </a:pathLst>
            </a:custGeom>
            <a:solidFill>
              <a:srgbClr val="69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48" name="Freeform 19">
              <a:extLst>
                <a:ext uri="{FF2B5EF4-FFF2-40B4-BE49-F238E27FC236}">
                  <a16:creationId xmlns:a16="http://schemas.microsoft.com/office/drawing/2014/main" id="{179D3365-C0AE-EB4C-9750-F8074AEB524E}"/>
                </a:ext>
              </a:extLst>
            </p:cNvPr>
            <p:cNvSpPr>
              <a:spLocks/>
            </p:cNvSpPr>
            <p:nvPr/>
          </p:nvSpPr>
          <p:spPr bwMode="auto">
            <a:xfrm>
              <a:off x="5742" y="3287"/>
              <a:ext cx="871" cy="607"/>
            </a:xfrm>
            <a:custGeom>
              <a:avLst/>
              <a:gdLst>
                <a:gd name="T0" fmla="*/ 843 w 1042"/>
                <a:gd name="T1" fmla="*/ 174 h 725"/>
                <a:gd name="T2" fmla="*/ 787 w 1042"/>
                <a:gd name="T3" fmla="*/ 83 h 725"/>
                <a:gd name="T4" fmla="*/ 676 w 1042"/>
                <a:gd name="T5" fmla="*/ 3 h 725"/>
                <a:gd name="T6" fmla="*/ 602 w 1042"/>
                <a:gd name="T7" fmla="*/ 1 h 725"/>
                <a:gd name="T8" fmla="*/ 508 w 1042"/>
                <a:gd name="T9" fmla="*/ 43 h 725"/>
                <a:gd name="T10" fmla="*/ 173 w 1042"/>
                <a:gd name="T11" fmla="*/ 449 h 725"/>
                <a:gd name="T12" fmla="*/ 72 w 1042"/>
                <a:gd name="T13" fmla="*/ 466 h 725"/>
                <a:gd name="T14" fmla="*/ 0 w 1042"/>
                <a:gd name="T15" fmla="*/ 478 h 725"/>
                <a:gd name="T16" fmla="*/ 0 w 1042"/>
                <a:gd name="T17" fmla="*/ 725 h 725"/>
                <a:gd name="T18" fmla="*/ 1 w 1042"/>
                <a:gd name="T19" fmla="*/ 724 h 725"/>
                <a:gd name="T20" fmla="*/ 285 w 1042"/>
                <a:gd name="T21" fmla="*/ 724 h 725"/>
                <a:gd name="T22" fmla="*/ 489 w 1042"/>
                <a:gd name="T23" fmla="*/ 607 h 725"/>
                <a:gd name="T24" fmla="*/ 517 w 1042"/>
                <a:gd name="T25" fmla="*/ 552 h 725"/>
                <a:gd name="T26" fmla="*/ 657 w 1042"/>
                <a:gd name="T27" fmla="*/ 315 h 725"/>
                <a:gd name="T28" fmla="*/ 806 w 1042"/>
                <a:gd name="T29" fmla="*/ 555 h 725"/>
                <a:gd name="T30" fmla="*/ 850 w 1042"/>
                <a:gd name="T31" fmla="*/ 575 h 725"/>
                <a:gd name="T32" fmla="*/ 1042 w 1042"/>
                <a:gd name="T33" fmla="*/ 499 h 725"/>
                <a:gd name="T34" fmla="*/ 843 w 1042"/>
                <a:gd name="T35" fmla="*/ 174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42" h="725">
                  <a:moveTo>
                    <a:pt x="843" y="174"/>
                  </a:moveTo>
                  <a:cubicBezTo>
                    <a:pt x="787" y="83"/>
                    <a:pt x="787" y="83"/>
                    <a:pt x="787" y="83"/>
                  </a:cubicBezTo>
                  <a:cubicBezTo>
                    <a:pt x="760" y="32"/>
                    <a:pt x="726" y="4"/>
                    <a:pt x="676" y="3"/>
                  </a:cubicBezTo>
                  <a:cubicBezTo>
                    <a:pt x="602" y="1"/>
                    <a:pt x="602" y="1"/>
                    <a:pt x="602" y="1"/>
                  </a:cubicBezTo>
                  <a:cubicBezTo>
                    <a:pt x="566" y="0"/>
                    <a:pt x="531" y="16"/>
                    <a:pt x="508" y="43"/>
                  </a:cubicBezTo>
                  <a:cubicBezTo>
                    <a:pt x="173" y="449"/>
                    <a:pt x="173" y="449"/>
                    <a:pt x="173" y="449"/>
                  </a:cubicBezTo>
                  <a:cubicBezTo>
                    <a:pt x="72" y="466"/>
                    <a:pt x="72" y="466"/>
                    <a:pt x="72" y="466"/>
                  </a:cubicBezTo>
                  <a:cubicBezTo>
                    <a:pt x="0" y="478"/>
                    <a:pt x="0" y="478"/>
                    <a:pt x="0" y="478"/>
                  </a:cubicBezTo>
                  <a:cubicBezTo>
                    <a:pt x="0" y="725"/>
                    <a:pt x="0" y="725"/>
                    <a:pt x="0" y="725"/>
                  </a:cubicBezTo>
                  <a:cubicBezTo>
                    <a:pt x="1" y="724"/>
                    <a:pt x="1" y="724"/>
                    <a:pt x="1" y="724"/>
                  </a:cubicBezTo>
                  <a:cubicBezTo>
                    <a:pt x="285" y="724"/>
                    <a:pt x="285" y="724"/>
                    <a:pt x="285" y="724"/>
                  </a:cubicBezTo>
                  <a:cubicBezTo>
                    <a:pt x="369" y="724"/>
                    <a:pt x="447" y="680"/>
                    <a:pt x="489" y="607"/>
                  </a:cubicBezTo>
                  <a:cubicBezTo>
                    <a:pt x="498" y="591"/>
                    <a:pt x="507" y="573"/>
                    <a:pt x="517" y="552"/>
                  </a:cubicBezTo>
                  <a:cubicBezTo>
                    <a:pt x="522" y="542"/>
                    <a:pt x="657" y="315"/>
                    <a:pt x="657" y="315"/>
                  </a:cubicBezTo>
                  <a:cubicBezTo>
                    <a:pt x="806" y="555"/>
                    <a:pt x="806" y="555"/>
                    <a:pt x="806" y="555"/>
                  </a:cubicBezTo>
                  <a:cubicBezTo>
                    <a:pt x="813" y="573"/>
                    <a:pt x="833" y="582"/>
                    <a:pt x="850" y="575"/>
                  </a:cubicBezTo>
                  <a:cubicBezTo>
                    <a:pt x="1042" y="499"/>
                    <a:pt x="1042" y="499"/>
                    <a:pt x="1042" y="499"/>
                  </a:cubicBezTo>
                  <a:lnTo>
                    <a:pt x="843" y="174"/>
                  </a:ln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49" name="Freeform 20">
              <a:extLst>
                <a:ext uri="{FF2B5EF4-FFF2-40B4-BE49-F238E27FC236}">
                  <a16:creationId xmlns:a16="http://schemas.microsoft.com/office/drawing/2014/main" id="{1B4DD606-6FE3-C943-B860-3499E64D963A}"/>
                </a:ext>
              </a:extLst>
            </p:cNvPr>
            <p:cNvSpPr>
              <a:spLocks/>
            </p:cNvSpPr>
            <p:nvPr/>
          </p:nvSpPr>
          <p:spPr bwMode="auto">
            <a:xfrm>
              <a:off x="5340" y="2972"/>
              <a:ext cx="87" cy="277"/>
            </a:xfrm>
            <a:custGeom>
              <a:avLst/>
              <a:gdLst>
                <a:gd name="T0" fmla="*/ 14 w 104"/>
                <a:gd name="T1" fmla="*/ 331 h 331"/>
                <a:gd name="T2" fmla="*/ 3 w 104"/>
                <a:gd name="T3" fmla="*/ 65 h 331"/>
                <a:gd name="T4" fmla="*/ 37 w 104"/>
                <a:gd name="T5" fmla="*/ 0 h 331"/>
                <a:gd name="T6" fmla="*/ 37 w 104"/>
                <a:gd name="T7" fmla="*/ 0 h 331"/>
                <a:gd name="T8" fmla="*/ 104 w 104"/>
                <a:gd name="T9" fmla="*/ 307 h 331"/>
                <a:gd name="T10" fmla="*/ 14 w 104"/>
                <a:gd name="T11" fmla="*/ 331 h 331"/>
              </a:gdLst>
              <a:ahLst/>
              <a:cxnLst>
                <a:cxn ang="0">
                  <a:pos x="T0" y="T1"/>
                </a:cxn>
                <a:cxn ang="0">
                  <a:pos x="T2" y="T3"/>
                </a:cxn>
                <a:cxn ang="0">
                  <a:pos x="T4" y="T5"/>
                </a:cxn>
                <a:cxn ang="0">
                  <a:pos x="T6" y="T7"/>
                </a:cxn>
                <a:cxn ang="0">
                  <a:pos x="T8" y="T9"/>
                </a:cxn>
                <a:cxn ang="0">
                  <a:pos x="T10" y="T11"/>
                </a:cxn>
              </a:cxnLst>
              <a:rect l="0" t="0" r="r" b="b"/>
              <a:pathLst>
                <a:path w="104" h="331">
                  <a:moveTo>
                    <a:pt x="14" y="331"/>
                  </a:moveTo>
                  <a:cubicBezTo>
                    <a:pt x="3" y="65"/>
                    <a:pt x="3" y="65"/>
                    <a:pt x="3" y="65"/>
                  </a:cubicBezTo>
                  <a:cubicBezTo>
                    <a:pt x="0" y="34"/>
                    <a:pt x="7" y="6"/>
                    <a:pt x="37" y="0"/>
                  </a:cubicBezTo>
                  <a:cubicBezTo>
                    <a:pt x="37" y="0"/>
                    <a:pt x="37" y="0"/>
                    <a:pt x="37" y="0"/>
                  </a:cubicBezTo>
                  <a:cubicBezTo>
                    <a:pt x="104" y="307"/>
                    <a:pt x="104" y="307"/>
                    <a:pt x="104" y="307"/>
                  </a:cubicBezTo>
                  <a:lnTo>
                    <a:pt x="14" y="331"/>
                  </a:lnTo>
                  <a:close/>
                </a:path>
              </a:pathLst>
            </a:custGeom>
            <a:solidFill>
              <a:srgbClr val="DB8E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50" name="Freeform 21">
              <a:extLst>
                <a:ext uri="{FF2B5EF4-FFF2-40B4-BE49-F238E27FC236}">
                  <a16:creationId xmlns:a16="http://schemas.microsoft.com/office/drawing/2014/main" id="{68C97417-3CAD-334D-81E7-9AC86E3C8DD1}"/>
                </a:ext>
              </a:extLst>
            </p:cNvPr>
            <p:cNvSpPr>
              <a:spLocks/>
            </p:cNvSpPr>
            <p:nvPr/>
          </p:nvSpPr>
          <p:spPr bwMode="auto">
            <a:xfrm>
              <a:off x="5261" y="3229"/>
              <a:ext cx="481" cy="665"/>
            </a:xfrm>
            <a:custGeom>
              <a:avLst/>
              <a:gdLst>
                <a:gd name="T0" fmla="*/ 346 w 576"/>
                <a:gd name="T1" fmla="*/ 586 h 795"/>
                <a:gd name="T2" fmla="*/ 273 w 576"/>
                <a:gd name="T3" fmla="*/ 544 h 795"/>
                <a:gd name="T4" fmla="*/ 295 w 576"/>
                <a:gd name="T5" fmla="*/ 441 h 795"/>
                <a:gd name="T6" fmla="*/ 295 w 576"/>
                <a:gd name="T7" fmla="*/ 390 h 795"/>
                <a:gd name="T8" fmla="*/ 199 w 576"/>
                <a:gd name="T9" fmla="*/ 0 h 795"/>
                <a:gd name="T10" fmla="*/ 109 w 576"/>
                <a:gd name="T11" fmla="*/ 24 h 795"/>
                <a:gd name="T12" fmla="*/ 128 w 576"/>
                <a:gd name="T13" fmla="*/ 382 h 795"/>
                <a:gd name="T14" fmla="*/ 16 w 576"/>
                <a:gd name="T15" fmla="*/ 676 h 795"/>
                <a:gd name="T16" fmla="*/ 35 w 576"/>
                <a:gd name="T17" fmla="*/ 793 h 795"/>
                <a:gd name="T18" fmla="*/ 576 w 576"/>
                <a:gd name="T19" fmla="*/ 795 h 795"/>
                <a:gd name="T20" fmla="*/ 576 w 576"/>
                <a:gd name="T21" fmla="*/ 548 h 795"/>
                <a:gd name="T22" fmla="*/ 346 w 576"/>
                <a:gd name="T23" fmla="*/ 586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6" h="795">
                  <a:moveTo>
                    <a:pt x="346" y="586"/>
                  </a:moveTo>
                  <a:cubicBezTo>
                    <a:pt x="329" y="563"/>
                    <a:pt x="303" y="547"/>
                    <a:pt x="273" y="544"/>
                  </a:cubicBezTo>
                  <a:cubicBezTo>
                    <a:pt x="295" y="441"/>
                    <a:pt x="295" y="441"/>
                    <a:pt x="295" y="441"/>
                  </a:cubicBezTo>
                  <a:cubicBezTo>
                    <a:pt x="299" y="424"/>
                    <a:pt x="299" y="407"/>
                    <a:pt x="295" y="390"/>
                  </a:cubicBezTo>
                  <a:cubicBezTo>
                    <a:pt x="199" y="0"/>
                    <a:pt x="199" y="0"/>
                    <a:pt x="199" y="0"/>
                  </a:cubicBezTo>
                  <a:cubicBezTo>
                    <a:pt x="109" y="24"/>
                    <a:pt x="109" y="24"/>
                    <a:pt x="109" y="24"/>
                  </a:cubicBezTo>
                  <a:cubicBezTo>
                    <a:pt x="128" y="382"/>
                    <a:pt x="128" y="382"/>
                    <a:pt x="128" y="382"/>
                  </a:cubicBezTo>
                  <a:cubicBezTo>
                    <a:pt x="16" y="676"/>
                    <a:pt x="16" y="676"/>
                    <a:pt x="16" y="676"/>
                  </a:cubicBezTo>
                  <a:cubicBezTo>
                    <a:pt x="0" y="717"/>
                    <a:pt x="9" y="762"/>
                    <a:pt x="35" y="793"/>
                  </a:cubicBezTo>
                  <a:cubicBezTo>
                    <a:pt x="576" y="795"/>
                    <a:pt x="576" y="795"/>
                    <a:pt x="576" y="795"/>
                  </a:cubicBezTo>
                  <a:cubicBezTo>
                    <a:pt x="576" y="548"/>
                    <a:pt x="576" y="548"/>
                    <a:pt x="576" y="548"/>
                  </a:cubicBezTo>
                  <a:lnTo>
                    <a:pt x="346" y="586"/>
                  </a:lnTo>
                  <a:close/>
                </a:path>
              </a:pathLst>
            </a:custGeom>
            <a:solidFill>
              <a:srgbClr val="2A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51" name="Freeform 22">
              <a:extLst>
                <a:ext uri="{FF2B5EF4-FFF2-40B4-BE49-F238E27FC236}">
                  <a16:creationId xmlns:a16="http://schemas.microsoft.com/office/drawing/2014/main" id="{1548585D-7C52-274E-8101-884B9B425B29}"/>
                </a:ext>
              </a:extLst>
            </p:cNvPr>
            <p:cNvSpPr>
              <a:spLocks/>
            </p:cNvSpPr>
            <p:nvPr/>
          </p:nvSpPr>
          <p:spPr bwMode="auto">
            <a:xfrm>
              <a:off x="4709" y="3619"/>
              <a:ext cx="544" cy="274"/>
            </a:xfrm>
            <a:custGeom>
              <a:avLst/>
              <a:gdLst>
                <a:gd name="T0" fmla="*/ 538 w 650"/>
                <a:gd name="T1" fmla="*/ 252 h 328"/>
                <a:gd name="T2" fmla="*/ 531 w 650"/>
                <a:gd name="T3" fmla="*/ 250 h 328"/>
                <a:gd name="T4" fmla="*/ 531 w 650"/>
                <a:gd name="T5" fmla="*/ 250 h 328"/>
                <a:gd name="T6" fmla="*/ 454 w 650"/>
                <a:gd name="T7" fmla="*/ 124 h 328"/>
                <a:gd name="T8" fmla="*/ 195 w 650"/>
                <a:gd name="T9" fmla="*/ 113 h 328"/>
                <a:gd name="T10" fmla="*/ 158 w 650"/>
                <a:gd name="T11" fmla="*/ 113 h 328"/>
                <a:gd name="T12" fmla="*/ 0 w 650"/>
                <a:gd name="T13" fmla="*/ 271 h 328"/>
                <a:gd name="T14" fmla="*/ 0 w 650"/>
                <a:gd name="T15" fmla="*/ 271 h 328"/>
                <a:gd name="T16" fmla="*/ 10 w 650"/>
                <a:gd name="T17" fmla="*/ 327 h 328"/>
                <a:gd name="T18" fmla="*/ 11 w 650"/>
                <a:gd name="T19" fmla="*/ 327 h 328"/>
                <a:gd name="T20" fmla="*/ 10 w 650"/>
                <a:gd name="T21" fmla="*/ 328 h 328"/>
                <a:gd name="T22" fmla="*/ 586 w 650"/>
                <a:gd name="T23" fmla="*/ 328 h 328"/>
                <a:gd name="T24" fmla="*/ 650 w 650"/>
                <a:gd name="T25" fmla="*/ 328 h 328"/>
                <a:gd name="T26" fmla="*/ 538 w 650"/>
                <a:gd name="T27" fmla="*/ 252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50" h="328">
                  <a:moveTo>
                    <a:pt x="538" y="252"/>
                  </a:moveTo>
                  <a:cubicBezTo>
                    <a:pt x="531" y="250"/>
                    <a:pt x="531" y="250"/>
                    <a:pt x="531" y="250"/>
                  </a:cubicBezTo>
                  <a:cubicBezTo>
                    <a:pt x="531" y="250"/>
                    <a:pt x="531" y="250"/>
                    <a:pt x="531" y="250"/>
                  </a:cubicBezTo>
                  <a:cubicBezTo>
                    <a:pt x="454" y="124"/>
                    <a:pt x="454" y="124"/>
                    <a:pt x="454" y="124"/>
                  </a:cubicBezTo>
                  <a:cubicBezTo>
                    <a:pt x="389" y="0"/>
                    <a:pt x="255" y="21"/>
                    <a:pt x="195" y="113"/>
                  </a:cubicBezTo>
                  <a:cubicBezTo>
                    <a:pt x="158" y="113"/>
                    <a:pt x="158" y="113"/>
                    <a:pt x="158" y="113"/>
                  </a:cubicBezTo>
                  <a:cubicBezTo>
                    <a:pt x="71" y="113"/>
                    <a:pt x="0" y="184"/>
                    <a:pt x="0" y="271"/>
                  </a:cubicBezTo>
                  <a:cubicBezTo>
                    <a:pt x="0" y="271"/>
                    <a:pt x="0" y="271"/>
                    <a:pt x="0" y="271"/>
                  </a:cubicBezTo>
                  <a:cubicBezTo>
                    <a:pt x="0" y="291"/>
                    <a:pt x="4" y="310"/>
                    <a:pt x="10" y="327"/>
                  </a:cubicBezTo>
                  <a:cubicBezTo>
                    <a:pt x="11" y="327"/>
                    <a:pt x="11" y="327"/>
                    <a:pt x="11" y="327"/>
                  </a:cubicBezTo>
                  <a:cubicBezTo>
                    <a:pt x="10" y="328"/>
                    <a:pt x="10" y="328"/>
                    <a:pt x="10" y="328"/>
                  </a:cubicBezTo>
                  <a:cubicBezTo>
                    <a:pt x="586" y="328"/>
                    <a:pt x="586" y="328"/>
                    <a:pt x="586" y="328"/>
                  </a:cubicBezTo>
                  <a:cubicBezTo>
                    <a:pt x="650" y="328"/>
                    <a:pt x="650" y="328"/>
                    <a:pt x="650" y="328"/>
                  </a:cubicBezTo>
                  <a:cubicBezTo>
                    <a:pt x="626" y="287"/>
                    <a:pt x="585" y="260"/>
                    <a:pt x="538" y="252"/>
                  </a:cubicBezTo>
                  <a:close/>
                </a:path>
              </a:pathLst>
            </a:custGeom>
            <a:solidFill>
              <a:srgbClr val="2A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52" name="Freeform 23">
              <a:extLst>
                <a:ext uri="{FF2B5EF4-FFF2-40B4-BE49-F238E27FC236}">
                  <a16:creationId xmlns:a16="http://schemas.microsoft.com/office/drawing/2014/main" id="{64376581-083C-0843-80C8-ED9A6BFB757B}"/>
                </a:ext>
              </a:extLst>
            </p:cNvPr>
            <p:cNvSpPr>
              <a:spLocks/>
            </p:cNvSpPr>
            <p:nvPr/>
          </p:nvSpPr>
          <p:spPr bwMode="auto">
            <a:xfrm>
              <a:off x="6936" y="3524"/>
              <a:ext cx="534" cy="367"/>
            </a:xfrm>
            <a:custGeom>
              <a:avLst/>
              <a:gdLst>
                <a:gd name="T0" fmla="*/ 492 w 689"/>
                <a:gd name="T1" fmla="*/ 0 h 474"/>
                <a:gd name="T2" fmla="*/ 345 w 689"/>
                <a:gd name="T3" fmla="*/ 437 h 474"/>
                <a:gd name="T4" fmla="*/ 47 w 689"/>
                <a:gd name="T5" fmla="*/ 437 h 474"/>
                <a:gd name="T6" fmla="*/ 0 w 689"/>
                <a:gd name="T7" fmla="*/ 474 h 474"/>
                <a:gd name="T8" fmla="*/ 336 w 689"/>
                <a:gd name="T9" fmla="*/ 474 h 474"/>
                <a:gd name="T10" fmla="*/ 497 w 689"/>
                <a:gd name="T11" fmla="*/ 474 h 474"/>
                <a:gd name="T12" fmla="*/ 549 w 689"/>
                <a:gd name="T13" fmla="*/ 436 h 474"/>
                <a:gd name="T14" fmla="*/ 685 w 689"/>
                <a:gd name="T15" fmla="*/ 21 h 474"/>
                <a:gd name="T16" fmla="*/ 670 w 689"/>
                <a:gd name="T17" fmla="*/ 0 h 474"/>
                <a:gd name="T18" fmla="*/ 492 w 689"/>
                <a:gd name="T19" fmla="*/ 0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9" h="474">
                  <a:moveTo>
                    <a:pt x="492" y="0"/>
                  </a:moveTo>
                  <a:cubicBezTo>
                    <a:pt x="345" y="437"/>
                    <a:pt x="345" y="437"/>
                    <a:pt x="345" y="437"/>
                  </a:cubicBezTo>
                  <a:cubicBezTo>
                    <a:pt x="47" y="437"/>
                    <a:pt x="47" y="437"/>
                    <a:pt x="47" y="437"/>
                  </a:cubicBezTo>
                  <a:cubicBezTo>
                    <a:pt x="17" y="437"/>
                    <a:pt x="0" y="443"/>
                    <a:pt x="0" y="474"/>
                  </a:cubicBezTo>
                  <a:cubicBezTo>
                    <a:pt x="336" y="474"/>
                    <a:pt x="336" y="474"/>
                    <a:pt x="336" y="474"/>
                  </a:cubicBezTo>
                  <a:cubicBezTo>
                    <a:pt x="497" y="474"/>
                    <a:pt x="497" y="474"/>
                    <a:pt x="497" y="474"/>
                  </a:cubicBezTo>
                  <a:cubicBezTo>
                    <a:pt x="521" y="474"/>
                    <a:pt x="542" y="458"/>
                    <a:pt x="549" y="436"/>
                  </a:cubicBezTo>
                  <a:cubicBezTo>
                    <a:pt x="685" y="21"/>
                    <a:pt x="685" y="21"/>
                    <a:pt x="685" y="21"/>
                  </a:cubicBezTo>
                  <a:cubicBezTo>
                    <a:pt x="689" y="11"/>
                    <a:pt x="681" y="0"/>
                    <a:pt x="670" y="0"/>
                  </a:cubicBezTo>
                  <a:lnTo>
                    <a:pt x="492" y="0"/>
                  </a:lnTo>
                  <a:close/>
                </a:path>
              </a:pathLst>
            </a:custGeom>
            <a:solidFill>
              <a:srgbClr val="EAE8E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53" name="Freeform 24">
              <a:extLst>
                <a:ext uri="{FF2B5EF4-FFF2-40B4-BE49-F238E27FC236}">
                  <a16:creationId xmlns:a16="http://schemas.microsoft.com/office/drawing/2014/main" id="{3B8833AB-1610-D848-B0A7-0F7806F45F45}"/>
                </a:ext>
              </a:extLst>
            </p:cNvPr>
            <p:cNvSpPr>
              <a:spLocks noEditPoints="1"/>
            </p:cNvSpPr>
            <p:nvPr/>
          </p:nvSpPr>
          <p:spPr bwMode="auto">
            <a:xfrm>
              <a:off x="5797" y="2581"/>
              <a:ext cx="285" cy="281"/>
            </a:xfrm>
            <a:custGeom>
              <a:avLst/>
              <a:gdLst>
                <a:gd name="T0" fmla="*/ 44 w 342"/>
                <a:gd name="T1" fmla="*/ 161 h 336"/>
                <a:gd name="T2" fmla="*/ 5 w 342"/>
                <a:gd name="T3" fmla="*/ 116 h 336"/>
                <a:gd name="T4" fmla="*/ 0 w 342"/>
                <a:gd name="T5" fmla="*/ 84 h 336"/>
                <a:gd name="T6" fmla="*/ 21 w 342"/>
                <a:gd name="T7" fmla="*/ 25 h 336"/>
                <a:gd name="T8" fmla="*/ 75 w 342"/>
                <a:gd name="T9" fmla="*/ 0 h 336"/>
                <a:gd name="T10" fmla="*/ 129 w 342"/>
                <a:gd name="T11" fmla="*/ 25 h 336"/>
                <a:gd name="T12" fmla="*/ 149 w 342"/>
                <a:gd name="T13" fmla="*/ 83 h 336"/>
                <a:gd name="T14" fmla="*/ 144 w 342"/>
                <a:gd name="T15" fmla="*/ 116 h 336"/>
                <a:gd name="T16" fmla="*/ 105 w 342"/>
                <a:gd name="T17" fmla="*/ 161 h 336"/>
                <a:gd name="T18" fmla="*/ 75 w 342"/>
                <a:gd name="T19" fmla="*/ 142 h 336"/>
                <a:gd name="T20" fmla="*/ 106 w 342"/>
                <a:gd name="T21" fmla="*/ 125 h 336"/>
                <a:gd name="T22" fmla="*/ 118 w 342"/>
                <a:gd name="T23" fmla="*/ 85 h 336"/>
                <a:gd name="T24" fmla="*/ 114 w 342"/>
                <a:gd name="T25" fmla="*/ 61 h 336"/>
                <a:gd name="T26" fmla="*/ 91 w 342"/>
                <a:gd name="T27" fmla="*/ 31 h 336"/>
                <a:gd name="T28" fmla="*/ 57 w 342"/>
                <a:gd name="T29" fmla="*/ 31 h 336"/>
                <a:gd name="T30" fmla="*/ 35 w 342"/>
                <a:gd name="T31" fmla="*/ 61 h 336"/>
                <a:gd name="T32" fmla="*/ 32 w 342"/>
                <a:gd name="T33" fmla="*/ 84 h 336"/>
                <a:gd name="T34" fmla="*/ 44 w 342"/>
                <a:gd name="T35" fmla="*/ 125 h 336"/>
                <a:gd name="T36" fmla="*/ 75 w 342"/>
                <a:gd name="T37" fmla="*/ 142 h 336"/>
                <a:gd name="T38" fmla="*/ 309 w 342"/>
                <a:gd name="T39" fmla="*/ 4 h 336"/>
                <a:gd name="T40" fmla="*/ 34 w 342"/>
                <a:gd name="T41" fmla="*/ 332 h 336"/>
                <a:gd name="T42" fmla="*/ 268 w 342"/>
                <a:gd name="T43" fmla="*/ 336 h 336"/>
                <a:gd name="T44" fmla="*/ 214 w 342"/>
                <a:gd name="T45" fmla="*/ 311 h 336"/>
                <a:gd name="T46" fmla="*/ 194 w 342"/>
                <a:gd name="T47" fmla="*/ 253 h 336"/>
                <a:gd name="T48" fmla="*/ 199 w 342"/>
                <a:gd name="T49" fmla="*/ 220 h 336"/>
                <a:gd name="T50" fmla="*/ 238 w 342"/>
                <a:gd name="T51" fmla="*/ 175 h 336"/>
                <a:gd name="T52" fmla="*/ 299 w 342"/>
                <a:gd name="T53" fmla="*/ 175 h 336"/>
                <a:gd name="T54" fmla="*/ 337 w 342"/>
                <a:gd name="T55" fmla="*/ 220 h 336"/>
                <a:gd name="T56" fmla="*/ 342 w 342"/>
                <a:gd name="T57" fmla="*/ 252 h 336"/>
                <a:gd name="T58" fmla="*/ 322 w 342"/>
                <a:gd name="T59" fmla="*/ 311 h 336"/>
                <a:gd name="T60" fmla="*/ 268 w 342"/>
                <a:gd name="T61" fmla="*/ 336 h 336"/>
                <a:gd name="T62" fmla="*/ 286 w 342"/>
                <a:gd name="T63" fmla="*/ 305 h 336"/>
                <a:gd name="T64" fmla="*/ 308 w 342"/>
                <a:gd name="T65" fmla="*/ 275 h 336"/>
                <a:gd name="T66" fmla="*/ 311 w 342"/>
                <a:gd name="T67" fmla="*/ 252 h 336"/>
                <a:gd name="T68" fmla="*/ 299 w 342"/>
                <a:gd name="T69" fmla="*/ 211 h 336"/>
                <a:gd name="T70" fmla="*/ 268 w 342"/>
                <a:gd name="T71" fmla="*/ 194 h 336"/>
                <a:gd name="T72" fmla="*/ 237 w 342"/>
                <a:gd name="T73" fmla="*/ 211 h 336"/>
                <a:gd name="T74" fmla="*/ 225 w 342"/>
                <a:gd name="T75" fmla="*/ 251 h 336"/>
                <a:gd name="T76" fmla="*/ 228 w 342"/>
                <a:gd name="T77" fmla="*/ 275 h 336"/>
                <a:gd name="T78" fmla="*/ 252 w 342"/>
                <a:gd name="T79" fmla="*/ 30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42" h="336">
                  <a:moveTo>
                    <a:pt x="74" y="168"/>
                  </a:moveTo>
                  <a:cubicBezTo>
                    <a:pt x="63" y="168"/>
                    <a:pt x="53" y="166"/>
                    <a:pt x="44" y="161"/>
                  </a:cubicBezTo>
                  <a:cubicBezTo>
                    <a:pt x="35" y="157"/>
                    <a:pt x="27" y="151"/>
                    <a:pt x="21" y="143"/>
                  </a:cubicBezTo>
                  <a:cubicBezTo>
                    <a:pt x="14" y="135"/>
                    <a:pt x="9" y="126"/>
                    <a:pt x="5" y="116"/>
                  </a:cubicBezTo>
                  <a:cubicBezTo>
                    <a:pt x="2" y="106"/>
                    <a:pt x="0" y="96"/>
                    <a:pt x="0" y="85"/>
                  </a:cubicBezTo>
                  <a:cubicBezTo>
                    <a:pt x="0" y="84"/>
                    <a:pt x="0" y="84"/>
                    <a:pt x="0" y="84"/>
                  </a:cubicBezTo>
                  <a:cubicBezTo>
                    <a:pt x="0" y="73"/>
                    <a:pt x="2" y="62"/>
                    <a:pt x="5" y="52"/>
                  </a:cubicBezTo>
                  <a:cubicBezTo>
                    <a:pt x="9" y="42"/>
                    <a:pt x="14" y="33"/>
                    <a:pt x="21" y="25"/>
                  </a:cubicBezTo>
                  <a:cubicBezTo>
                    <a:pt x="27" y="17"/>
                    <a:pt x="35" y="11"/>
                    <a:pt x="44" y="7"/>
                  </a:cubicBezTo>
                  <a:cubicBezTo>
                    <a:pt x="54" y="2"/>
                    <a:pt x="64" y="0"/>
                    <a:pt x="75" y="0"/>
                  </a:cubicBezTo>
                  <a:cubicBezTo>
                    <a:pt x="86" y="0"/>
                    <a:pt x="96" y="2"/>
                    <a:pt x="105" y="7"/>
                  </a:cubicBezTo>
                  <a:cubicBezTo>
                    <a:pt x="114" y="11"/>
                    <a:pt x="122" y="17"/>
                    <a:pt x="129" y="25"/>
                  </a:cubicBezTo>
                  <a:cubicBezTo>
                    <a:pt x="135" y="33"/>
                    <a:pt x="140" y="42"/>
                    <a:pt x="144" y="52"/>
                  </a:cubicBezTo>
                  <a:cubicBezTo>
                    <a:pt x="147" y="62"/>
                    <a:pt x="149" y="72"/>
                    <a:pt x="149" y="83"/>
                  </a:cubicBezTo>
                  <a:cubicBezTo>
                    <a:pt x="149" y="84"/>
                    <a:pt x="149" y="84"/>
                    <a:pt x="149" y="84"/>
                  </a:cubicBezTo>
                  <a:cubicBezTo>
                    <a:pt x="149" y="95"/>
                    <a:pt x="147" y="106"/>
                    <a:pt x="144" y="116"/>
                  </a:cubicBezTo>
                  <a:cubicBezTo>
                    <a:pt x="140" y="126"/>
                    <a:pt x="135" y="135"/>
                    <a:pt x="128" y="143"/>
                  </a:cubicBezTo>
                  <a:cubicBezTo>
                    <a:pt x="122" y="151"/>
                    <a:pt x="114" y="157"/>
                    <a:pt x="105" y="161"/>
                  </a:cubicBezTo>
                  <a:cubicBezTo>
                    <a:pt x="96" y="166"/>
                    <a:pt x="86" y="168"/>
                    <a:pt x="74" y="168"/>
                  </a:cubicBezTo>
                  <a:close/>
                  <a:moveTo>
                    <a:pt x="75" y="142"/>
                  </a:moveTo>
                  <a:cubicBezTo>
                    <a:pt x="81" y="142"/>
                    <a:pt x="87" y="140"/>
                    <a:pt x="93" y="137"/>
                  </a:cubicBezTo>
                  <a:cubicBezTo>
                    <a:pt x="98" y="134"/>
                    <a:pt x="102" y="130"/>
                    <a:pt x="106" y="125"/>
                  </a:cubicBezTo>
                  <a:cubicBezTo>
                    <a:pt x="110" y="120"/>
                    <a:pt x="113" y="114"/>
                    <a:pt x="115" y="107"/>
                  </a:cubicBezTo>
                  <a:cubicBezTo>
                    <a:pt x="117" y="100"/>
                    <a:pt x="118" y="93"/>
                    <a:pt x="118" y="85"/>
                  </a:cubicBezTo>
                  <a:cubicBezTo>
                    <a:pt x="118" y="84"/>
                    <a:pt x="118" y="84"/>
                    <a:pt x="118" y="84"/>
                  </a:cubicBezTo>
                  <a:cubicBezTo>
                    <a:pt x="118" y="76"/>
                    <a:pt x="117" y="68"/>
                    <a:pt x="114" y="61"/>
                  </a:cubicBezTo>
                  <a:cubicBezTo>
                    <a:pt x="112" y="54"/>
                    <a:pt x="109" y="48"/>
                    <a:pt x="105" y="43"/>
                  </a:cubicBezTo>
                  <a:cubicBezTo>
                    <a:pt x="101" y="38"/>
                    <a:pt x="97" y="34"/>
                    <a:pt x="91" y="31"/>
                  </a:cubicBezTo>
                  <a:cubicBezTo>
                    <a:pt x="86" y="28"/>
                    <a:pt x="80" y="26"/>
                    <a:pt x="74" y="26"/>
                  </a:cubicBezTo>
                  <a:cubicBezTo>
                    <a:pt x="68" y="26"/>
                    <a:pt x="62" y="28"/>
                    <a:pt x="57" y="31"/>
                  </a:cubicBezTo>
                  <a:cubicBezTo>
                    <a:pt x="52" y="34"/>
                    <a:pt x="47" y="38"/>
                    <a:pt x="43" y="43"/>
                  </a:cubicBezTo>
                  <a:cubicBezTo>
                    <a:pt x="40" y="48"/>
                    <a:pt x="37" y="54"/>
                    <a:pt x="35" y="61"/>
                  </a:cubicBezTo>
                  <a:cubicBezTo>
                    <a:pt x="33" y="68"/>
                    <a:pt x="32" y="75"/>
                    <a:pt x="32" y="83"/>
                  </a:cubicBezTo>
                  <a:cubicBezTo>
                    <a:pt x="32" y="84"/>
                    <a:pt x="32" y="84"/>
                    <a:pt x="32" y="84"/>
                  </a:cubicBezTo>
                  <a:cubicBezTo>
                    <a:pt x="32" y="92"/>
                    <a:pt x="33" y="100"/>
                    <a:pt x="35" y="107"/>
                  </a:cubicBezTo>
                  <a:cubicBezTo>
                    <a:pt x="37" y="114"/>
                    <a:pt x="40" y="120"/>
                    <a:pt x="44" y="125"/>
                  </a:cubicBezTo>
                  <a:cubicBezTo>
                    <a:pt x="48" y="130"/>
                    <a:pt x="53" y="134"/>
                    <a:pt x="58" y="137"/>
                  </a:cubicBezTo>
                  <a:cubicBezTo>
                    <a:pt x="63" y="140"/>
                    <a:pt x="69" y="142"/>
                    <a:pt x="75" y="142"/>
                  </a:cubicBezTo>
                  <a:close/>
                  <a:moveTo>
                    <a:pt x="275" y="4"/>
                  </a:moveTo>
                  <a:cubicBezTo>
                    <a:pt x="309" y="4"/>
                    <a:pt x="309" y="4"/>
                    <a:pt x="309" y="4"/>
                  </a:cubicBezTo>
                  <a:cubicBezTo>
                    <a:pt x="68" y="332"/>
                    <a:pt x="68" y="332"/>
                    <a:pt x="68" y="332"/>
                  </a:cubicBezTo>
                  <a:cubicBezTo>
                    <a:pt x="34" y="332"/>
                    <a:pt x="34" y="332"/>
                    <a:pt x="34" y="332"/>
                  </a:cubicBezTo>
                  <a:lnTo>
                    <a:pt x="275" y="4"/>
                  </a:lnTo>
                  <a:close/>
                  <a:moveTo>
                    <a:pt x="268" y="336"/>
                  </a:moveTo>
                  <a:cubicBezTo>
                    <a:pt x="257" y="336"/>
                    <a:pt x="247" y="334"/>
                    <a:pt x="238" y="329"/>
                  </a:cubicBezTo>
                  <a:cubicBezTo>
                    <a:pt x="229" y="325"/>
                    <a:pt x="221" y="319"/>
                    <a:pt x="214" y="311"/>
                  </a:cubicBezTo>
                  <a:cubicBezTo>
                    <a:pt x="208" y="303"/>
                    <a:pt x="203" y="295"/>
                    <a:pt x="199" y="285"/>
                  </a:cubicBezTo>
                  <a:cubicBezTo>
                    <a:pt x="196" y="275"/>
                    <a:pt x="194" y="264"/>
                    <a:pt x="194" y="253"/>
                  </a:cubicBezTo>
                  <a:cubicBezTo>
                    <a:pt x="194" y="252"/>
                    <a:pt x="194" y="252"/>
                    <a:pt x="194" y="252"/>
                  </a:cubicBezTo>
                  <a:cubicBezTo>
                    <a:pt x="194" y="241"/>
                    <a:pt x="196" y="230"/>
                    <a:pt x="199" y="220"/>
                  </a:cubicBezTo>
                  <a:cubicBezTo>
                    <a:pt x="203" y="210"/>
                    <a:pt x="208" y="201"/>
                    <a:pt x="215" y="193"/>
                  </a:cubicBezTo>
                  <a:cubicBezTo>
                    <a:pt x="221" y="186"/>
                    <a:pt x="229" y="179"/>
                    <a:pt x="238" y="175"/>
                  </a:cubicBezTo>
                  <a:cubicBezTo>
                    <a:pt x="247" y="170"/>
                    <a:pt x="257" y="168"/>
                    <a:pt x="269" y="168"/>
                  </a:cubicBezTo>
                  <a:cubicBezTo>
                    <a:pt x="280" y="168"/>
                    <a:pt x="290" y="170"/>
                    <a:pt x="299" y="175"/>
                  </a:cubicBezTo>
                  <a:cubicBezTo>
                    <a:pt x="308" y="179"/>
                    <a:pt x="316" y="186"/>
                    <a:pt x="322" y="193"/>
                  </a:cubicBezTo>
                  <a:cubicBezTo>
                    <a:pt x="329" y="201"/>
                    <a:pt x="334" y="210"/>
                    <a:pt x="337" y="220"/>
                  </a:cubicBezTo>
                  <a:cubicBezTo>
                    <a:pt x="341" y="230"/>
                    <a:pt x="342" y="240"/>
                    <a:pt x="342" y="251"/>
                  </a:cubicBezTo>
                  <a:cubicBezTo>
                    <a:pt x="342" y="252"/>
                    <a:pt x="342" y="252"/>
                    <a:pt x="342" y="252"/>
                  </a:cubicBezTo>
                  <a:cubicBezTo>
                    <a:pt x="342" y="263"/>
                    <a:pt x="341" y="274"/>
                    <a:pt x="337" y="284"/>
                  </a:cubicBezTo>
                  <a:cubicBezTo>
                    <a:pt x="333" y="294"/>
                    <a:pt x="328" y="303"/>
                    <a:pt x="322" y="311"/>
                  </a:cubicBezTo>
                  <a:cubicBezTo>
                    <a:pt x="316" y="319"/>
                    <a:pt x="308" y="325"/>
                    <a:pt x="299" y="329"/>
                  </a:cubicBezTo>
                  <a:cubicBezTo>
                    <a:pt x="289" y="334"/>
                    <a:pt x="279" y="336"/>
                    <a:pt x="268" y="336"/>
                  </a:cubicBezTo>
                  <a:close/>
                  <a:moveTo>
                    <a:pt x="269" y="310"/>
                  </a:moveTo>
                  <a:cubicBezTo>
                    <a:pt x="275" y="310"/>
                    <a:pt x="281" y="308"/>
                    <a:pt x="286" y="305"/>
                  </a:cubicBezTo>
                  <a:cubicBezTo>
                    <a:pt x="292" y="302"/>
                    <a:pt x="296" y="298"/>
                    <a:pt x="300" y="293"/>
                  </a:cubicBezTo>
                  <a:cubicBezTo>
                    <a:pt x="303" y="288"/>
                    <a:pt x="306" y="282"/>
                    <a:pt x="308" y="275"/>
                  </a:cubicBezTo>
                  <a:cubicBezTo>
                    <a:pt x="310" y="268"/>
                    <a:pt x="311" y="261"/>
                    <a:pt x="311" y="253"/>
                  </a:cubicBezTo>
                  <a:cubicBezTo>
                    <a:pt x="311" y="252"/>
                    <a:pt x="311" y="252"/>
                    <a:pt x="311" y="252"/>
                  </a:cubicBezTo>
                  <a:cubicBezTo>
                    <a:pt x="311" y="244"/>
                    <a:pt x="310" y="236"/>
                    <a:pt x="308" y="229"/>
                  </a:cubicBezTo>
                  <a:cubicBezTo>
                    <a:pt x="306" y="222"/>
                    <a:pt x="303" y="216"/>
                    <a:pt x="299" y="211"/>
                  </a:cubicBezTo>
                  <a:cubicBezTo>
                    <a:pt x="295" y="206"/>
                    <a:pt x="290" y="202"/>
                    <a:pt x="285" y="199"/>
                  </a:cubicBezTo>
                  <a:cubicBezTo>
                    <a:pt x="279" y="196"/>
                    <a:pt x="274" y="194"/>
                    <a:pt x="268" y="194"/>
                  </a:cubicBezTo>
                  <a:cubicBezTo>
                    <a:pt x="262" y="194"/>
                    <a:pt x="256" y="196"/>
                    <a:pt x="250" y="199"/>
                  </a:cubicBezTo>
                  <a:cubicBezTo>
                    <a:pt x="245" y="202"/>
                    <a:pt x="241" y="206"/>
                    <a:pt x="237" y="211"/>
                  </a:cubicBezTo>
                  <a:cubicBezTo>
                    <a:pt x="233" y="216"/>
                    <a:pt x="230" y="222"/>
                    <a:pt x="228" y="229"/>
                  </a:cubicBezTo>
                  <a:cubicBezTo>
                    <a:pt x="226" y="236"/>
                    <a:pt x="225" y="243"/>
                    <a:pt x="225" y="251"/>
                  </a:cubicBezTo>
                  <a:cubicBezTo>
                    <a:pt x="225" y="252"/>
                    <a:pt x="225" y="252"/>
                    <a:pt x="225" y="252"/>
                  </a:cubicBezTo>
                  <a:cubicBezTo>
                    <a:pt x="225" y="260"/>
                    <a:pt x="226" y="268"/>
                    <a:pt x="228" y="275"/>
                  </a:cubicBezTo>
                  <a:cubicBezTo>
                    <a:pt x="231" y="282"/>
                    <a:pt x="234" y="288"/>
                    <a:pt x="238" y="293"/>
                  </a:cubicBezTo>
                  <a:cubicBezTo>
                    <a:pt x="242" y="298"/>
                    <a:pt x="246" y="302"/>
                    <a:pt x="252" y="305"/>
                  </a:cubicBezTo>
                  <a:cubicBezTo>
                    <a:pt x="257" y="308"/>
                    <a:pt x="262" y="310"/>
                    <a:pt x="269" y="3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54" name="Freeform 25">
              <a:extLst>
                <a:ext uri="{FF2B5EF4-FFF2-40B4-BE49-F238E27FC236}">
                  <a16:creationId xmlns:a16="http://schemas.microsoft.com/office/drawing/2014/main" id="{1D4F6FA2-2C00-9C43-B1A8-D73CD44008DE}"/>
                </a:ext>
              </a:extLst>
            </p:cNvPr>
            <p:cNvSpPr>
              <a:spLocks noEditPoints="1"/>
            </p:cNvSpPr>
            <p:nvPr/>
          </p:nvSpPr>
          <p:spPr bwMode="auto">
            <a:xfrm>
              <a:off x="5083" y="2654"/>
              <a:ext cx="237" cy="253"/>
            </a:xfrm>
            <a:custGeom>
              <a:avLst/>
              <a:gdLst>
                <a:gd name="T0" fmla="*/ 120 w 284"/>
                <a:gd name="T1" fmla="*/ 90 h 302"/>
                <a:gd name="T2" fmla="*/ 77 w 284"/>
                <a:gd name="T3" fmla="*/ 195 h 302"/>
                <a:gd name="T4" fmla="*/ 109 w 284"/>
                <a:gd name="T5" fmla="*/ 229 h 302"/>
                <a:gd name="T6" fmla="*/ 155 w 284"/>
                <a:gd name="T7" fmla="*/ 230 h 302"/>
                <a:gd name="T8" fmla="*/ 195 w 284"/>
                <a:gd name="T9" fmla="*/ 187 h 302"/>
                <a:gd name="T10" fmla="*/ 245 w 284"/>
                <a:gd name="T11" fmla="*/ 195 h 302"/>
                <a:gd name="T12" fmla="*/ 277 w 284"/>
                <a:gd name="T13" fmla="*/ 161 h 302"/>
                <a:gd name="T14" fmla="*/ 274 w 284"/>
                <a:gd name="T15" fmla="*/ 97 h 302"/>
                <a:gd name="T16" fmla="*/ 95 w 284"/>
                <a:gd name="T17" fmla="*/ 28 h 302"/>
                <a:gd name="T18" fmla="*/ 16 w 284"/>
                <a:gd name="T19" fmla="*/ 103 h 302"/>
                <a:gd name="T20" fmla="*/ 13 w 284"/>
                <a:gd name="T21" fmla="*/ 212 h 302"/>
                <a:gd name="T22" fmla="*/ 88 w 284"/>
                <a:gd name="T23" fmla="*/ 290 h 302"/>
                <a:gd name="T24" fmla="*/ 145 w 284"/>
                <a:gd name="T25" fmla="*/ 302 h 302"/>
                <a:gd name="T26" fmla="*/ 200 w 284"/>
                <a:gd name="T27" fmla="*/ 292 h 302"/>
                <a:gd name="T28" fmla="*/ 271 w 284"/>
                <a:gd name="T29" fmla="*/ 238 h 302"/>
                <a:gd name="T30" fmla="*/ 274 w 284"/>
                <a:gd name="T31" fmla="*/ 235 h 302"/>
                <a:gd name="T32" fmla="*/ 259 w 284"/>
                <a:gd name="T33" fmla="*/ 224 h 302"/>
                <a:gd name="T34" fmla="*/ 257 w 284"/>
                <a:gd name="T35" fmla="*/ 227 h 302"/>
                <a:gd name="T36" fmla="*/ 193 w 284"/>
                <a:gd name="T37" fmla="*/ 274 h 302"/>
                <a:gd name="T38" fmla="*/ 96 w 284"/>
                <a:gd name="T39" fmla="*/ 273 h 302"/>
                <a:gd name="T40" fmla="*/ 32 w 284"/>
                <a:gd name="T41" fmla="*/ 205 h 302"/>
                <a:gd name="T42" fmla="*/ 102 w 284"/>
                <a:gd name="T43" fmla="*/ 45 h 302"/>
                <a:gd name="T44" fmla="*/ 255 w 284"/>
                <a:gd name="T45" fmla="*/ 104 h 302"/>
                <a:gd name="T46" fmla="*/ 239 w 284"/>
                <a:gd name="T47" fmla="*/ 176 h 302"/>
                <a:gd name="T48" fmla="*/ 220 w 284"/>
                <a:gd name="T49" fmla="*/ 177 h 302"/>
                <a:gd name="T50" fmla="*/ 208 w 284"/>
                <a:gd name="T51" fmla="*/ 162 h 302"/>
                <a:gd name="T52" fmla="*/ 203 w 284"/>
                <a:gd name="T53" fmla="*/ 141 h 302"/>
                <a:gd name="T54" fmla="*/ 189 w 284"/>
                <a:gd name="T55" fmla="*/ 70 h 302"/>
                <a:gd name="T56" fmla="*/ 166 w 284"/>
                <a:gd name="T57" fmla="*/ 76 h 302"/>
                <a:gd name="T58" fmla="*/ 169 w 284"/>
                <a:gd name="T59" fmla="*/ 93 h 302"/>
                <a:gd name="T60" fmla="*/ 120 w 284"/>
                <a:gd name="T61" fmla="*/ 90 h 302"/>
                <a:gd name="T62" fmla="*/ 177 w 284"/>
                <a:gd name="T63" fmla="*/ 135 h 302"/>
                <a:gd name="T64" fmla="*/ 176 w 284"/>
                <a:gd name="T65" fmla="*/ 177 h 302"/>
                <a:gd name="T66" fmla="*/ 149 w 284"/>
                <a:gd name="T67" fmla="*/ 207 h 302"/>
                <a:gd name="T68" fmla="*/ 100 w 284"/>
                <a:gd name="T69" fmla="*/ 185 h 302"/>
                <a:gd name="T70" fmla="*/ 101 w 284"/>
                <a:gd name="T71" fmla="*/ 140 h 302"/>
                <a:gd name="T72" fmla="*/ 128 w 284"/>
                <a:gd name="T73" fmla="*/ 112 h 302"/>
                <a:gd name="T74" fmla="*/ 142 w 284"/>
                <a:gd name="T75" fmla="*/ 109 h 302"/>
                <a:gd name="T76" fmla="*/ 157 w 284"/>
                <a:gd name="T77" fmla="*/ 113 h 302"/>
                <a:gd name="T78" fmla="*/ 177 w 284"/>
                <a:gd name="T79" fmla="*/ 135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84" h="302">
                  <a:moveTo>
                    <a:pt x="120" y="90"/>
                  </a:moveTo>
                  <a:cubicBezTo>
                    <a:pt x="85" y="103"/>
                    <a:pt x="59" y="149"/>
                    <a:pt x="77" y="195"/>
                  </a:cubicBezTo>
                  <a:cubicBezTo>
                    <a:pt x="83" y="211"/>
                    <a:pt x="95" y="223"/>
                    <a:pt x="109" y="229"/>
                  </a:cubicBezTo>
                  <a:cubicBezTo>
                    <a:pt x="124" y="235"/>
                    <a:pt x="140" y="236"/>
                    <a:pt x="155" y="230"/>
                  </a:cubicBezTo>
                  <a:cubicBezTo>
                    <a:pt x="178" y="221"/>
                    <a:pt x="189" y="203"/>
                    <a:pt x="195" y="187"/>
                  </a:cubicBezTo>
                  <a:cubicBezTo>
                    <a:pt x="208" y="199"/>
                    <a:pt x="226" y="202"/>
                    <a:pt x="245" y="195"/>
                  </a:cubicBezTo>
                  <a:cubicBezTo>
                    <a:pt x="260" y="189"/>
                    <a:pt x="272" y="177"/>
                    <a:pt x="277" y="161"/>
                  </a:cubicBezTo>
                  <a:cubicBezTo>
                    <a:pt x="284" y="143"/>
                    <a:pt x="283" y="121"/>
                    <a:pt x="274" y="97"/>
                  </a:cubicBezTo>
                  <a:cubicBezTo>
                    <a:pt x="248" y="31"/>
                    <a:pt x="168" y="0"/>
                    <a:pt x="95" y="28"/>
                  </a:cubicBezTo>
                  <a:cubicBezTo>
                    <a:pt x="59" y="42"/>
                    <a:pt x="31" y="68"/>
                    <a:pt x="16" y="103"/>
                  </a:cubicBezTo>
                  <a:cubicBezTo>
                    <a:pt x="1" y="138"/>
                    <a:pt x="0" y="177"/>
                    <a:pt x="13" y="212"/>
                  </a:cubicBezTo>
                  <a:cubicBezTo>
                    <a:pt x="27" y="247"/>
                    <a:pt x="54" y="275"/>
                    <a:pt x="88" y="290"/>
                  </a:cubicBezTo>
                  <a:cubicBezTo>
                    <a:pt x="106" y="298"/>
                    <a:pt x="125" y="302"/>
                    <a:pt x="145" y="302"/>
                  </a:cubicBezTo>
                  <a:cubicBezTo>
                    <a:pt x="163" y="302"/>
                    <a:pt x="182" y="299"/>
                    <a:pt x="200" y="292"/>
                  </a:cubicBezTo>
                  <a:cubicBezTo>
                    <a:pt x="229" y="281"/>
                    <a:pt x="252" y="263"/>
                    <a:pt x="271" y="238"/>
                  </a:cubicBezTo>
                  <a:cubicBezTo>
                    <a:pt x="274" y="235"/>
                    <a:pt x="274" y="235"/>
                    <a:pt x="274" y="235"/>
                  </a:cubicBezTo>
                  <a:cubicBezTo>
                    <a:pt x="259" y="224"/>
                    <a:pt x="259" y="224"/>
                    <a:pt x="259" y="224"/>
                  </a:cubicBezTo>
                  <a:cubicBezTo>
                    <a:pt x="257" y="227"/>
                    <a:pt x="257" y="227"/>
                    <a:pt x="257" y="227"/>
                  </a:cubicBezTo>
                  <a:cubicBezTo>
                    <a:pt x="238" y="250"/>
                    <a:pt x="220" y="264"/>
                    <a:pt x="193" y="274"/>
                  </a:cubicBezTo>
                  <a:cubicBezTo>
                    <a:pt x="160" y="287"/>
                    <a:pt x="126" y="287"/>
                    <a:pt x="96" y="273"/>
                  </a:cubicBezTo>
                  <a:cubicBezTo>
                    <a:pt x="66" y="260"/>
                    <a:pt x="44" y="236"/>
                    <a:pt x="32" y="205"/>
                  </a:cubicBezTo>
                  <a:cubicBezTo>
                    <a:pt x="7" y="140"/>
                    <a:pt x="37" y="70"/>
                    <a:pt x="102" y="45"/>
                  </a:cubicBezTo>
                  <a:cubicBezTo>
                    <a:pt x="170" y="19"/>
                    <a:pt x="236" y="54"/>
                    <a:pt x="255" y="104"/>
                  </a:cubicBezTo>
                  <a:cubicBezTo>
                    <a:pt x="271" y="143"/>
                    <a:pt x="258" y="168"/>
                    <a:pt x="239" y="176"/>
                  </a:cubicBezTo>
                  <a:cubicBezTo>
                    <a:pt x="232" y="178"/>
                    <a:pt x="226" y="179"/>
                    <a:pt x="220" y="177"/>
                  </a:cubicBezTo>
                  <a:cubicBezTo>
                    <a:pt x="215" y="174"/>
                    <a:pt x="211" y="170"/>
                    <a:pt x="208" y="162"/>
                  </a:cubicBezTo>
                  <a:cubicBezTo>
                    <a:pt x="207" y="159"/>
                    <a:pt x="205" y="151"/>
                    <a:pt x="203" y="141"/>
                  </a:cubicBezTo>
                  <a:cubicBezTo>
                    <a:pt x="189" y="70"/>
                    <a:pt x="189" y="70"/>
                    <a:pt x="189" y="70"/>
                  </a:cubicBezTo>
                  <a:cubicBezTo>
                    <a:pt x="166" y="76"/>
                    <a:pt x="166" y="76"/>
                    <a:pt x="166" y="76"/>
                  </a:cubicBezTo>
                  <a:cubicBezTo>
                    <a:pt x="169" y="93"/>
                    <a:pt x="169" y="93"/>
                    <a:pt x="169" y="93"/>
                  </a:cubicBezTo>
                  <a:cubicBezTo>
                    <a:pt x="158" y="86"/>
                    <a:pt x="141" y="81"/>
                    <a:pt x="120" y="90"/>
                  </a:cubicBezTo>
                  <a:close/>
                  <a:moveTo>
                    <a:pt x="177" y="135"/>
                  </a:moveTo>
                  <a:cubicBezTo>
                    <a:pt x="182" y="148"/>
                    <a:pt x="182" y="163"/>
                    <a:pt x="176" y="177"/>
                  </a:cubicBezTo>
                  <a:cubicBezTo>
                    <a:pt x="171" y="191"/>
                    <a:pt x="161" y="202"/>
                    <a:pt x="149" y="207"/>
                  </a:cubicBezTo>
                  <a:cubicBezTo>
                    <a:pt x="127" y="215"/>
                    <a:pt x="109" y="207"/>
                    <a:pt x="100" y="185"/>
                  </a:cubicBezTo>
                  <a:cubicBezTo>
                    <a:pt x="95" y="170"/>
                    <a:pt x="95" y="155"/>
                    <a:pt x="101" y="140"/>
                  </a:cubicBezTo>
                  <a:cubicBezTo>
                    <a:pt x="106" y="127"/>
                    <a:pt x="116" y="117"/>
                    <a:pt x="128" y="112"/>
                  </a:cubicBezTo>
                  <a:cubicBezTo>
                    <a:pt x="133" y="110"/>
                    <a:pt x="137" y="109"/>
                    <a:pt x="142" y="109"/>
                  </a:cubicBezTo>
                  <a:cubicBezTo>
                    <a:pt x="147" y="109"/>
                    <a:pt x="152" y="111"/>
                    <a:pt x="157" y="113"/>
                  </a:cubicBezTo>
                  <a:cubicBezTo>
                    <a:pt x="166" y="117"/>
                    <a:pt x="173" y="125"/>
                    <a:pt x="177" y="1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55" name="Freeform 26">
              <a:extLst>
                <a:ext uri="{FF2B5EF4-FFF2-40B4-BE49-F238E27FC236}">
                  <a16:creationId xmlns:a16="http://schemas.microsoft.com/office/drawing/2014/main" id="{7259F677-5C5D-9341-9637-C91276F4C19D}"/>
                </a:ext>
              </a:extLst>
            </p:cNvPr>
            <p:cNvSpPr>
              <a:spLocks noEditPoints="1"/>
            </p:cNvSpPr>
            <p:nvPr/>
          </p:nvSpPr>
          <p:spPr bwMode="auto">
            <a:xfrm>
              <a:off x="3871" y="2708"/>
              <a:ext cx="828" cy="1186"/>
            </a:xfrm>
            <a:custGeom>
              <a:avLst/>
              <a:gdLst>
                <a:gd name="T0" fmla="*/ 197 w 990"/>
                <a:gd name="T1" fmla="*/ 603 h 1418"/>
                <a:gd name="T2" fmla="*/ 264 w 990"/>
                <a:gd name="T3" fmla="*/ 687 h 1418"/>
                <a:gd name="T4" fmla="*/ 296 w 990"/>
                <a:gd name="T5" fmla="*/ 779 h 1418"/>
                <a:gd name="T6" fmla="*/ 296 w 990"/>
                <a:gd name="T7" fmla="*/ 868 h 1418"/>
                <a:gd name="T8" fmla="*/ 217 w 990"/>
                <a:gd name="T9" fmla="*/ 857 h 1418"/>
                <a:gd name="T10" fmla="*/ 113 w 990"/>
                <a:gd name="T11" fmla="*/ 969 h 1418"/>
                <a:gd name="T12" fmla="*/ 240 w 990"/>
                <a:gd name="T13" fmla="*/ 1109 h 1418"/>
                <a:gd name="T14" fmla="*/ 261 w 990"/>
                <a:gd name="T15" fmla="*/ 1108 h 1418"/>
                <a:gd name="T16" fmla="*/ 261 w 990"/>
                <a:gd name="T17" fmla="*/ 1274 h 1418"/>
                <a:gd name="T18" fmla="*/ 327 w 990"/>
                <a:gd name="T19" fmla="*/ 1418 h 1418"/>
                <a:gd name="T20" fmla="*/ 579 w 990"/>
                <a:gd name="T21" fmla="*/ 1418 h 1418"/>
                <a:gd name="T22" fmla="*/ 645 w 990"/>
                <a:gd name="T23" fmla="*/ 1274 h 1418"/>
                <a:gd name="T24" fmla="*/ 645 w 990"/>
                <a:gd name="T25" fmla="*/ 1138 h 1418"/>
                <a:gd name="T26" fmla="*/ 837 w 990"/>
                <a:gd name="T27" fmla="*/ 952 h 1418"/>
                <a:gd name="T28" fmla="*/ 650 w 990"/>
                <a:gd name="T29" fmla="*/ 764 h 1418"/>
                <a:gd name="T30" fmla="*/ 617 w 990"/>
                <a:gd name="T31" fmla="*/ 767 h 1418"/>
                <a:gd name="T32" fmla="*/ 617 w 990"/>
                <a:gd name="T33" fmla="*/ 722 h 1418"/>
                <a:gd name="T34" fmla="*/ 617 w 990"/>
                <a:gd name="T35" fmla="*/ 703 h 1418"/>
                <a:gd name="T36" fmla="*/ 655 w 990"/>
                <a:gd name="T37" fmla="*/ 597 h 1418"/>
                <a:gd name="T38" fmla="*/ 654 w 990"/>
                <a:gd name="T39" fmla="*/ 582 h 1418"/>
                <a:gd name="T40" fmla="*/ 670 w 990"/>
                <a:gd name="T41" fmla="*/ 558 h 1418"/>
                <a:gd name="T42" fmla="*/ 732 w 990"/>
                <a:gd name="T43" fmla="*/ 472 h 1418"/>
                <a:gd name="T44" fmla="*/ 935 w 990"/>
                <a:gd name="T45" fmla="*/ 494 h 1418"/>
                <a:gd name="T46" fmla="*/ 909 w 990"/>
                <a:gd name="T47" fmla="*/ 267 h 1418"/>
                <a:gd name="T48" fmla="*/ 684 w 990"/>
                <a:gd name="T49" fmla="*/ 223 h 1418"/>
                <a:gd name="T50" fmla="*/ 710 w 990"/>
                <a:gd name="T51" fmla="*/ 451 h 1418"/>
                <a:gd name="T52" fmla="*/ 716 w 990"/>
                <a:gd name="T53" fmla="*/ 457 h 1418"/>
                <a:gd name="T54" fmla="*/ 649 w 990"/>
                <a:gd name="T55" fmla="*/ 549 h 1418"/>
                <a:gd name="T56" fmla="*/ 648 w 990"/>
                <a:gd name="T57" fmla="*/ 550 h 1418"/>
                <a:gd name="T58" fmla="*/ 489 w 990"/>
                <a:gd name="T59" fmla="*/ 431 h 1418"/>
                <a:gd name="T60" fmla="*/ 423 w 990"/>
                <a:gd name="T61" fmla="*/ 444 h 1418"/>
                <a:gd name="T62" fmla="*/ 423 w 990"/>
                <a:gd name="T63" fmla="*/ 388 h 1418"/>
                <a:gd name="T64" fmla="*/ 602 w 990"/>
                <a:gd name="T65" fmla="*/ 183 h 1418"/>
                <a:gd name="T66" fmla="*/ 424 w 990"/>
                <a:gd name="T67" fmla="*/ 8 h 1418"/>
                <a:gd name="T68" fmla="*/ 221 w 990"/>
                <a:gd name="T69" fmla="*/ 198 h 1418"/>
                <a:gd name="T70" fmla="*/ 401 w 990"/>
                <a:gd name="T71" fmla="*/ 388 h 1418"/>
                <a:gd name="T72" fmla="*/ 401 w 990"/>
                <a:gd name="T73" fmla="*/ 456 h 1418"/>
                <a:gd name="T74" fmla="*/ 322 w 990"/>
                <a:gd name="T75" fmla="*/ 597 h 1418"/>
                <a:gd name="T76" fmla="*/ 401 w 990"/>
                <a:gd name="T77" fmla="*/ 739 h 1418"/>
                <a:gd name="T78" fmla="*/ 401 w 990"/>
                <a:gd name="T79" fmla="*/ 1036 h 1418"/>
                <a:gd name="T80" fmla="*/ 355 w 990"/>
                <a:gd name="T81" fmla="*/ 1036 h 1418"/>
                <a:gd name="T82" fmla="*/ 367 w 990"/>
                <a:gd name="T83" fmla="*/ 982 h 1418"/>
                <a:gd name="T84" fmla="*/ 315 w 990"/>
                <a:gd name="T85" fmla="*/ 880 h 1418"/>
                <a:gd name="T86" fmla="*/ 315 w 990"/>
                <a:gd name="T87" fmla="*/ 768 h 1418"/>
                <a:gd name="T88" fmla="*/ 283 w 990"/>
                <a:gd name="T89" fmla="*/ 676 h 1418"/>
                <a:gd name="T90" fmla="*/ 212 w 990"/>
                <a:gd name="T91" fmla="*/ 587 h 1418"/>
                <a:gd name="T92" fmla="*/ 287 w 990"/>
                <a:gd name="T93" fmla="*/ 417 h 1418"/>
                <a:gd name="T94" fmla="*/ 109 w 990"/>
                <a:gd name="T95" fmla="*/ 499 h 1418"/>
                <a:gd name="T96" fmla="*/ 26 w 990"/>
                <a:gd name="T97" fmla="*/ 678 h 1418"/>
                <a:gd name="T98" fmla="*/ 197 w 990"/>
                <a:gd name="T99" fmla="*/ 603 h 1418"/>
                <a:gd name="T100" fmla="*/ 423 w 990"/>
                <a:gd name="T101" fmla="*/ 750 h 1418"/>
                <a:gd name="T102" fmla="*/ 489 w 990"/>
                <a:gd name="T103" fmla="*/ 764 h 1418"/>
                <a:gd name="T104" fmla="*/ 596 w 990"/>
                <a:gd name="T105" fmla="*/ 725 h 1418"/>
                <a:gd name="T106" fmla="*/ 596 w 990"/>
                <a:gd name="T107" fmla="*/ 772 h 1418"/>
                <a:gd name="T108" fmla="*/ 462 w 990"/>
                <a:gd name="T109" fmla="*/ 952 h 1418"/>
                <a:gd name="T110" fmla="*/ 483 w 990"/>
                <a:gd name="T111" fmla="*/ 1036 h 1418"/>
                <a:gd name="T112" fmla="*/ 423 w 990"/>
                <a:gd name="T113" fmla="*/ 1036 h 1418"/>
                <a:gd name="T114" fmla="*/ 423 w 990"/>
                <a:gd name="T115" fmla="*/ 750 h 1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90" h="1418">
                  <a:moveTo>
                    <a:pt x="197" y="603"/>
                  </a:moveTo>
                  <a:cubicBezTo>
                    <a:pt x="264" y="687"/>
                    <a:pt x="264" y="687"/>
                    <a:pt x="264" y="687"/>
                  </a:cubicBezTo>
                  <a:cubicBezTo>
                    <a:pt x="285" y="713"/>
                    <a:pt x="296" y="745"/>
                    <a:pt x="296" y="779"/>
                  </a:cubicBezTo>
                  <a:cubicBezTo>
                    <a:pt x="296" y="868"/>
                    <a:pt x="296" y="868"/>
                    <a:pt x="296" y="868"/>
                  </a:cubicBezTo>
                  <a:cubicBezTo>
                    <a:pt x="273" y="856"/>
                    <a:pt x="246" y="852"/>
                    <a:pt x="217" y="857"/>
                  </a:cubicBezTo>
                  <a:cubicBezTo>
                    <a:pt x="162" y="866"/>
                    <a:pt x="118" y="913"/>
                    <a:pt x="113" y="969"/>
                  </a:cubicBezTo>
                  <a:cubicBezTo>
                    <a:pt x="105" y="1045"/>
                    <a:pt x="165" y="1109"/>
                    <a:pt x="240" y="1109"/>
                  </a:cubicBezTo>
                  <a:cubicBezTo>
                    <a:pt x="247" y="1109"/>
                    <a:pt x="254" y="1109"/>
                    <a:pt x="261" y="1108"/>
                  </a:cubicBezTo>
                  <a:cubicBezTo>
                    <a:pt x="261" y="1274"/>
                    <a:pt x="261" y="1274"/>
                    <a:pt x="261" y="1274"/>
                  </a:cubicBezTo>
                  <a:cubicBezTo>
                    <a:pt x="261" y="1331"/>
                    <a:pt x="287" y="1383"/>
                    <a:pt x="327" y="1418"/>
                  </a:cubicBezTo>
                  <a:cubicBezTo>
                    <a:pt x="579" y="1418"/>
                    <a:pt x="579" y="1418"/>
                    <a:pt x="579" y="1418"/>
                  </a:cubicBezTo>
                  <a:cubicBezTo>
                    <a:pt x="620" y="1383"/>
                    <a:pt x="645" y="1331"/>
                    <a:pt x="645" y="1274"/>
                  </a:cubicBezTo>
                  <a:cubicBezTo>
                    <a:pt x="645" y="1138"/>
                    <a:pt x="645" y="1138"/>
                    <a:pt x="645" y="1138"/>
                  </a:cubicBezTo>
                  <a:cubicBezTo>
                    <a:pt x="743" y="1132"/>
                    <a:pt x="837" y="1051"/>
                    <a:pt x="837" y="952"/>
                  </a:cubicBezTo>
                  <a:cubicBezTo>
                    <a:pt x="837" y="848"/>
                    <a:pt x="753" y="764"/>
                    <a:pt x="650" y="764"/>
                  </a:cubicBezTo>
                  <a:cubicBezTo>
                    <a:pt x="638" y="764"/>
                    <a:pt x="627" y="765"/>
                    <a:pt x="617" y="767"/>
                  </a:cubicBezTo>
                  <a:cubicBezTo>
                    <a:pt x="617" y="722"/>
                    <a:pt x="617" y="722"/>
                    <a:pt x="617" y="722"/>
                  </a:cubicBezTo>
                  <a:cubicBezTo>
                    <a:pt x="617" y="715"/>
                    <a:pt x="617" y="709"/>
                    <a:pt x="617" y="703"/>
                  </a:cubicBezTo>
                  <a:cubicBezTo>
                    <a:pt x="641" y="674"/>
                    <a:pt x="655" y="637"/>
                    <a:pt x="655" y="597"/>
                  </a:cubicBezTo>
                  <a:cubicBezTo>
                    <a:pt x="655" y="592"/>
                    <a:pt x="655" y="587"/>
                    <a:pt x="654" y="582"/>
                  </a:cubicBezTo>
                  <a:cubicBezTo>
                    <a:pt x="659" y="573"/>
                    <a:pt x="664" y="565"/>
                    <a:pt x="670" y="558"/>
                  </a:cubicBezTo>
                  <a:cubicBezTo>
                    <a:pt x="732" y="472"/>
                    <a:pt x="732" y="472"/>
                    <a:pt x="732" y="472"/>
                  </a:cubicBezTo>
                  <a:cubicBezTo>
                    <a:pt x="800" y="529"/>
                    <a:pt x="886" y="540"/>
                    <a:pt x="935" y="494"/>
                  </a:cubicBezTo>
                  <a:cubicBezTo>
                    <a:pt x="990" y="443"/>
                    <a:pt x="978" y="342"/>
                    <a:pt x="909" y="267"/>
                  </a:cubicBezTo>
                  <a:cubicBezTo>
                    <a:pt x="840" y="192"/>
                    <a:pt x="739" y="173"/>
                    <a:pt x="684" y="223"/>
                  </a:cubicBezTo>
                  <a:cubicBezTo>
                    <a:pt x="629" y="274"/>
                    <a:pt x="641" y="376"/>
                    <a:pt x="710" y="451"/>
                  </a:cubicBezTo>
                  <a:cubicBezTo>
                    <a:pt x="712" y="453"/>
                    <a:pt x="714" y="455"/>
                    <a:pt x="716" y="457"/>
                  </a:cubicBezTo>
                  <a:cubicBezTo>
                    <a:pt x="649" y="549"/>
                    <a:pt x="649" y="549"/>
                    <a:pt x="649" y="549"/>
                  </a:cubicBezTo>
                  <a:cubicBezTo>
                    <a:pt x="649" y="549"/>
                    <a:pt x="648" y="550"/>
                    <a:pt x="648" y="550"/>
                  </a:cubicBezTo>
                  <a:cubicBezTo>
                    <a:pt x="628" y="481"/>
                    <a:pt x="564" y="431"/>
                    <a:pt x="489" y="431"/>
                  </a:cubicBezTo>
                  <a:cubicBezTo>
                    <a:pt x="465" y="431"/>
                    <a:pt x="443" y="436"/>
                    <a:pt x="423" y="444"/>
                  </a:cubicBezTo>
                  <a:cubicBezTo>
                    <a:pt x="423" y="388"/>
                    <a:pt x="423" y="388"/>
                    <a:pt x="423" y="388"/>
                  </a:cubicBezTo>
                  <a:cubicBezTo>
                    <a:pt x="528" y="382"/>
                    <a:pt x="610" y="291"/>
                    <a:pt x="602" y="183"/>
                  </a:cubicBezTo>
                  <a:cubicBezTo>
                    <a:pt x="595" y="89"/>
                    <a:pt x="518" y="13"/>
                    <a:pt x="424" y="8"/>
                  </a:cubicBezTo>
                  <a:cubicBezTo>
                    <a:pt x="313" y="0"/>
                    <a:pt x="221" y="88"/>
                    <a:pt x="221" y="198"/>
                  </a:cubicBezTo>
                  <a:cubicBezTo>
                    <a:pt x="221" y="299"/>
                    <a:pt x="301" y="382"/>
                    <a:pt x="401" y="388"/>
                  </a:cubicBezTo>
                  <a:cubicBezTo>
                    <a:pt x="401" y="456"/>
                    <a:pt x="401" y="456"/>
                    <a:pt x="401" y="456"/>
                  </a:cubicBezTo>
                  <a:cubicBezTo>
                    <a:pt x="353" y="485"/>
                    <a:pt x="322" y="538"/>
                    <a:pt x="322" y="597"/>
                  </a:cubicBezTo>
                  <a:cubicBezTo>
                    <a:pt x="322" y="657"/>
                    <a:pt x="353" y="709"/>
                    <a:pt x="401" y="739"/>
                  </a:cubicBezTo>
                  <a:cubicBezTo>
                    <a:pt x="401" y="1036"/>
                    <a:pt x="401" y="1036"/>
                    <a:pt x="401" y="1036"/>
                  </a:cubicBezTo>
                  <a:cubicBezTo>
                    <a:pt x="355" y="1036"/>
                    <a:pt x="355" y="1036"/>
                    <a:pt x="355" y="1036"/>
                  </a:cubicBezTo>
                  <a:cubicBezTo>
                    <a:pt x="363" y="1020"/>
                    <a:pt x="367" y="1001"/>
                    <a:pt x="367" y="982"/>
                  </a:cubicBezTo>
                  <a:cubicBezTo>
                    <a:pt x="367" y="940"/>
                    <a:pt x="347" y="903"/>
                    <a:pt x="315" y="880"/>
                  </a:cubicBezTo>
                  <a:cubicBezTo>
                    <a:pt x="315" y="768"/>
                    <a:pt x="315" y="768"/>
                    <a:pt x="315" y="768"/>
                  </a:cubicBezTo>
                  <a:cubicBezTo>
                    <a:pt x="315" y="735"/>
                    <a:pt x="304" y="702"/>
                    <a:pt x="283" y="676"/>
                  </a:cubicBezTo>
                  <a:cubicBezTo>
                    <a:pt x="212" y="587"/>
                    <a:pt x="212" y="587"/>
                    <a:pt x="212" y="587"/>
                  </a:cubicBezTo>
                  <a:cubicBezTo>
                    <a:pt x="279" y="517"/>
                    <a:pt x="312" y="442"/>
                    <a:pt x="287" y="417"/>
                  </a:cubicBezTo>
                  <a:cubicBezTo>
                    <a:pt x="261" y="390"/>
                    <a:pt x="181" y="427"/>
                    <a:pt x="109" y="499"/>
                  </a:cubicBezTo>
                  <a:cubicBezTo>
                    <a:pt x="37" y="572"/>
                    <a:pt x="0" y="651"/>
                    <a:pt x="26" y="678"/>
                  </a:cubicBezTo>
                  <a:cubicBezTo>
                    <a:pt x="51" y="703"/>
                    <a:pt x="127" y="670"/>
                    <a:pt x="197" y="603"/>
                  </a:cubicBezTo>
                  <a:close/>
                  <a:moveTo>
                    <a:pt x="423" y="750"/>
                  </a:moveTo>
                  <a:cubicBezTo>
                    <a:pt x="443" y="759"/>
                    <a:pt x="465" y="764"/>
                    <a:pt x="489" y="764"/>
                  </a:cubicBezTo>
                  <a:cubicBezTo>
                    <a:pt x="529" y="764"/>
                    <a:pt x="567" y="749"/>
                    <a:pt x="596" y="725"/>
                  </a:cubicBezTo>
                  <a:cubicBezTo>
                    <a:pt x="596" y="772"/>
                    <a:pt x="596" y="772"/>
                    <a:pt x="596" y="772"/>
                  </a:cubicBezTo>
                  <a:cubicBezTo>
                    <a:pt x="519" y="795"/>
                    <a:pt x="462" y="867"/>
                    <a:pt x="462" y="952"/>
                  </a:cubicBezTo>
                  <a:cubicBezTo>
                    <a:pt x="462" y="982"/>
                    <a:pt x="470" y="1011"/>
                    <a:pt x="483" y="1036"/>
                  </a:cubicBezTo>
                  <a:cubicBezTo>
                    <a:pt x="423" y="1036"/>
                    <a:pt x="423" y="1036"/>
                    <a:pt x="423" y="1036"/>
                  </a:cubicBezTo>
                  <a:lnTo>
                    <a:pt x="423" y="750"/>
                  </a:ln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grpSp>
    </p:spTree>
    <p:extLst>
      <p:ext uri="{BB962C8B-B14F-4D97-AF65-F5344CB8AC3E}">
        <p14:creationId xmlns:p14="http://schemas.microsoft.com/office/powerpoint/2010/main" val="126122687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ue_Background_White_Logo">
    <p:spTree>
      <p:nvGrpSpPr>
        <p:cNvPr id="1" name=""/>
        <p:cNvGrpSpPr/>
        <p:nvPr/>
      </p:nvGrpSpPr>
      <p:grpSpPr>
        <a:xfrm>
          <a:off x="0" y="0"/>
          <a:ext cx="0" cy="0"/>
          <a:chOff x="0" y="0"/>
          <a:chExt cx="0" cy="0"/>
        </a:xfrm>
      </p:grpSpPr>
      <p:sp>
        <p:nvSpPr>
          <p:cNvPr id="7" name="Marcador de posición de imagen 6">
            <a:extLst>
              <a:ext uri="{FF2B5EF4-FFF2-40B4-BE49-F238E27FC236}">
                <a16:creationId xmlns:a16="http://schemas.microsoft.com/office/drawing/2014/main" id="{00DCAC73-46A0-4F44-878E-B326B1156BA1}"/>
              </a:ext>
            </a:extLst>
          </p:cNvPr>
          <p:cNvSpPr>
            <a:spLocks noGrp="1"/>
          </p:cNvSpPr>
          <p:nvPr>
            <p:ph type="pic" sz="quarter" idx="10"/>
          </p:nvPr>
        </p:nvSpPr>
        <p:spPr>
          <a:xfrm>
            <a:off x="5016500" y="2349500"/>
            <a:ext cx="2158999" cy="2159000"/>
          </a:xfrm>
        </p:spPr>
        <p:txBody>
          <a:bodyPr/>
          <a:lstStyle/>
          <a:p>
            <a:endParaRPr lang="en-GB" noProof="0" dirty="0"/>
          </a:p>
        </p:txBody>
      </p:sp>
      <p:sp>
        <p:nvSpPr>
          <p:cNvPr id="9" name="Marcador de posición de imagen 6">
            <a:extLst>
              <a:ext uri="{FF2B5EF4-FFF2-40B4-BE49-F238E27FC236}">
                <a16:creationId xmlns:a16="http://schemas.microsoft.com/office/drawing/2014/main" id="{80A30C94-9398-024F-8F1F-0723B72502C1}"/>
              </a:ext>
            </a:extLst>
          </p:cNvPr>
          <p:cNvSpPr>
            <a:spLocks noGrp="1"/>
          </p:cNvSpPr>
          <p:nvPr>
            <p:ph type="pic" sz="quarter" idx="11"/>
          </p:nvPr>
        </p:nvSpPr>
        <p:spPr>
          <a:xfrm>
            <a:off x="5016500" y="5949950"/>
            <a:ext cx="2159000" cy="719138"/>
          </a:xfrm>
        </p:spPr>
        <p:txBody>
          <a:bodyPr/>
          <a:lstStyle/>
          <a:p>
            <a:endParaRPr lang="en-GB" noProof="0" dirty="0"/>
          </a:p>
        </p:txBody>
      </p:sp>
    </p:spTree>
    <p:extLst>
      <p:ext uri="{BB962C8B-B14F-4D97-AF65-F5344CB8AC3E}">
        <p14:creationId xmlns:p14="http://schemas.microsoft.com/office/powerpoint/2010/main" val="1758781303"/>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Product content 1">
    <p:bg>
      <p:bgPr>
        <a:solidFill>
          <a:schemeClr val="bg2">
            <a:lumMod val="9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27969" y="1636594"/>
            <a:ext cx="7485551" cy="4535424"/>
          </a:xfrm>
        </p:spPr>
        <p:txBody>
          <a:bodyPr vert="horz" lIns="91440" tIns="45720" rIns="91440" bIns="45720" rtlCol="0">
            <a:noAutofit/>
          </a:bodyPr>
          <a:lstStyle>
            <a:lvl1pPr>
              <a:defRPr lang="en-US" smtClean="0"/>
            </a:lvl1pPr>
            <a:lvl2pPr>
              <a:defRPr lang="en-US" sz="1600"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p:txBody>
      </p:sp>
      <p:sp>
        <p:nvSpPr>
          <p:cNvPr id="7" name="Text Placeholder 8"/>
          <p:cNvSpPr>
            <a:spLocks noGrp="1"/>
          </p:cNvSpPr>
          <p:nvPr>
            <p:ph type="body" sz="quarter" idx="13" hasCustomPrompt="1"/>
          </p:nvPr>
        </p:nvSpPr>
        <p:spPr>
          <a:xfrm>
            <a:off x="441347" y="1033332"/>
            <a:ext cx="11210160" cy="446087"/>
          </a:xfrm>
        </p:spPr>
        <p:txBody>
          <a:bodyPr>
            <a:noAutofit/>
          </a:bodyPr>
          <a:lstStyle>
            <a:lvl1pPr marL="0" indent="0">
              <a:buNone/>
              <a:defRPr sz="2000" b="0">
                <a:solidFill>
                  <a:schemeClr val="tx1"/>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4" name="Title 3"/>
          <p:cNvSpPr>
            <a:spLocks noGrp="1"/>
          </p:cNvSpPr>
          <p:nvPr>
            <p:ph type="title" hasCustomPrompt="1"/>
          </p:nvPr>
        </p:nvSpPr>
        <p:spPr/>
        <p:txBody>
          <a:bodyPr/>
          <a:lstStyle>
            <a:lvl1pPr>
              <a:defRPr/>
            </a:lvl1pPr>
          </a:lstStyle>
          <a:p>
            <a:r>
              <a:rPr lang="en-US"/>
              <a:t>Click to edit master title style</a:t>
            </a:r>
          </a:p>
        </p:txBody>
      </p:sp>
      <p:grpSp>
        <p:nvGrpSpPr>
          <p:cNvPr id="29" name="Group 28">
            <a:extLst>
              <a:ext uri="{FF2B5EF4-FFF2-40B4-BE49-F238E27FC236}">
                <a16:creationId xmlns:a16="http://schemas.microsoft.com/office/drawing/2014/main" id="{0B1B26DB-50BD-454B-B48D-BFD05FCD1721}"/>
              </a:ext>
            </a:extLst>
          </p:cNvPr>
          <p:cNvGrpSpPr>
            <a:grpSpLocks noChangeAspect="1"/>
          </p:cNvGrpSpPr>
          <p:nvPr userDrawn="1"/>
        </p:nvGrpSpPr>
        <p:grpSpPr bwMode="auto">
          <a:xfrm>
            <a:off x="7241833" y="1856188"/>
            <a:ext cx="4431867" cy="4538663"/>
            <a:chOff x="1749" y="593"/>
            <a:chExt cx="2791" cy="2859"/>
          </a:xfrm>
        </p:grpSpPr>
        <p:sp>
          <p:nvSpPr>
            <p:cNvPr id="30" name="Rectangle 5">
              <a:extLst>
                <a:ext uri="{FF2B5EF4-FFF2-40B4-BE49-F238E27FC236}">
                  <a16:creationId xmlns:a16="http://schemas.microsoft.com/office/drawing/2014/main" id="{1A394858-BC56-334A-B618-4EB4170C3B3D}"/>
                </a:ext>
              </a:extLst>
            </p:cNvPr>
            <p:cNvSpPr>
              <a:spLocks noChangeArrowheads="1"/>
            </p:cNvSpPr>
            <p:nvPr/>
          </p:nvSpPr>
          <p:spPr bwMode="auto">
            <a:xfrm>
              <a:off x="2177" y="593"/>
              <a:ext cx="2285" cy="2859"/>
            </a:xfrm>
            <a:prstGeom prst="rect">
              <a:avLst/>
            </a:prstGeom>
            <a:solidFill>
              <a:schemeClr val="bg2">
                <a:lumMod val="9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1" name="Freeform 6">
              <a:extLst>
                <a:ext uri="{FF2B5EF4-FFF2-40B4-BE49-F238E27FC236}">
                  <a16:creationId xmlns:a16="http://schemas.microsoft.com/office/drawing/2014/main" id="{6EFE4CBD-997D-974E-A915-512F640BC5B3}"/>
                </a:ext>
              </a:extLst>
            </p:cNvPr>
            <p:cNvSpPr>
              <a:spLocks/>
            </p:cNvSpPr>
            <p:nvPr/>
          </p:nvSpPr>
          <p:spPr bwMode="auto">
            <a:xfrm>
              <a:off x="2088" y="1391"/>
              <a:ext cx="2038" cy="622"/>
            </a:xfrm>
            <a:custGeom>
              <a:avLst/>
              <a:gdLst>
                <a:gd name="T0" fmla="*/ 1135 w 1359"/>
                <a:gd name="T1" fmla="*/ 191 h 415"/>
                <a:gd name="T2" fmla="*/ 1125 w 1359"/>
                <a:gd name="T3" fmla="*/ 191 h 415"/>
                <a:gd name="T4" fmla="*/ 866 w 1359"/>
                <a:gd name="T5" fmla="*/ 0 h 415"/>
                <a:gd name="T6" fmla="*/ 606 w 1359"/>
                <a:gd name="T7" fmla="*/ 191 h 415"/>
                <a:gd name="T8" fmla="*/ 504 w 1359"/>
                <a:gd name="T9" fmla="*/ 191 h 415"/>
                <a:gd name="T10" fmla="*/ 291 w 1359"/>
                <a:gd name="T11" fmla="*/ 347 h 415"/>
                <a:gd name="T12" fmla="*/ 288 w 1359"/>
                <a:gd name="T13" fmla="*/ 364 h 415"/>
                <a:gd name="T14" fmla="*/ 9 w 1359"/>
                <a:gd name="T15" fmla="*/ 401 h 415"/>
                <a:gd name="T16" fmla="*/ 9 w 1359"/>
                <a:gd name="T17" fmla="*/ 415 h 415"/>
                <a:gd name="T18" fmla="*/ 279 w 1359"/>
                <a:gd name="T19" fmla="*/ 415 h 415"/>
                <a:gd name="T20" fmla="*/ 527 w 1359"/>
                <a:gd name="T21" fmla="*/ 415 h 415"/>
                <a:gd name="T22" fmla="*/ 1359 w 1359"/>
                <a:gd name="T23" fmla="*/ 415 h 415"/>
                <a:gd name="T24" fmla="*/ 1135 w 1359"/>
                <a:gd name="T25" fmla="*/ 191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59" h="415">
                  <a:moveTo>
                    <a:pt x="1135" y="191"/>
                  </a:moveTo>
                  <a:cubicBezTo>
                    <a:pt x="1125" y="191"/>
                    <a:pt x="1125" y="191"/>
                    <a:pt x="1125" y="191"/>
                  </a:cubicBezTo>
                  <a:cubicBezTo>
                    <a:pt x="1091" y="81"/>
                    <a:pt x="988" y="0"/>
                    <a:pt x="866" y="0"/>
                  </a:cubicBezTo>
                  <a:cubicBezTo>
                    <a:pt x="744" y="0"/>
                    <a:pt x="641" y="81"/>
                    <a:pt x="606" y="191"/>
                  </a:cubicBezTo>
                  <a:cubicBezTo>
                    <a:pt x="504" y="191"/>
                    <a:pt x="504" y="191"/>
                    <a:pt x="504" y="191"/>
                  </a:cubicBezTo>
                  <a:cubicBezTo>
                    <a:pt x="404" y="191"/>
                    <a:pt x="320" y="257"/>
                    <a:pt x="291" y="347"/>
                  </a:cubicBezTo>
                  <a:cubicBezTo>
                    <a:pt x="288" y="364"/>
                    <a:pt x="288" y="364"/>
                    <a:pt x="288" y="364"/>
                  </a:cubicBezTo>
                  <a:cubicBezTo>
                    <a:pt x="9" y="401"/>
                    <a:pt x="9" y="401"/>
                    <a:pt x="9" y="401"/>
                  </a:cubicBezTo>
                  <a:cubicBezTo>
                    <a:pt x="0" y="402"/>
                    <a:pt x="1" y="415"/>
                    <a:pt x="9" y="415"/>
                  </a:cubicBezTo>
                  <a:cubicBezTo>
                    <a:pt x="279" y="415"/>
                    <a:pt x="279" y="415"/>
                    <a:pt x="279" y="415"/>
                  </a:cubicBezTo>
                  <a:cubicBezTo>
                    <a:pt x="527" y="415"/>
                    <a:pt x="527" y="415"/>
                    <a:pt x="527" y="415"/>
                  </a:cubicBezTo>
                  <a:cubicBezTo>
                    <a:pt x="1359" y="415"/>
                    <a:pt x="1359" y="415"/>
                    <a:pt x="1359" y="415"/>
                  </a:cubicBezTo>
                  <a:cubicBezTo>
                    <a:pt x="1359" y="291"/>
                    <a:pt x="1259" y="191"/>
                    <a:pt x="1135" y="19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2" name="Freeform 7">
              <a:extLst>
                <a:ext uri="{FF2B5EF4-FFF2-40B4-BE49-F238E27FC236}">
                  <a16:creationId xmlns:a16="http://schemas.microsoft.com/office/drawing/2014/main" id="{847A5FB6-3A36-1347-9949-F3014EDAB636}"/>
                </a:ext>
              </a:extLst>
            </p:cNvPr>
            <p:cNvSpPr>
              <a:spLocks/>
            </p:cNvSpPr>
            <p:nvPr/>
          </p:nvSpPr>
          <p:spPr bwMode="auto">
            <a:xfrm>
              <a:off x="2794" y="2166"/>
              <a:ext cx="1746" cy="533"/>
            </a:xfrm>
            <a:custGeom>
              <a:avLst/>
              <a:gdLst>
                <a:gd name="T0" fmla="*/ 972 w 1164"/>
                <a:gd name="T1" fmla="*/ 164 h 355"/>
                <a:gd name="T2" fmla="*/ 963 w 1164"/>
                <a:gd name="T3" fmla="*/ 164 h 355"/>
                <a:gd name="T4" fmla="*/ 741 w 1164"/>
                <a:gd name="T5" fmla="*/ 0 h 355"/>
                <a:gd name="T6" fmla="*/ 519 w 1164"/>
                <a:gd name="T7" fmla="*/ 164 h 355"/>
                <a:gd name="T8" fmla="*/ 432 w 1164"/>
                <a:gd name="T9" fmla="*/ 164 h 355"/>
                <a:gd name="T10" fmla="*/ 250 w 1164"/>
                <a:gd name="T11" fmla="*/ 296 h 355"/>
                <a:gd name="T12" fmla="*/ 247 w 1164"/>
                <a:gd name="T13" fmla="*/ 311 h 355"/>
                <a:gd name="T14" fmla="*/ 8 w 1164"/>
                <a:gd name="T15" fmla="*/ 343 h 355"/>
                <a:gd name="T16" fmla="*/ 9 w 1164"/>
                <a:gd name="T17" fmla="*/ 355 h 355"/>
                <a:gd name="T18" fmla="*/ 239 w 1164"/>
                <a:gd name="T19" fmla="*/ 355 h 355"/>
                <a:gd name="T20" fmla="*/ 452 w 1164"/>
                <a:gd name="T21" fmla="*/ 355 h 355"/>
                <a:gd name="T22" fmla="*/ 1164 w 1164"/>
                <a:gd name="T23" fmla="*/ 355 h 355"/>
                <a:gd name="T24" fmla="*/ 972 w 1164"/>
                <a:gd name="T25" fmla="*/ 164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64" h="355">
                  <a:moveTo>
                    <a:pt x="972" y="164"/>
                  </a:moveTo>
                  <a:cubicBezTo>
                    <a:pt x="963" y="164"/>
                    <a:pt x="963" y="164"/>
                    <a:pt x="963" y="164"/>
                  </a:cubicBezTo>
                  <a:cubicBezTo>
                    <a:pt x="934" y="69"/>
                    <a:pt x="846" y="0"/>
                    <a:pt x="741" y="0"/>
                  </a:cubicBezTo>
                  <a:cubicBezTo>
                    <a:pt x="637" y="0"/>
                    <a:pt x="549" y="69"/>
                    <a:pt x="519" y="164"/>
                  </a:cubicBezTo>
                  <a:cubicBezTo>
                    <a:pt x="432" y="164"/>
                    <a:pt x="432" y="164"/>
                    <a:pt x="432" y="164"/>
                  </a:cubicBezTo>
                  <a:cubicBezTo>
                    <a:pt x="347" y="164"/>
                    <a:pt x="274" y="219"/>
                    <a:pt x="250" y="296"/>
                  </a:cubicBezTo>
                  <a:cubicBezTo>
                    <a:pt x="247" y="311"/>
                    <a:pt x="247" y="311"/>
                    <a:pt x="247" y="311"/>
                  </a:cubicBezTo>
                  <a:cubicBezTo>
                    <a:pt x="8" y="343"/>
                    <a:pt x="8" y="343"/>
                    <a:pt x="8" y="343"/>
                  </a:cubicBezTo>
                  <a:cubicBezTo>
                    <a:pt x="0" y="344"/>
                    <a:pt x="1" y="355"/>
                    <a:pt x="9" y="355"/>
                  </a:cubicBezTo>
                  <a:cubicBezTo>
                    <a:pt x="239" y="355"/>
                    <a:pt x="239" y="355"/>
                    <a:pt x="239" y="355"/>
                  </a:cubicBezTo>
                  <a:cubicBezTo>
                    <a:pt x="452" y="355"/>
                    <a:pt x="452" y="355"/>
                    <a:pt x="452" y="355"/>
                  </a:cubicBezTo>
                  <a:cubicBezTo>
                    <a:pt x="1164" y="355"/>
                    <a:pt x="1164" y="355"/>
                    <a:pt x="1164" y="355"/>
                  </a:cubicBezTo>
                  <a:cubicBezTo>
                    <a:pt x="1164" y="249"/>
                    <a:pt x="1078" y="164"/>
                    <a:pt x="972" y="16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3" name="Freeform 8">
              <a:extLst>
                <a:ext uri="{FF2B5EF4-FFF2-40B4-BE49-F238E27FC236}">
                  <a16:creationId xmlns:a16="http://schemas.microsoft.com/office/drawing/2014/main" id="{E05F5ED7-6412-E743-B4E2-A8710B34137F}"/>
                </a:ext>
              </a:extLst>
            </p:cNvPr>
            <p:cNvSpPr>
              <a:spLocks/>
            </p:cNvSpPr>
            <p:nvPr/>
          </p:nvSpPr>
          <p:spPr bwMode="auto">
            <a:xfrm>
              <a:off x="1749" y="2090"/>
              <a:ext cx="1405" cy="427"/>
            </a:xfrm>
            <a:custGeom>
              <a:avLst/>
              <a:gdLst>
                <a:gd name="T0" fmla="*/ 782 w 937"/>
                <a:gd name="T1" fmla="*/ 131 h 285"/>
                <a:gd name="T2" fmla="*/ 775 w 937"/>
                <a:gd name="T3" fmla="*/ 131 h 285"/>
                <a:gd name="T4" fmla="*/ 597 w 937"/>
                <a:gd name="T5" fmla="*/ 0 h 285"/>
                <a:gd name="T6" fmla="*/ 418 w 937"/>
                <a:gd name="T7" fmla="*/ 131 h 285"/>
                <a:gd name="T8" fmla="*/ 348 w 937"/>
                <a:gd name="T9" fmla="*/ 131 h 285"/>
                <a:gd name="T10" fmla="*/ 201 w 937"/>
                <a:gd name="T11" fmla="*/ 238 h 285"/>
                <a:gd name="T12" fmla="*/ 199 w 937"/>
                <a:gd name="T13" fmla="*/ 250 h 285"/>
                <a:gd name="T14" fmla="*/ 6 w 937"/>
                <a:gd name="T15" fmla="*/ 275 h 285"/>
                <a:gd name="T16" fmla="*/ 7 w 937"/>
                <a:gd name="T17" fmla="*/ 285 h 285"/>
                <a:gd name="T18" fmla="*/ 193 w 937"/>
                <a:gd name="T19" fmla="*/ 285 h 285"/>
                <a:gd name="T20" fmla="*/ 364 w 937"/>
                <a:gd name="T21" fmla="*/ 285 h 285"/>
                <a:gd name="T22" fmla="*/ 937 w 937"/>
                <a:gd name="T23" fmla="*/ 285 h 285"/>
                <a:gd name="T24" fmla="*/ 782 w 937"/>
                <a:gd name="T25" fmla="*/ 131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37" h="285">
                  <a:moveTo>
                    <a:pt x="782" y="131"/>
                  </a:moveTo>
                  <a:cubicBezTo>
                    <a:pt x="775" y="131"/>
                    <a:pt x="775" y="131"/>
                    <a:pt x="775" y="131"/>
                  </a:cubicBezTo>
                  <a:cubicBezTo>
                    <a:pt x="752" y="55"/>
                    <a:pt x="681" y="0"/>
                    <a:pt x="597" y="0"/>
                  </a:cubicBezTo>
                  <a:cubicBezTo>
                    <a:pt x="513" y="0"/>
                    <a:pt x="442" y="55"/>
                    <a:pt x="418" y="131"/>
                  </a:cubicBezTo>
                  <a:cubicBezTo>
                    <a:pt x="348" y="131"/>
                    <a:pt x="348" y="131"/>
                    <a:pt x="348" y="131"/>
                  </a:cubicBezTo>
                  <a:cubicBezTo>
                    <a:pt x="279" y="131"/>
                    <a:pt x="221" y="176"/>
                    <a:pt x="201" y="238"/>
                  </a:cubicBezTo>
                  <a:cubicBezTo>
                    <a:pt x="199" y="250"/>
                    <a:pt x="199" y="250"/>
                    <a:pt x="199" y="250"/>
                  </a:cubicBezTo>
                  <a:cubicBezTo>
                    <a:pt x="6" y="275"/>
                    <a:pt x="6" y="275"/>
                    <a:pt x="6" y="275"/>
                  </a:cubicBezTo>
                  <a:cubicBezTo>
                    <a:pt x="0" y="276"/>
                    <a:pt x="1" y="285"/>
                    <a:pt x="7" y="285"/>
                  </a:cubicBezTo>
                  <a:cubicBezTo>
                    <a:pt x="193" y="285"/>
                    <a:pt x="193" y="285"/>
                    <a:pt x="193" y="285"/>
                  </a:cubicBezTo>
                  <a:cubicBezTo>
                    <a:pt x="364" y="285"/>
                    <a:pt x="364" y="285"/>
                    <a:pt x="364" y="285"/>
                  </a:cubicBezTo>
                  <a:cubicBezTo>
                    <a:pt x="937" y="285"/>
                    <a:pt x="937" y="285"/>
                    <a:pt x="937" y="285"/>
                  </a:cubicBezTo>
                  <a:cubicBezTo>
                    <a:pt x="937" y="200"/>
                    <a:pt x="868" y="131"/>
                    <a:pt x="782" y="1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4" name="Freeform 9">
              <a:extLst>
                <a:ext uri="{FF2B5EF4-FFF2-40B4-BE49-F238E27FC236}">
                  <a16:creationId xmlns:a16="http://schemas.microsoft.com/office/drawing/2014/main" id="{0F2BC199-9B86-B34F-A255-C3F0D9A405E5}"/>
                </a:ext>
              </a:extLst>
            </p:cNvPr>
            <p:cNvSpPr>
              <a:spLocks/>
            </p:cNvSpPr>
            <p:nvPr/>
          </p:nvSpPr>
          <p:spPr bwMode="auto">
            <a:xfrm>
              <a:off x="2667" y="768"/>
              <a:ext cx="620" cy="456"/>
            </a:xfrm>
            <a:custGeom>
              <a:avLst/>
              <a:gdLst>
                <a:gd name="T0" fmla="*/ 363 w 414"/>
                <a:gd name="T1" fmla="*/ 101 h 304"/>
                <a:gd name="T2" fmla="*/ 314 w 414"/>
                <a:gd name="T3" fmla="*/ 101 h 304"/>
                <a:gd name="T4" fmla="*/ 314 w 414"/>
                <a:gd name="T5" fmla="*/ 0 h 304"/>
                <a:gd name="T6" fmla="*/ 152 w 414"/>
                <a:gd name="T7" fmla="*/ 0 h 304"/>
                <a:gd name="T8" fmla="*/ 0 w 414"/>
                <a:gd name="T9" fmla="*/ 152 h 304"/>
                <a:gd name="T10" fmla="*/ 152 w 414"/>
                <a:gd name="T11" fmla="*/ 304 h 304"/>
                <a:gd name="T12" fmla="*/ 314 w 414"/>
                <a:gd name="T13" fmla="*/ 304 h 304"/>
                <a:gd name="T14" fmla="*/ 314 w 414"/>
                <a:gd name="T15" fmla="*/ 204 h 304"/>
                <a:gd name="T16" fmla="*/ 363 w 414"/>
                <a:gd name="T17" fmla="*/ 204 h 304"/>
                <a:gd name="T18" fmla="*/ 414 w 414"/>
                <a:gd name="T19" fmla="*/ 152 h 304"/>
                <a:gd name="T20" fmla="*/ 363 w 414"/>
                <a:gd name="T21" fmla="*/ 101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4" h="304">
                  <a:moveTo>
                    <a:pt x="363" y="101"/>
                  </a:moveTo>
                  <a:cubicBezTo>
                    <a:pt x="314" y="101"/>
                    <a:pt x="314" y="101"/>
                    <a:pt x="314" y="101"/>
                  </a:cubicBezTo>
                  <a:cubicBezTo>
                    <a:pt x="314" y="0"/>
                    <a:pt x="314" y="0"/>
                    <a:pt x="314" y="0"/>
                  </a:cubicBezTo>
                  <a:cubicBezTo>
                    <a:pt x="152" y="0"/>
                    <a:pt x="152" y="0"/>
                    <a:pt x="152" y="0"/>
                  </a:cubicBezTo>
                  <a:cubicBezTo>
                    <a:pt x="68" y="0"/>
                    <a:pt x="0" y="68"/>
                    <a:pt x="0" y="152"/>
                  </a:cubicBezTo>
                  <a:cubicBezTo>
                    <a:pt x="0" y="236"/>
                    <a:pt x="68" y="304"/>
                    <a:pt x="152" y="304"/>
                  </a:cubicBezTo>
                  <a:cubicBezTo>
                    <a:pt x="314" y="304"/>
                    <a:pt x="314" y="304"/>
                    <a:pt x="314" y="304"/>
                  </a:cubicBezTo>
                  <a:cubicBezTo>
                    <a:pt x="314" y="204"/>
                    <a:pt x="314" y="204"/>
                    <a:pt x="314" y="204"/>
                  </a:cubicBezTo>
                  <a:cubicBezTo>
                    <a:pt x="363" y="204"/>
                    <a:pt x="363" y="204"/>
                    <a:pt x="363" y="204"/>
                  </a:cubicBezTo>
                  <a:cubicBezTo>
                    <a:pt x="391" y="204"/>
                    <a:pt x="414" y="181"/>
                    <a:pt x="414" y="152"/>
                  </a:cubicBezTo>
                  <a:cubicBezTo>
                    <a:pt x="414" y="124"/>
                    <a:pt x="391" y="101"/>
                    <a:pt x="363" y="10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5" name="Oval 10">
              <a:extLst>
                <a:ext uri="{FF2B5EF4-FFF2-40B4-BE49-F238E27FC236}">
                  <a16:creationId xmlns:a16="http://schemas.microsoft.com/office/drawing/2014/main" id="{BD5240AF-C516-C04D-8AE2-4F4A85B183C6}"/>
                </a:ext>
              </a:extLst>
            </p:cNvPr>
            <p:cNvSpPr>
              <a:spLocks noChangeArrowheads="1"/>
            </p:cNvSpPr>
            <p:nvPr/>
          </p:nvSpPr>
          <p:spPr bwMode="auto">
            <a:xfrm>
              <a:off x="2835" y="911"/>
              <a:ext cx="171" cy="171"/>
            </a:xfrm>
            <a:prstGeom prst="ellipse">
              <a:avLst/>
            </a:pr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6" name="Freeform 11">
              <a:extLst>
                <a:ext uri="{FF2B5EF4-FFF2-40B4-BE49-F238E27FC236}">
                  <a16:creationId xmlns:a16="http://schemas.microsoft.com/office/drawing/2014/main" id="{C0573D0A-0E14-5047-831F-E85C0491DC4B}"/>
                </a:ext>
              </a:extLst>
            </p:cNvPr>
            <p:cNvSpPr>
              <a:spLocks/>
            </p:cNvSpPr>
            <p:nvPr/>
          </p:nvSpPr>
          <p:spPr bwMode="auto">
            <a:xfrm>
              <a:off x="2899" y="954"/>
              <a:ext cx="41" cy="84"/>
            </a:xfrm>
            <a:custGeom>
              <a:avLst/>
              <a:gdLst>
                <a:gd name="T0" fmla="*/ 5 w 27"/>
                <a:gd name="T1" fmla="*/ 56 h 56"/>
                <a:gd name="T2" fmla="*/ 3 w 27"/>
                <a:gd name="T3" fmla="*/ 55 h 56"/>
                <a:gd name="T4" fmla="*/ 2 w 27"/>
                <a:gd name="T5" fmla="*/ 49 h 56"/>
                <a:gd name="T6" fmla="*/ 17 w 27"/>
                <a:gd name="T7" fmla="*/ 29 h 56"/>
                <a:gd name="T8" fmla="*/ 2 w 27"/>
                <a:gd name="T9" fmla="*/ 7 h 56"/>
                <a:gd name="T10" fmla="*/ 3 w 27"/>
                <a:gd name="T11" fmla="*/ 1 h 56"/>
                <a:gd name="T12" fmla="*/ 8 w 27"/>
                <a:gd name="T13" fmla="*/ 2 h 56"/>
                <a:gd name="T14" fmla="*/ 27 w 27"/>
                <a:gd name="T15" fmla="*/ 29 h 56"/>
                <a:gd name="T16" fmla="*/ 8 w 27"/>
                <a:gd name="T17" fmla="*/ 54 h 56"/>
                <a:gd name="T18" fmla="*/ 5 w 27"/>
                <a:gd name="T19"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 h="56">
                  <a:moveTo>
                    <a:pt x="5" y="56"/>
                  </a:moveTo>
                  <a:cubicBezTo>
                    <a:pt x="4" y="56"/>
                    <a:pt x="3" y="56"/>
                    <a:pt x="3" y="55"/>
                  </a:cubicBezTo>
                  <a:cubicBezTo>
                    <a:pt x="1" y="54"/>
                    <a:pt x="0" y="51"/>
                    <a:pt x="2" y="49"/>
                  </a:cubicBezTo>
                  <a:cubicBezTo>
                    <a:pt x="17" y="29"/>
                    <a:pt x="17" y="29"/>
                    <a:pt x="17" y="29"/>
                  </a:cubicBezTo>
                  <a:cubicBezTo>
                    <a:pt x="2" y="7"/>
                    <a:pt x="2" y="7"/>
                    <a:pt x="2" y="7"/>
                  </a:cubicBezTo>
                  <a:cubicBezTo>
                    <a:pt x="0" y="5"/>
                    <a:pt x="1" y="3"/>
                    <a:pt x="3" y="1"/>
                  </a:cubicBezTo>
                  <a:cubicBezTo>
                    <a:pt x="4" y="0"/>
                    <a:pt x="7" y="1"/>
                    <a:pt x="8" y="2"/>
                  </a:cubicBezTo>
                  <a:cubicBezTo>
                    <a:pt x="27" y="29"/>
                    <a:pt x="27" y="29"/>
                    <a:pt x="27" y="29"/>
                  </a:cubicBezTo>
                  <a:cubicBezTo>
                    <a:pt x="8" y="54"/>
                    <a:pt x="8" y="54"/>
                    <a:pt x="8" y="54"/>
                  </a:cubicBezTo>
                  <a:cubicBezTo>
                    <a:pt x="7" y="55"/>
                    <a:pt x="6" y="56"/>
                    <a:pt x="5"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7" name="Line 12">
              <a:extLst>
                <a:ext uri="{FF2B5EF4-FFF2-40B4-BE49-F238E27FC236}">
                  <a16:creationId xmlns:a16="http://schemas.microsoft.com/office/drawing/2014/main" id="{A90C5AC3-2DEA-B54A-B42C-4922BA750590}"/>
                </a:ext>
              </a:extLst>
            </p:cNvPr>
            <p:cNvSpPr>
              <a:spLocks noChangeShapeType="1"/>
            </p:cNvSpPr>
            <p:nvPr/>
          </p:nvSpPr>
          <p:spPr bwMode="auto">
            <a:xfrm>
              <a:off x="2809" y="3176"/>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8" name="Line 13">
              <a:extLst>
                <a:ext uri="{FF2B5EF4-FFF2-40B4-BE49-F238E27FC236}">
                  <a16:creationId xmlns:a16="http://schemas.microsoft.com/office/drawing/2014/main" id="{2D0C61AA-29BF-7644-B172-8C850460AF29}"/>
                </a:ext>
              </a:extLst>
            </p:cNvPr>
            <p:cNvSpPr>
              <a:spLocks noChangeShapeType="1"/>
            </p:cNvSpPr>
            <p:nvPr/>
          </p:nvSpPr>
          <p:spPr bwMode="auto">
            <a:xfrm>
              <a:off x="2809" y="3176"/>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9" name="Rectangle 14">
              <a:extLst>
                <a:ext uri="{FF2B5EF4-FFF2-40B4-BE49-F238E27FC236}">
                  <a16:creationId xmlns:a16="http://schemas.microsoft.com/office/drawing/2014/main" id="{778784BE-B794-CA4B-B023-DAF6355BA08D}"/>
                </a:ext>
              </a:extLst>
            </p:cNvPr>
            <p:cNvSpPr>
              <a:spLocks noChangeArrowheads="1"/>
            </p:cNvSpPr>
            <p:nvPr/>
          </p:nvSpPr>
          <p:spPr bwMode="auto">
            <a:xfrm>
              <a:off x="2832" y="1853"/>
              <a:ext cx="1" cy="1"/>
            </a:xfrm>
            <a:prstGeom prst="rect">
              <a:avLst/>
            </a:prstGeom>
            <a:solidFill>
              <a:srgbClr val="458A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0" name="Freeform 15">
              <a:extLst>
                <a:ext uri="{FF2B5EF4-FFF2-40B4-BE49-F238E27FC236}">
                  <a16:creationId xmlns:a16="http://schemas.microsoft.com/office/drawing/2014/main" id="{1D73B169-1AB3-884A-8800-6E2608B01A8F}"/>
                </a:ext>
              </a:extLst>
            </p:cNvPr>
            <p:cNvSpPr>
              <a:spLocks/>
            </p:cNvSpPr>
            <p:nvPr/>
          </p:nvSpPr>
          <p:spPr bwMode="auto">
            <a:xfrm>
              <a:off x="2713" y="1808"/>
              <a:ext cx="371" cy="669"/>
            </a:xfrm>
            <a:custGeom>
              <a:avLst/>
              <a:gdLst>
                <a:gd name="T0" fmla="*/ 236 w 247"/>
                <a:gd name="T1" fmla="*/ 120 h 446"/>
                <a:gd name="T2" fmla="*/ 202 w 247"/>
                <a:gd name="T3" fmla="*/ 46 h 446"/>
                <a:gd name="T4" fmla="*/ 133 w 247"/>
                <a:gd name="T5" fmla="*/ 0 h 446"/>
                <a:gd name="T6" fmla="*/ 79 w 247"/>
                <a:gd name="T7" fmla="*/ 30 h 446"/>
                <a:gd name="T8" fmla="*/ 79 w 247"/>
                <a:gd name="T9" fmla="*/ 30 h 446"/>
                <a:gd name="T10" fmla="*/ 57 w 247"/>
                <a:gd name="T11" fmla="*/ 52 h 446"/>
                <a:gd name="T12" fmla="*/ 7 w 247"/>
                <a:gd name="T13" fmla="*/ 215 h 446"/>
                <a:gd name="T14" fmla="*/ 49 w 247"/>
                <a:gd name="T15" fmla="*/ 282 h 446"/>
                <a:gd name="T16" fmla="*/ 93 w 247"/>
                <a:gd name="T17" fmla="*/ 287 h 446"/>
                <a:gd name="T18" fmla="*/ 92 w 247"/>
                <a:gd name="T19" fmla="*/ 289 h 446"/>
                <a:gd name="T20" fmla="*/ 73 w 247"/>
                <a:gd name="T21" fmla="*/ 392 h 446"/>
                <a:gd name="T22" fmla="*/ 78 w 247"/>
                <a:gd name="T23" fmla="*/ 446 h 446"/>
                <a:gd name="T24" fmla="*/ 212 w 247"/>
                <a:gd name="T25" fmla="*/ 446 h 446"/>
                <a:gd name="T26" fmla="*/ 220 w 247"/>
                <a:gd name="T27" fmla="*/ 303 h 446"/>
                <a:gd name="T28" fmla="*/ 227 w 247"/>
                <a:gd name="T29" fmla="*/ 191 h 446"/>
                <a:gd name="T30" fmla="*/ 230 w 247"/>
                <a:gd name="T31" fmla="*/ 187 h 446"/>
                <a:gd name="T32" fmla="*/ 236 w 247"/>
                <a:gd name="T33" fmla="*/ 120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7" h="446">
                  <a:moveTo>
                    <a:pt x="236" y="120"/>
                  </a:moveTo>
                  <a:cubicBezTo>
                    <a:pt x="202" y="46"/>
                    <a:pt x="202" y="46"/>
                    <a:pt x="202" y="46"/>
                  </a:cubicBezTo>
                  <a:cubicBezTo>
                    <a:pt x="133" y="0"/>
                    <a:pt x="133" y="0"/>
                    <a:pt x="133" y="0"/>
                  </a:cubicBezTo>
                  <a:cubicBezTo>
                    <a:pt x="79" y="30"/>
                    <a:pt x="79" y="30"/>
                    <a:pt x="79" y="30"/>
                  </a:cubicBezTo>
                  <a:cubicBezTo>
                    <a:pt x="79" y="30"/>
                    <a:pt x="79" y="30"/>
                    <a:pt x="79" y="30"/>
                  </a:cubicBezTo>
                  <a:cubicBezTo>
                    <a:pt x="69" y="33"/>
                    <a:pt x="60" y="42"/>
                    <a:pt x="57" y="52"/>
                  </a:cubicBezTo>
                  <a:cubicBezTo>
                    <a:pt x="7" y="215"/>
                    <a:pt x="7" y="215"/>
                    <a:pt x="7" y="215"/>
                  </a:cubicBezTo>
                  <a:cubicBezTo>
                    <a:pt x="0" y="245"/>
                    <a:pt x="19" y="275"/>
                    <a:pt x="49" y="282"/>
                  </a:cubicBezTo>
                  <a:cubicBezTo>
                    <a:pt x="93" y="287"/>
                    <a:pt x="93" y="287"/>
                    <a:pt x="93" y="287"/>
                  </a:cubicBezTo>
                  <a:cubicBezTo>
                    <a:pt x="92" y="288"/>
                    <a:pt x="92" y="288"/>
                    <a:pt x="92" y="289"/>
                  </a:cubicBezTo>
                  <a:cubicBezTo>
                    <a:pt x="63" y="315"/>
                    <a:pt x="66" y="354"/>
                    <a:pt x="73" y="392"/>
                  </a:cubicBezTo>
                  <a:cubicBezTo>
                    <a:pt x="78" y="446"/>
                    <a:pt x="78" y="446"/>
                    <a:pt x="78" y="446"/>
                  </a:cubicBezTo>
                  <a:cubicBezTo>
                    <a:pt x="212" y="446"/>
                    <a:pt x="212" y="446"/>
                    <a:pt x="212" y="446"/>
                  </a:cubicBezTo>
                  <a:cubicBezTo>
                    <a:pt x="220" y="303"/>
                    <a:pt x="220" y="303"/>
                    <a:pt x="220" y="303"/>
                  </a:cubicBezTo>
                  <a:cubicBezTo>
                    <a:pt x="227" y="191"/>
                    <a:pt x="227" y="191"/>
                    <a:pt x="227" y="191"/>
                  </a:cubicBezTo>
                  <a:cubicBezTo>
                    <a:pt x="230" y="187"/>
                    <a:pt x="230" y="187"/>
                    <a:pt x="230" y="187"/>
                  </a:cubicBezTo>
                  <a:cubicBezTo>
                    <a:pt x="245" y="170"/>
                    <a:pt x="247" y="139"/>
                    <a:pt x="236" y="120"/>
                  </a:cubicBez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1" name="Freeform 16">
              <a:extLst>
                <a:ext uri="{FF2B5EF4-FFF2-40B4-BE49-F238E27FC236}">
                  <a16:creationId xmlns:a16="http://schemas.microsoft.com/office/drawing/2014/main" id="{EE44730E-3AC8-1A49-8EE6-1F53AE48AF96}"/>
                </a:ext>
              </a:extLst>
            </p:cNvPr>
            <p:cNvSpPr>
              <a:spLocks/>
            </p:cNvSpPr>
            <p:nvPr/>
          </p:nvSpPr>
          <p:spPr bwMode="auto">
            <a:xfrm>
              <a:off x="2818" y="1520"/>
              <a:ext cx="215" cy="274"/>
            </a:xfrm>
            <a:custGeom>
              <a:avLst/>
              <a:gdLst>
                <a:gd name="T0" fmla="*/ 143 w 143"/>
                <a:gd name="T1" fmla="*/ 72 h 183"/>
                <a:gd name="T2" fmla="*/ 64 w 143"/>
                <a:gd name="T3" fmla="*/ 159 h 183"/>
                <a:gd name="T4" fmla="*/ 0 w 143"/>
                <a:gd name="T5" fmla="*/ 72 h 183"/>
                <a:gd name="T6" fmla="*/ 71 w 143"/>
                <a:gd name="T7" fmla="*/ 0 h 183"/>
                <a:gd name="T8" fmla="*/ 143 w 143"/>
                <a:gd name="T9" fmla="*/ 72 h 183"/>
              </a:gdLst>
              <a:ahLst/>
              <a:cxnLst>
                <a:cxn ang="0">
                  <a:pos x="T0" y="T1"/>
                </a:cxn>
                <a:cxn ang="0">
                  <a:pos x="T2" y="T3"/>
                </a:cxn>
                <a:cxn ang="0">
                  <a:pos x="T4" y="T5"/>
                </a:cxn>
                <a:cxn ang="0">
                  <a:pos x="T6" y="T7"/>
                </a:cxn>
                <a:cxn ang="0">
                  <a:pos x="T8" y="T9"/>
                </a:cxn>
              </a:cxnLst>
              <a:rect l="0" t="0" r="r" b="b"/>
              <a:pathLst>
                <a:path w="143" h="183">
                  <a:moveTo>
                    <a:pt x="143" y="72"/>
                  </a:moveTo>
                  <a:cubicBezTo>
                    <a:pt x="143" y="112"/>
                    <a:pt x="95" y="183"/>
                    <a:pt x="64" y="159"/>
                  </a:cubicBezTo>
                  <a:cubicBezTo>
                    <a:pt x="33" y="136"/>
                    <a:pt x="0" y="112"/>
                    <a:pt x="0" y="72"/>
                  </a:cubicBezTo>
                  <a:cubicBezTo>
                    <a:pt x="0" y="33"/>
                    <a:pt x="32" y="0"/>
                    <a:pt x="71" y="0"/>
                  </a:cubicBezTo>
                  <a:cubicBezTo>
                    <a:pt x="111" y="0"/>
                    <a:pt x="143" y="33"/>
                    <a:pt x="143" y="72"/>
                  </a:cubicBezTo>
                  <a:close/>
                </a:path>
              </a:pathLst>
            </a:custGeom>
            <a:solidFill>
              <a:srgbClr val="2A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2" name="Line 17">
              <a:extLst>
                <a:ext uri="{FF2B5EF4-FFF2-40B4-BE49-F238E27FC236}">
                  <a16:creationId xmlns:a16="http://schemas.microsoft.com/office/drawing/2014/main" id="{5D3E932E-2497-B14A-97EA-73F9F8923A3E}"/>
                </a:ext>
              </a:extLst>
            </p:cNvPr>
            <p:cNvSpPr>
              <a:spLocks noChangeShapeType="1"/>
            </p:cNvSpPr>
            <p:nvPr/>
          </p:nvSpPr>
          <p:spPr bwMode="auto">
            <a:xfrm>
              <a:off x="2832" y="185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3" name="Line 18">
              <a:extLst>
                <a:ext uri="{FF2B5EF4-FFF2-40B4-BE49-F238E27FC236}">
                  <a16:creationId xmlns:a16="http://schemas.microsoft.com/office/drawing/2014/main" id="{FC168AE5-851B-B844-8326-8F14281508CF}"/>
                </a:ext>
              </a:extLst>
            </p:cNvPr>
            <p:cNvSpPr>
              <a:spLocks noChangeShapeType="1"/>
            </p:cNvSpPr>
            <p:nvPr/>
          </p:nvSpPr>
          <p:spPr bwMode="auto">
            <a:xfrm>
              <a:off x="2832" y="185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4" name="Freeform 19">
              <a:extLst>
                <a:ext uri="{FF2B5EF4-FFF2-40B4-BE49-F238E27FC236}">
                  <a16:creationId xmlns:a16="http://schemas.microsoft.com/office/drawing/2014/main" id="{39631A3A-9AE7-9A40-A157-9AEBA19EF3F5}"/>
                </a:ext>
              </a:extLst>
            </p:cNvPr>
            <p:cNvSpPr>
              <a:spLocks/>
            </p:cNvSpPr>
            <p:nvPr/>
          </p:nvSpPr>
          <p:spPr bwMode="auto">
            <a:xfrm>
              <a:off x="3085" y="2081"/>
              <a:ext cx="104" cy="250"/>
            </a:xfrm>
            <a:custGeom>
              <a:avLst/>
              <a:gdLst>
                <a:gd name="T0" fmla="*/ 0 w 69"/>
                <a:gd name="T1" fmla="*/ 164 h 167"/>
                <a:gd name="T2" fmla="*/ 0 w 69"/>
                <a:gd name="T3" fmla="*/ 164 h 167"/>
                <a:gd name="T4" fmla="*/ 57 w 69"/>
                <a:gd name="T5" fmla="*/ 0 h 167"/>
                <a:gd name="T6" fmla="*/ 57 w 69"/>
                <a:gd name="T7" fmla="*/ 0 h 167"/>
                <a:gd name="T8" fmla="*/ 67 w 69"/>
                <a:gd name="T9" fmla="*/ 19 h 167"/>
                <a:gd name="T10" fmla="*/ 19 w 69"/>
                <a:gd name="T11" fmla="*/ 155 h 167"/>
                <a:gd name="T12" fmla="*/ 0 w 69"/>
                <a:gd name="T13" fmla="*/ 164 h 167"/>
              </a:gdLst>
              <a:ahLst/>
              <a:cxnLst>
                <a:cxn ang="0">
                  <a:pos x="T0" y="T1"/>
                </a:cxn>
                <a:cxn ang="0">
                  <a:pos x="T2" y="T3"/>
                </a:cxn>
                <a:cxn ang="0">
                  <a:pos x="T4" y="T5"/>
                </a:cxn>
                <a:cxn ang="0">
                  <a:pos x="T6" y="T7"/>
                </a:cxn>
                <a:cxn ang="0">
                  <a:pos x="T8" y="T9"/>
                </a:cxn>
                <a:cxn ang="0">
                  <a:pos x="T10" y="T11"/>
                </a:cxn>
                <a:cxn ang="0">
                  <a:pos x="T12" y="T13"/>
                </a:cxn>
              </a:cxnLst>
              <a:rect l="0" t="0" r="r" b="b"/>
              <a:pathLst>
                <a:path w="69" h="167">
                  <a:moveTo>
                    <a:pt x="0" y="164"/>
                  </a:moveTo>
                  <a:cubicBezTo>
                    <a:pt x="0" y="164"/>
                    <a:pt x="0" y="164"/>
                    <a:pt x="0" y="164"/>
                  </a:cubicBezTo>
                  <a:cubicBezTo>
                    <a:pt x="57" y="0"/>
                    <a:pt x="57" y="0"/>
                    <a:pt x="57" y="0"/>
                  </a:cubicBezTo>
                  <a:cubicBezTo>
                    <a:pt x="57" y="0"/>
                    <a:pt x="57" y="0"/>
                    <a:pt x="57" y="0"/>
                  </a:cubicBezTo>
                  <a:cubicBezTo>
                    <a:pt x="65" y="3"/>
                    <a:pt x="69" y="11"/>
                    <a:pt x="67" y="19"/>
                  </a:cubicBezTo>
                  <a:cubicBezTo>
                    <a:pt x="19" y="155"/>
                    <a:pt x="19" y="155"/>
                    <a:pt x="19" y="155"/>
                  </a:cubicBezTo>
                  <a:cubicBezTo>
                    <a:pt x="16" y="163"/>
                    <a:pt x="8" y="167"/>
                    <a:pt x="0" y="164"/>
                  </a:cubicBezTo>
                  <a:close/>
                </a:path>
              </a:pathLst>
            </a:custGeom>
            <a:solidFill>
              <a:srgbClr val="2A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5" name="Freeform 20">
              <a:extLst>
                <a:ext uri="{FF2B5EF4-FFF2-40B4-BE49-F238E27FC236}">
                  <a16:creationId xmlns:a16="http://schemas.microsoft.com/office/drawing/2014/main" id="{70170924-07A9-B044-A952-98227F697892}"/>
                </a:ext>
              </a:extLst>
            </p:cNvPr>
            <p:cNvSpPr>
              <a:spLocks/>
            </p:cNvSpPr>
            <p:nvPr/>
          </p:nvSpPr>
          <p:spPr bwMode="auto">
            <a:xfrm>
              <a:off x="2916" y="3161"/>
              <a:ext cx="73" cy="31"/>
            </a:xfrm>
            <a:custGeom>
              <a:avLst/>
              <a:gdLst>
                <a:gd name="T0" fmla="*/ 73 w 73"/>
                <a:gd name="T1" fmla="*/ 0 h 31"/>
                <a:gd name="T2" fmla="*/ 73 w 73"/>
                <a:gd name="T3" fmla="*/ 31 h 31"/>
                <a:gd name="T4" fmla="*/ 3 w 73"/>
                <a:gd name="T5" fmla="*/ 31 h 31"/>
                <a:gd name="T6" fmla="*/ 0 w 73"/>
                <a:gd name="T7" fmla="*/ 0 h 31"/>
                <a:gd name="T8" fmla="*/ 73 w 73"/>
                <a:gd name="T9" fmla="*/ 0 h 31"/>
              </a:gdLst>
              <a:ahLst/>
              <a:cxnLst>
                <a:cxn ang="0">
                  <a:pos x="T0" y="T1"/>
                </a:cxn>
                <a:cxn ang="0">
                  <a:pos x="T2" y="T3"/>
                </a:cxn>
                <a:cxn ang="0">
                  <a:pos x="T4" y="T5"/>
                </a:cxn>
                <a:cxn ang="0">
                  <a:pos x="T6" y="T7"/>
                </a:cxn>
                <a:cxn ang="0">
                  <a:pos x="T8" y="T9"/>
                </a:cxn>
              </a:cxnLst>
              <a:rect l="0" t="0" r="r" b="b"/>
              <a:pathLst>
                <a:path w="73" h="31">
                  <a:moveTo>
                    <a:pt x="73" y="0"/>
                  </a:moveTo>
                  <a:lnTo>
                    <a:pt x="73" y="31"/>
                  </a:lnTo>
                  <a:lnTo>
                    <a:pt x="3" y="31"/>
                  </a:lnTo>
                  <a:lnTo>
                    <a:pt x="0" y="0"/>
                  </a:lnTo>
                  <a:lnTo>
                    <a:pt x="73" y="0"/>
                  </a:lnTo>
                  <a:close/>
                </a:path>
              </a:pathLst>
            </a:custGeom>
            <a:solidFill>
              <a:srgbClr val="DB8E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6" name="Freeform 21">
              <a:extLst>
                <a:ext uri="{FF2B5EF4-FFF2-40B4-BE49-F238E27FC236}">
                  <a16:creationId xmlns:a16="http://schemas.microsoft.com/office/drawing/2014/main" id="{48BFADAD-BB89-1448-8DE7-007D4A55346C}"/>
                </a:ext>
              </a:extLst>
            </p:cNvPr>
            <p:cNvSpPr>
              <a:spLocks/>
            </p:cNvSpPr>
            <p:nvPr/>
          </p:nvSpPr>
          <p:spPr bwMode="auto">
            <a:xfrm>
              <a:off x="2889" y="1808"/>
              <a:ext cx="127" cy="100"/>
            </a:xfrm>
            <a:custGeom>
              <a:avLst/>
              <a:gdLst>
                <a:gd name="T0" fmla="*/ 85 w 85"/>
                <a:gd name="T1" fmla="*/ 46 h 67"/>
                <a:gd name="T2" fmla="*/ 78 w 85"/>
                <a:gd name="T3" fmla="*/ 30 h 67"/>
                <a:gd name="T4" fmla="*/ 16 w 85"/>
                <a:gd name="T5" fmla="*/ 0 h 67"/>
                <a:gd name="T6" fmla="*/ 15 w 85"/>
                <a:gd name="T7" fmla="*/ 0 h 67"/>
                <a:gd name="T8" fmla="*/ 0 w 85"/>
                <a:gd name="T9" fmla="*/ 9 h 67"/>
                <a:gd name="T10" fmla="*/ 44 w 85"/>
                <a:gd name="T11" fmla="*/ 61 h 67"/>
                <a:gd name="T12" fmla="*/ 63 w 85"/>
                <a:gd name="T13" fmla="*/ 62 h 67"/>
                <a:gd name="T14" fmla="*/ 85 w 85"/>
                <a:gd name="T15" fmla="*/ 46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5" h="67">
                  <a:moveTo>
                    <a:pt x="85" y="46"/>
                  </a:moveTo>
                  <a:cubicBezTo>
                    <a:pt x="78" y="30"/>
                    <a:pt x="78" y="30"/>
                    <a:pt x="78" y="30"/>
                  </a:cubicBezTo>
                  <a:cubicBezTo>
                    <a:pt x="16" y="0"/>
                    <a:pt x="16" y="0"/>
                    <a:pt x="16" y="0"/>
                  </a:cubicBezTo>
                  <a:cubicBezTo>
                    <a:pt x="15" y="0"/>
                    <a:pt x="15" y="0"/>
                    <a:pt x="15" y="0"/>
                  </a:cubicBezTo>
                  <a:cubicBezTo>
                    <a:pt x="0" y="9"/>
                    <a:pt x="0" y="9"/>
                    <a:pt x="0" y="9"/>
                  </a:cubicBezTo>
                  <a:cubicBezTo>
                    <a:pt x="44" y="61"/>
                    <a:pt x="44" y="61"/>
                    <a:pt x="44" y="61"/>
                  </a:cubicBezTo>
                  <a:cubicBezTo>
                    <a:pt x="49" y="66"/>
                    <a:pt x="58" y="67"/>
                    <a:pt x="63" y="62"/>
                  </a:cubicBezTo>
                  <a:lnTo>
                    <a:pt x="85" y="4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7" name="Freeform 22">
              <a:extLst>
                <a:ext uri="{FF2B5EF4-FFF2-40B4-BE49-F238E27FC236}">
                  <a16:creationId xmlns:a16="http://schemas.microsoft.com/office/drawing/2014/main" id="{62F54617-20B1-514D-B3A8-93CDE16184ED}"/>
                </a:ext>
              </a:extLst>
            </p:cNvPr>
            <p:cNvSpPr>
              <a:spLocks/>
            </p:cNvSpPr>
            <p:nvPr/>
          </p:nvSpPr>
          <p:spPr bwMode="auto">
            <a:xfrm>
              <a:off x="2907" y="1553"/>
              <a:ext cx="189" cy="300"/>
            </a:xfrm>
            <a:custGeom>
              <a:avLst/>
              <a:gdLst>
                <a:gd name="T0" fmla="*/ 123 w 126"/>
                <a:gd name="T1" fmla="*/ 104 h 200"/>
                <a:gd name="T2" fmla="*/ 119 w 126"/>
                <a:gd name="T3" fmla="*/ 97 h 200"/>
                <a:gd name="T4" fmla="*/ 113 w 126"/>
                <a:gd name="T5" fmla="*/ 48 h 200"/>
                <a:gd name="T6" fmla="*/ 111 w 126"/>
                <a:gd name="T7" fmla="*/ 41 h 200"/>
                <a:gd name="T8" fmla="*/ 58 w 126"/>
                <a:gd name="T9" fmla="*/ 14 h 200"/>
                <a:gd name="T10" fmla="*/ 34 w 126"/>
                <a:gd name="T11" fmla="*/ 81 h 200"/>
                <a:gd name="T12" fmla="*/ 31 w 126"/>
                <a:gd name="T13" fmla="*/ 85 h 200"/>
                <a:gd name="T14" fmla="*/ 0 w 126"/>
                <a:gd name="T15" fmla="*/ 102 h 200"/>
                <a:gd name="T16" fmla="*/ 18 w 126"/>
                <a:gd name="T17" fmla="*/ 116 h 200"/>
                <a:gd name="T18" fmla="*/ 3 w 126"/>
                <a:gd name="T19" fmla="*/ 170 h 200"/>
                <a:gd name="T20" fmla="*/ 66 w 126"/>
                <a:gd name="T21" fmla="*/ 200 h 200"/>
                <a:gd name="T22" fmla="*/ 82 w 126"/>
                <a:gd name="T23" fmla="*/ 158 h 200"/>
                <a:gd name="T24" fmla="*/ 118 w 126"/>
                <a:gd name="T25" fmla="*/ 113 h 200"/>
                <a:gd name="T26" fmla="*/ 124 w 126"/>
                <a:gd name="T27" fmla="*/ 110 h 200"/>
                <a:gd name="T28" fmla="*/ 123 w 126"/>
                <a:gd name="T29" fmla="*/ 10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6" h="200">
                  <a:moveTo>
                    <a:pt x="123" y="104"/>
                  </a:moveTo>
                  <a:cubicBezTo>
                    <a:pt x="119" y="97"/>
                    <a:pt x="119" y="97"/>
                    <a:pt x="119" y="97"/>
                  </a:cubicBezTo>
                  <a:cubicBezTo>
                    <a:pt x="119" y="97"/>
                    <a:pt x="113" y="50"/>
                    <a:pt x="113" y="48"/>
                  </a:cubicBezTo>
                  <a:cubicBezTo>
                    <a:pt x="113" y="45"/>
                    <a:pt x="112" y="43"/>
                    <a:pt x="111" y="41"/>
                  </a:cubicBezTo>
                  <a:cubicBezTo>
                    <a:pt x="111" y="41"/>
                    <a:pt x="74" y="0"/>
                    <a:pt x="58" y="14"/>
                  </a:cubicBezTo>
                  <a:cubicBezTo>
                    <a:pt x="48" y="23"/>
                    <a:pt x="48" y="81"/>
                    <a:pt x="34" y="81"/>
                  </a:cubicBezTo>
                  <a:cubicBezTo>
                    <a:pt x="34" y="81"/>
                    <a:pt x="31" y="85"/>
                    <a:pt x="31" y="85"/>
                  </a:cubicBezTo>
                  <a:cubicBezTo>
                    <a:pt x="22" y="85"/>
                    <a:pt x="0" y="95"/>
                    <a:pt x="0" y="102"/>
                  </a:cubicBezTo>
                  <a:cubicBezTo>
                    <a:pt x="0" y="107"/>
                    <a:pt x="14" y="114"/>
                    <a:pt x="18" y="116"/>
                  </a:cubicBezTo>
                  <a:cubicBezTo>
                    <a:pt x="3" y="170"/>
                    <a:pt x="3" y="170"/>
                    <a:pt x="3" y="170"/>
                  </a:cubicBezTo>
                  <a:cubicBezTo>
                    <a:pt x="66" y="200"/>
                    <a:pt x="66" y="200"/>
                    <a:pt x="66" y="200"/>
                  </a:cubicBezTo>
                  <a:cubicBezTo>
                    <a:pt x="82" y="158"/>
                    <a:pt x="82" y="158"/>
                    <a:pt x="82" y="158"/>
                  </a:cubicBezTo>
                  <a:cubicBezTo>
                    <a:pt x="119" y="150"/>
                    <a:pt x="118" y="113"/>
                    <a:pt x="118" y="113"/>
                  </a:cubicBezTo>
                  <a:cubicBezTo>
                    <a:pt x="118" y="113"/>
                    <a:pt x="123" y="111"/>
                    <a:pt x="124" y="110"/>
                  </a:cubicBezTo>
                  <a:cubicBezTo>
                    <a:pt x="126" y="108"/>
                    <a:pt x="124" y="106"/>
                    <a:pt x="123" y="104"/>
                  </a:cubicBezTo>
                  <a:close/>
                </a:path>
              </a:pathLst>
            </a:custGeom>
            <a:solidFill>
              <a:srgbClr val="DB8E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8" name="Freeform 23">
              <a:extLst>
                <a:ext uri="{FF2B5EF4-FFF2-40B4-BE49-F238E27FC236}">
                  <a16:creationId xmlns:a16="http://schemas.microsoft.com/office/drawing/2014/main" id="{FB08D1C5-9BAA-9640-B9FF-E2987878B28E}"/>
                </a:ext>
              </a:extLst>
            </p:cNvPr>
            <p:cNvSpPr>
              <a:spLocks/>
            </p:cNvSpPr>
            <p:nvPr/>
          </p:nvSpPr>
          <p:spPr bwMode="auto">
            <a:xfrm>
              <a:off x="2818" y="1503"/>
              <a:ext cx="300" cy="282"/>
            </a:xfrm>
            <a:custGeom>
              <a:avLst/>
              <a:gdLst>
                <a:gd name="T0" fmla="*/ 94 w 200"/>
                <a:gd name="T1" fmla="*/ 15 h 188"/>
                <a:gd name="T2" fmla="*/ 175 w 200"/>
                <a:gd name="T3" fmla="*/ 40 h 188"/>
                <a:gd name="T4" fmla="*/ 175 w 200"/>
                <a:gd name="T5" fmla="*/ 102 h 188"/>
                <a:gd name="T6" fmla="*/ 173 w 200"/>
                <a:gd name="T7" fmla="*/ 94 h 188"/>
                <a:gd name="T8" fmla="*/ 129 w 200"/>
                <a:gd name="T9" fmla="*/ 77 h 188"/>
                <a:gd name="T10" fmla="*/ 101 w 200"/>
                <a:gd name="T11" fmla="*/ 127 h 188"/>
                <a:gd name="T12" fmla="*/ 91 w 200"/>
                <a:gd name="T13" fmla="*/ 122 h 188"/>
                <a:gd name="T14" fmla="*/ 77 w 200"/>
                <a:gd name="T15" fmla="*/ 137 h 188"/>
                <a:gd name="T16" fmla="*/ 91 w 200"/>
                <a:gd name="T17" fmla="*/ 151 h 188"/>
                <a:gd name="T18" fmla="*/ 92 w 200"/>
                <a:gd name="T19" fmla="*/ 151 h 188"/>
                <a:gd name="T20" fmla="*/ 66 w 200"/>
                <a:gd name="T21" fmla="*/ 188 h 188"/>
                <a:gd name="T22" fmla="*/ 64 w 200"/>
                <a:gd name="T23" fmla="*/ 170 h 188"/>
                <a:gd name="T24" fmla="*/ 64 w 200"/>
                <a:gd name="T25" fmla="*/ 170 h 188"/>
                <a:gd name="T26" fmla="*/ 4 w 200"/>
                <a:gd name="T27" fmla="*/ 80 h 188"/>
                <a:gd name="T28" fmla="*/ 94 w 200"/>
                <a:gd name="T29" fmla="*/ 15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0" h="188">
                  <a:moveTo>
                    <a:pt x="94" y="15"/>
                  </a:moveTo>
                  <a:cubicBezTo>
                    <a:pt x="94" y="15"/>
                    <a:pt x="145" y="5"/>
                    <a:pt x="175" y="40"/>
                  </a:cubicBezTo>
                  <a:cubicBezTo>
                    <a:pt x="175" y="40"/>
                    <a:pt x="200" y="72"/>
                    <a:pt x="175" y="102"/>
                  </a:cubicBezTo>
                  <a:cubicBezTo>
                    <a:pt x="173" y="94"/>
                    <a:pt x="173" y="94"/>
                    <a:pt x="173" y="94"/>
                  </a:cubicBezTo>
                  <a:cubicBezTo>
                    <a:pt x="173" y="94"/>
                    <a:pt x="140" y="100"/>
                    <a:pt x="129" y="77"/>
                  </a:cubicBezTo>
                  <a:cubicBezTo>
                    <a:pt x="129" y="77"/>
                    <a:pt x="146" y="121"/>
                    <a:pt x="101" y="127"/>
                  </a:cubicBezTo>
                  <a:cubicBezTo>
                    <a:pt x="98" y="124"/>
                    <a:pt x="95" y="122"/>
                    <a:pt x="91" y="122"/>
                  </a:cubicBezTo>
                  <a:cubicBezTo>
                    <a:pt x="83" y="122"/>
                    <a:pt x="77" y="129"/>
                    <a:pt x="77" y="137"/>
                  </a:cubicBezTo>
                  <a:cubicBezTo>
                    <a:pt x="77" y="145"/>
                    <a:pt x="83" y="151"/>
                    <a:pt x="91" y="151"/>
                  </a:cubicBezTo>
                  <a:cubicBezTo>
                    <a:pt x="91" y="151"/>
                    <a:pt x="91" y="151"/>
                    <a:pt x="92" y="151"/>
                  </a:cubicBezTo>
                  <a:cubicBezTo>
                    <a:pt x="92" y="162"/>
                    <a:pt x="79" y="180"/>
                    <a:pt x="66" y="188"/>
                  </a:cubicBezTo>
                  <a:cubicBezTo>
                    <a:pt x="64" y="170"/>
                    <a:pt x="64" y="170"/>
                    <a:pt x="64" y="170"/>
                  </a:cubicBezTo>
                  <a:cubicBezTo>
                    <a:pt x="64" y="170"/>
                    <a:pt x="64" y="170"/>
                    <a:pt x="64" y="170"/>
                  </a:cubicBezTo>
                  <a:cubicBezTo>
                    <a:pt x="48" y="159"/>
                    <a:pt x="0" y="116"/>
                    <a:pt x="4" y="80"/>
                  </a:cubicBezTo>
                  <a:cubicBezTo>
                    <a:pt x="7" y="61"/>
                    <a:pt x="19" y="0"/>
                    <a:pt x="94" y="15"/>
                  </a:cubicBezTo>
                  <a:close/>
                </a:path>
              </a:pathLst>
            </a:custGeom>
            <a:solidFill>
              <a:srgbClr val="2A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9" name="Freeform 24">
              <a:extLst>
                <a:ext uri="{FF2B5EF4-FFF2-40B4-BE49-F238E27FC236}">
                  <a16:creationId xmlns:a16="http://schemas.microsoft.com/office/drawing/2014/main" id="{90BB8234-A55A-814A-837B-B248BDDDC12F}"/>
                </a:ext>
              </a:extLst>
            </p:cNvPr>
            <p:cNvSpPr>
              <a:spLocks/>
            </p:cNvSpPr>
            <p:nvPr/>
          </p:nvSpPr>
          <p:spPr bwMode="auto">
            <a:xfrm>
              <a:off x="2989" y="2160"/>
              <a:ext cx="185" cy="105"/>
            </a:xfrm>
            <a:custGeom>
              <a:avLst/>
              <a:gdLst>
                <a:gd name="T0" fmla="*/ 119 w 123"/>
                <a:gd name="T1" fmla="*/ 59 h 70"/>
                <a:gd name="T2" fmla="*/ 107 w 123"/>
                <a:gd name="T3" fmla="*/ 42 h 70"/>
                <a:gd name="T4" fmla="*/ 83 w 123"/>
                <a:gd name="T5" fmla="*/ 26 h 70"/>
                <a:gd name="T6" fmla="*/ 0 w 123"/>
                <a:gd name="T7" fmla="*/ 0 h 70"/>
                <a:gd name="T8" fmla="*/ 0 w 123"/>
                <a:gd name="T9" fmla="*/ 57 h 70"/>
                <a:gd name="T10" fmla="*/ 114 w 123"/>
                <a:gd name="T11" fmla="*/ 69 h 70"/>
                <a:gd name="T12" fmla="*/ 119 w 123"/>
                <a:gd name="T13" fmla="*/ 59 h 70"/>
              </a:gdLst>
              <a:ahLst/>
              <a:cxnLst>
                <a:cxn ang="0">
                  <a:pos x="T0" y="T1"/>
                </a:cxn>
                <a:cxn ang="0">
                  <a:pos x="T2" y="T3"/>
                </a:cxn>
                <a:cxn ang="0">
                  <a:pos x="T4" y="T5"/>
                </a:cxn>
                <a:cxn ang="0">
                  <a:pos x="T6" y="T7"/>
                </a:cxn>
                <a:cxn ang="0">
                  <a:pos x="T8" y="T9"/>
                </a:cxn>
                <a:cxn ang="0">
                  <a:pos x="T10" y="T11"/>
                </a:cxn>
                <a:cxn ang="0">
                  <a:pos x="T12" y="T13"/>
                </a:cxn>
              </a:cxnLst>
              <a:rect l="0" t="0" r="r" b="b"/>
              <a:pathLst>
                <a:path w="123" h="70">
                  <a:moveTo>
                    <a:pt x="119" y="59"/>
                  </a:moveTo>
                  <a:cubicBezTo>
                    <a:pt x="107" y="42"/>
                    <a:pt x="107" y="42"/>
                    <a:pt x="107" y="42"/>
                  </a:cubicBezTo>
                  <a:cubicBezTo>
                    <a:pt x="100" y="35"/>
                    <a:pt x="92" y="29"/>
                    <a:pt x="83" y="26"/>
                  </a:cubicBezTo>
                  <a:cubicBezTo>
                    <a:pt x="0" y="0"/>
                    <a:pt x="0" y="0"/>
                    <a:pt x="0" y="0"/>
                  </a:cubicBezTo>
                  <a:cubicBezTo>
                    <a:pt x="0" y="57"/>
                    <a:pt x="0" y="57"/>
                    <a:pt x="0" y="57"/>
                  </a:cubicBezTo>
                  <a:cubicBezTo>
                    <a:pt x="114" y="69"/>
                    <a:pt x="114" y="69"/>
                    <a:pt x="114" y="69"/>
                  </a:cubicBezTo>
                  <a:cubicBezTo>
                    <a:pt x="119" y="70"/>
                    <a:pt x="123" y="63"/>
                    <a:pt x="119" y="59"/>
                  </a:cubicBezTo>
                  <a:close/>
                </a:path>
              </a:pathLst>
            </a:custGeom>
            <a:solidFill>
              <a:srgbClr val="DB8E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0" name="Freeform 25">
              <a:extLst>
                <a:ext uri="{FF2B5EF4-FFF2-40B4-BE49-F238E27FC236}">
                  <a16:creationId xmlns:a16="http://schemas.microsoft.com/office/drawing/2014/main" id="{2C83D51C-756D-4A4E-A325-14AB2F1633BA}"/>
                </a:ext>
              </a:extLst>
            </p:cNvPr>
            <p:cNvSpPr>
              <a:spLocks/>
            </p:cNvSpPr>
            <p:nvPr/>
          </p:nvSpPr>
          <p:spPr bwMode="auto">
            <a:xfrm>
              <a:off x="3070" y="3233"/>
              <a:ext cx="2"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1" y="0"/>
                  </a:cubicBezTo>
                  <a:cubicBezTo>
                    <a:pt x="1" y="0"/>
                    <a:pt x="1" y="0"/>
                    <a:pt x="1" y="0"/>
                  </a:cubicBezTo>
                  <a:lnTo>
                    <a:pt x="0" y="0"/>
                  </a:lnTo>
                  <a:close/>
                </a:path>
              </a:pathLst>
            </a:custGeom>
            <a:solidFill>
              <a:srgbClr val="006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1" name="Freeform 26">
              <a:extLst>
                <a:ext uri="{FF2B5EF4-FFF2-40B4-BE49-F238E27FC236}">
                  <a16:creationId xmlns:a16="http://schemas.microsoft.com/office/drawing/2014/main" id="{CD03E848-D76A-5143-BAC9-F9F4D968A040}"/>
                </a:ext>
              </a:extLst>
            </p:cNvPr>
            <p:cNvSpPr>
              <a:spLocks/>
            </p:cNvSpPr>
            <p:nvPr/>
          </p:nvSpPr>
          <p:spPr bwMode="auto">
            <a:xfrm>
              <a:off x="2916" y="3192"/>
              <a:ext cx="216" cy="123"/>
            </a:xfrm>
            <a:custGeom>
              <a:avLst/>
              <a:gdLst>
                <a:gd name="T0" fmla="*/ 129 w 144"/>
                <a:gd name="T1" fmla="*/ 57 h 82"/>
                <a:gd name="T2" fmla="*/ 67 w 144"/>
                <a:gd name="T3" fmla="*/ 26 h 82"/>
                <a:gd name="T4" fmla="*/ 49 w 144"/>
                <a:gd name="T5" fmla="*/ 0 h 82"/>
                <a:gd name="T6" fmla="*/ 2 w 144"/>
                <a:gd name="T7" fmla="*/ 0 h 82"/>
                <a:gd name="T8" fmla="*/ 0 w 144"/>
                <a:gd name="T9" fmla="*/ 82 h 82"/>
                <a:gd name="T10" fmla="*/ 132 w 144"/>
                <a:gd name="T11" fmla="*/ 82 h 82"/>
                <a:gd name="T12" fmla="*/ 142 w 144"/>
                <a:gd name="T13" fmla="*/ 72 h 82"/>
                <a:gd name="T14" fmla="*/ 142 w 144"/>
                <a:gd name="T15" fmla="*/ 70 h 82"/>
                <a:gd name="T16" fmla="*/ 142 w 144"/>
                <a:gd name="T17" fmla="*/ 70 h 82"/>
                <a:gd name="T18" fmla="*/ 129 w 144"/>
                <a:gd name="T19" fmla="*/ 57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4" h="82">
                  <a:moveTo>
                    <a:pt x="129" y="57"/>
                  </a:moveTo>
                  <a:cubicBezTo>
                    <a:pt x="116" y="51"/>
                    <a:pt x="67" y="26"/>
                    <a:pt x="67" y="26"/>
                  </a:cubicBezTo>
                  <a:cubicBezTo>
                    <a:pt x="67" y="26"/>
                    <a:pt x="48" y="0"/>
                    <a:pt x="49" y="0"/>
                  </a:cubicBezTo>
                  <a:cubicBezTo>
                    <a:pt x="2" y="0"/>
                    <a:pt x="2" y="0"/>
                    <a:pt x="2" y="0"/>
                  </a:cubicBezTo>
                  <a:cubicBezTo>
                    <a:pt x="0" y="82"/>
                    <a:pt x="0" y="82"/>
                    <a:pt x="0" y="82"/>
                  </a:cubicBezTo>
                  <a:cubicBezTo>
                    <a:pt x="132" y="82"/>
                    <a:pt x="132" y="82"/>
                    <a:pt x="132" y="82"/>
                  </a:cubicBezTo>
                  <a:cubicBezTo>
                    <a:pt x="138" y="82"/>
                    <a:pt x="142" y="77"/>
                    <a:pt x="142" y="72"/>
                  </a:cubicBezTo>
                  <a:cubicBezTo>
                    <a:pt x="142" y="70"/>
                    <a:pt x="142" y="70"/>
                    <a:pt x="142" y="70"/>
                  </a:cubicBezTo>
                  <a:cubicBezTo>
                    <a:pt x="142" y="70"/>
                    <a:pt x="142" y="70"/>
                    <a:pt x="142" y="70"/>
                  </a:cubicBezTo>
                  <a:cubicBezTo>
                    <a:pt x="142" y="68"/>
                    <a:pt x="144" y="63"/>
                    <a:pt x="129"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2" name="Freeform 27">
              <a:extLst>
                <a:ext uri="{FF2B5EF4-FFF2-40B4-BE49-F238E27FC236}">
                  <a16:creationId xmlns:a16="http://schemas.microsoft.com/office/drawing/2014/main" id="{575CD410-E7C0-6746-A3E8-012EAC8EC48F}"/>
                </a:ext>
              </a:extLst>
            </p:cNvPr>
            <p:cNvSpPr>
              <a:spLocks/>
            </p:cNvSpPr>
            <p:nvPr/>
          </p:nvSpPr>
          <p:spPr bwMode="auto">
            <a:xfrm>
              <a:off x="2722" y="3072"/>
              <a:ext cx="81" cy="69"/>
            </a:xfrm>
            <a:custGeom>
              <a:avLst/>
              <a:gdLst>
                <a:gd name="T0" fmla="*/ 54 w 54"/>
                <a:gd name="T1" fmla="*/ 30 h 46"/>
                <a:gd name="T2" fmla="*/ 39 w 54"/>
                <a:gd name="T3" fmla="*/ 46 h 46"/>
                <a:gd name="T4" fmla="*/ 0 w 54"/>
                <a:gd name="T5" fmla="*/ 19 h 46"/>
                <a:gd name="T6" fmla="*/ 11 w 54"/>
                <a:gd name="T7" fmla="*/ 0 h 46"/>
                <a:gd name="T8" fmla="*/ 54 w 54"/>
                <a:gd name="T9" fmla="*/ 30 h 46"/>
              </a:gdLst>
              <a:ahLst/>
              <a:cxnLst>
                <a:cxn ang="0">
                  <a:pos x="T0" y="T1"/>
                </a:cxn>
                <a:cxn ang="0">
                  <a:pos x="T2" y="T3"/>
                </a:cxn>
                <a:cxn ang="0">
                  <a:pos x="T4" y="T5"/>
                </a:cxn>
                <a:cxn ang="0">
                  <a:pos x="T6" y="T7"/>
                </a:cxn>
                <a:cxn ang="0">
                  <a:pos x="T8" y="T9"/>
                </a:cxn>
              </a:cxnLst>
              <a:rect l="0" t="0" r="r" b="b"/>
              <a:pathLst>
                <a:path w="54" h="46">
                  <a:moveTo>
                    <a:pt x="54" y="30"/>
                  </a:moveTo>
                  <a:cubicBezTo>
                    <a:pt x="39" y="46"/>
                    <a:pt x="39" y="46"/>
                    <a:pt x="39" y="46"/>
                  </a:cubicBezTo>
                  <a:cubicBezTo>
                    <a:pt x="0" y="19"/>
                    <a:pt x="0" y="19"/>
                    <a:pt x="0" y="19"/>
                  </a:cubicBezTo>
                  <a:cubicBezTo>
                    <a:pt x="11" y="0"/>
                    <a:pt x="0" y="19"/>
                    <a:pt x="11" y="0"/>
                  </a:cubicBezTo>
                  <a:lnTo>
                    <a:pt x="54" y="30"/>
                  </a:lnTo>
                  <a:close/>
                </a:path>
              </a:pathLst>
            </a:custGeom>
            <a:solidFill>
              <a:srgbClr val="DB8E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3" name="Freeform 28">
              <a:extLst>
                <a:ext uri="{FF2B5EF4-FFF2-40B4-BE49-F238E27FC236}">
                  <a16:creationId xmlns:a16="http://schemas.microsoft.com/office/drawing/2014/main" id="{9293B5CC-37BE-994B-A30E-8985B4C28740}"/>
                </a:ext>
              </a:extLst>
            </p:cNvPr>
            <p:cNvSpPr>
              <a:spLocks/>
            </p:cNvSpPr>
            <p:nvPr/>
          </p:nvSpPr>
          <p:spPr bwMode="auto">
            <a:xfrm>
              <a:off x="2647" y="3101"/>
              <a:ext cx="195" cy="217"/>
            </a:xfrm>
            <a:custGeom>
              <a:avLst/>
              <a:gdLst>
                <a:gd name="T0" fmla="*/ 123 w 130"/>
                <a:gd name="T1" fmla="*/ 119 h 145"/>
                <a:gd name="T2" fmla="*/ 90 w 130"/>
                <a:gd name="T3" fmla="*/ 58 h 145"/>
                <a:gd name="T4" fmla="*/ 89 w 130"/>
                <a:gd name="T5" fmla="*/ 27 h 145"/>
                <a:gd name="T6" fmla="*/ 50 w 130"/>
                <a:gd name="T7" fmla="*/ 0 h 145"/>
                <a:gd name="T8" fmla="*/ 7 w 130"/>
                <a:gd name="T9" fmla="*/ 54 h 145"/>
                <a:gd name="T10" fmla="*/ 7 w 130"/>
                <a:gd name="T11" fmla="*/ 54 h 145"/>
                <a:gd name="T12" fmla="*/ 0 w 130"/>
                <a:gd name="T13" fmla="*/ 65 h 145"/>
                <a:gd name="T14" fmla="*/ 111 w 130"/>
                <a:gd name="T15" fmla="*/ 141 h 145"/>
                <a:gd name="T16" fmla="*/ 125 w 130"/>
                <a:gd name="T17" fmla="*/ 138 h 145"/>
                <a:gd name="T18" fmla="*/ 126 w 130"/>
                <a:gd name="T19" fmla="*/ 137 h 145"/>
                <a:gd name="T20" fmla="*/ 126 w 130"/>
                <a:gd name="T21" fmla="*/ 137 h 145"/>
                <a:gd name="T22" fmla="*/ 123 w 130"/>
                <a:gd name="T23" fmla="*/ 119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0" h="145">
                  <a:moveTo>
                    <a:pt x="123" y="119"/>
                  </a:moveTo>
                  <a:cubicBezTo>
                    <a:pt x="114" y="108"/>
                    <a:pt x="90" y="58"/>
                    <a:pt x="90" y="58"/>
                  </a:cubicBezTo>
                  <a:cubicBezTo>
                    <a:pt x="90" y="58"/>
                    <a:pt x="88" y="26"/>
                    <a:pt x="89" y="27"/>
                  </a:cubicBezTo>
                  <a:cubicBezTo>
                    <a:pt x="50" y="0"/>
                    <a:pt x="50" y="0"/>
                    <a:pt x="50" y="0"/>
                  </a:cubicBezTo>
                  <a:cubicBezTo>
                    <a:pt x="7" y="54"/>
                    <a:pt x="7" y="54"/>
                    <a:pt x="7" y="54"/>
                  </a:cubicBezTo>
                  <a:cubicBezTo>
                    <a:pt x="7" y="54"/>
                    <a:pt x="7" y="54"/>
                    <a:pt x="7" y="54"/>
                  </a:cubicBezTo>
                  <a:cubicBezTo>
                    <a:pt x="0" y="65"/>
                    <a:pt x="0" y="65"/>
                    <a:pt x="0" y="65"/>
                  </a:cubicBezTo>
                  <a:cubicBezTo>
                    <a:pt x="111" y="141"/>
                    <a:pt x="111" y="141"/>
                    <a:pt x="111" y="141"/>
                  </a:cubicBezTo>
                  <a:cubicBezTo>
                    <a:pt x="115" y="145"/>
                    <a:pt x="122" y="143"/>
                    <a:pt x="125" y="138"/>
                  </a:cubicBezTo>
                  <a:cubicBezTo>
                    <a:pt x="126" y="137"/>
                    <a:pt x="126" y="137"/>
                    <a:pt x="126" y="137"/>
                  </a:cubicBezTo>
                  <a:cubicBezTo>
                    <a:pt x="126" y="137"/>
                    <a:pt x="126" y="137"/>
                    <a:pt x="126" y="137"/>
                  </a:cubicBezTo>
                  <a:cubicBezTo>
                    <a:pt x="127" y="135"/>
                    <a:pt x="130" y="126"/>
                    <a:pt x="123" y="1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4" name="Freeform 29">
              <a:extLst>
                <a:ext uri="{FF2B5EF4-FFF2-40B4-BE49-F238E27FC236}">
                  <a16:creationId xmlns:a16="http://schemas.microsoft.com/office/drawing/2014/main" id="{88B40C86-C4C3-E248-AFFE-399DDB5CA59B}"/>
                </a:ext>
              </a:extLst>
            </p:cNvPr>
            <p:cNvSpPr>
              <a:spLocks/>
            </p:cNvSpPr>
            <p:nvPr/>
          </p:nvSpPr>
          <p:spPr bwMode="auto">
            <a:xfrm>
              <a:off x="2727" y="2477"/>
              <a:ext cx="304" cy="684"/>
            </a:xfrm>
            <a:custGeom>
              <a:avLst/>
              <a:gdLst>
                <a:gd name="T0" fmla="*/ 69 w 203"/>
                <a:gd name="T1" fmla="*/ 0 h 456"/>
                <a:gd name="T2" fmla="*/ 90 w 203"/>
                <a:gd name="T3" fmla="*/ 230 h 456"/>
                <a:gd name="T4" fmla="*/ 4 w 203"/>
                <a:gd name="T5" fmla="*/ 377 h 456"/>
                <a:gd name="T6" fmla="*/ 8 w 203"/>
                <a:gd name="T7" fmla="*/ 397 h 456"/>
                <a:gd name="T8" fmla="*/ 51 w 203"/>
                <a:gd name="T9" fmla="*/ 427 h 456"/>
                <a:gd name="T10" fmla="*/ 102 w 203"/>
                <a:gd name="T11" fmla="*/ 366 h 456"/>
                <a:gd name="T12" fmla="*/ 108 w 203"/>
                <a:gd name="T13" fmla="*/ 442 h 456"/>
                <a:gd name="T14" fmla="*/ 123 w 203"/>
                <a:gd name="T15" fmla="*/ 456 h 456"/>
                <a:gd name="T16" fmla="*/ 175 w 203"/>
                <a:gd name="T17" fmla="*/ 456 h 456"/>
                <a:gd name="T18" fmla="*/ 203 w 203"/>
                <a:gd name="T19" fmla="*/ 0 h 456"/>
                <a:gd name="T20" fmla="*/ 69 w 203"/>
                <a:gd name="T21" fmla="*/ 0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456">
                  <a:moveTo>
                    <a:pt x="69" y="0"/>
                  </a:moveTo>
                  <a:cubicBezTo>
                    <a:pt x="90" y="230"/>
                    <a:pt x="90" y="230"/>
                    <a:pt x="90" y="230"/>
                  </a:cubicBezTo>
                  <a:cubicBezTo>
                    <a:pt x="4" y="377"/>
                    <a:pt x="4" y="377"/>
                    <a:pt x="4" y="377"/>
                  </a:cubicBezTo>
                  <a:cubicBezTo>
                    <a:pt x="0" y="384"/>
                    <a:pt x="1" y="393"/>
                    <a:pt x="8" y="397"/>
                  </a:cubicBezTo>
                  <a:cubicBezTo>
                    <a:pt x="51" y="427"/>
                    <a:pt x="51" y="427"/>
                    <a:pt x="51" y="427"/>
                  </a:cubicBezTo>
                  <a:cubicBezTo>
                    <a:pt x="102" y="366"/>
                    <a:pt x="102" y="366"/>
                    <a:pt x="102" y="366"/>
                  </a:cubicBezTo>
                  <a:cubicBezTo>
                    <a:pt x="108" y="442"/>
                    <a:pt x="108" y="442"/>
                    <a:pt x="108" y="442"/>
                  </a:cubicBezTo>
                  <a:cubicBezTo>
                    <a:pt x="108" y="450"/>
                    <a:pt x="115" y="456"/>
                    <a:pt x="123" y="456"/>
                  </a:cubicBezTo>
                  <a:cubicBezTo>
                    <a:pt x="175" y="456"/>
                    <a:pt x="175" y="456"/>
                    <a:pt x="175" y="456"/>
                  </a:cubicBezTo>
                  <a:cubicBezTo>
                    <a:pt x="203" y="0"/>
                    <a:pt x="203" y="0"/>
                    <a:pt x="203" y="0"/>
                  </a:cubicBezTo>
                  <a:lnTo>
                    <a:pt x="69" y="0"/>
                  </a:lnTo>
                  <a:close/>
                </a:path>
              </a:pathLst>
            </a:custGeom>
            <a:solidFill>
              <a:srgbClr val="2A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5" name="Freeform 30">
              <a:extLst>
                <a:ext uri="{FF2B5EF4-FFF2-40B4-BE49-F238E27FC236}">
                  <a16:creationId xmlns:a16="http://schemas.microsoft.com/office/drawing/2014/main" id="{DDDBBE86-F899-B449-9290-0163C6347AC0}"/>
                </a:ext>
              </a:extLst>
            </p:cNvPr>
            <p:cNvSpPr>
              <a:spLocks/>
            </p:cNvSpPr>
            <p:nvPr/>
          </p:nvSpPr>
          <p:spPr bwMode="auto">
            <a:xfrm>
              <a:off x="3370" y="768"/>
              <a:ext cx="465" cy="456"/>
            </a:xfrm>
            <a:custGeom>
              <a:avLst/>
              <a:gdLst>
                <a:gd name="T0" fmla="*/ 158 w 310"/>
                <a:gd name="T1" fmla="*/ 0 h 304"/>
                <a:gd name="T2" fmla="*/ 0 w 310"/>
                <a:gd name="T3" fmla="*/ 0 h 304"/>
                <a:gd name="T4" fmla="*/ 0 w 310"/>
                <a:gd name="T5" fmla="*/ 95 h 304"/>
                <a:gd name="T6" fmla="*/ 46 w 310"/>
                <a:gd name="T7" fmla="*/ 95 h 304"/>
                <a:gd name="T8" fmla="*/ 104 w 310"/>
                <a:gd name="T9" fmla="*/ 153 h 304"/>
                <a:gd name="T10" fmla="*/ 46 w 310"/>
                <a:gd name="T11" fmla="*/ 210 h 304"/>
                <a:gd name="T12" fmla="*/ 0 w 310"/>
                <a:gd name="T13" fmla="*/ 210 h 304"/>
                <a:gd name="T14" fmla="*/ 0 w 310"/>
                <a:gd name="T15" fmla="*/ 304 h 304"/>
                <a:gd name="T16" fmla="*/ 158 w 310"/>
                <a:gd name="T17" fmla="*/ 304 h 304"/>
                <a:gd name="T18" fmla="*/ 310 w 310"/>
                <a:gd name="T19" fmla="*/ 152 h 304"/>
                <a:gd name="T20" fmla="*/ 158 w 310"/>
                <a:gd name="T21" fmla="*/ 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0" h="304">
                  <a:moveTo>
                    <a:pt x="158" y="0"/>
                  </a:moveTo>
                  <a:cubicBezTo>
                    <a:pt x="0" y="0"/>
                    <a:pt x="0" y="0"/>
                    <a:pt x="0" y="0"/>
                  </a:cubicBezTo>
                  <a:cubicBezTo>
                    <a:pt x="0" y="95"/>
                    <a:pt x="0" y="95"/>
                    <a:pt x="0" y="95"/>
                  </a:cubicBezTo>
                  <a:cubicBezTo>
                    <a:pt x="46" y="95"/>
                    <a:pt x="46" y="95"/>
                    <a:pt x="46" y="95"/>
                  </a:cubicBezTo>
                  <a:cubicBezTo>
                    <a:pt x="78" y="95"/>
                    <a:pt x="104" y="121"/>
                    <a:pt x="104" y="153"/>
                  </a:cubicBezTo>
                  <a:cubicBezTo>
                    <a:pt x="104" y="185"/>
                    <a:pt x="78" y="210"/>
                    <a:pt x="46" y="210"/>
                  </a:cubicBezTo>
                  <a:cubicBezTo>
                    <a:pt x="0" y="210"/>
                    <a:pt x="0" y="210"/>
                    <a:pt x="0" y="210"/>
                  </a:cubicBezTo>
                  <a:cubicBezTo>
                    <a:pt x="0" y="304"/>
                    <a:pt x="0" y="304"/>
                    <a:pt x="0" y="304"/>
                  </a:cubicBezTo>
                  <a:cubicBezTo>
                    <a:pt x="158" y="304"/>
                    <a:pt x="158" y="304"/>
                    <a:pt x="158" y="304"/>
                  </a:cubicBezTo>
                  <a:cubicBezTo>
                    <a:pt x="242" y="304"/>
                    <a:pt x="310" y="236"/>
                    <a:pt x="310" y="152"/>
                  </a:cubicBezTo>
                  <a:cubicBezTo>
                    <a:pt x="310" y="68"/>
                    <a:pt x="242" y="0"/>
                    <a:pt x="15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6" name="Oval 31">
              <a:extLst>
                <a:ext uri="{FF2B5EF4-FFF2-40B4-BE49-F238E27FC236}">
                  <a16:creationId xmlns:a16="http://schemas.microsoft.com/office/drawing/2014/main" id="{9C7AF006-A353-E649-ADFC-3F6022095E12}"/>
                </a:ext>
              </a:extLst>
            </p:cNvPr>
            <p:cNvSpPr>
              <a:spLocks noChangeArrowheads="1"/>
            </p:cNvSpPr>
            <p:nvPr/>
          </p:nvSpPr>
          <p:spPr bwMode="auto">
            <a:xfrm>
              <a:off x="3589" y="911"/>
              <a:ext cx="171" cy="171"/>
            </a:xfrm>
            <a:prstGeom prst="ellipse">
              <a:avLst/>
            </a:prstGeom>
            <a:solidFill>
              <a:srgbClr val="69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7" name="Freeform 32">
              <a:extLst>
                <a:ext uri="{FF2B5EF4-FFF2-40B4-BE49-F238E27FC236}">
                  <a16:creationId xmlns:a16="http://schemas.microsoft.com/office/drawing/2014/main" id="{37C002B9-5220-F841-86D6-267DF18523C7}"/>
                </a:ext>
              </a:extLst>
            </p:cNvPr>
            <p:cNvSpPr>
              <a:spLocks/>
            </p:cNvSpPr>
            <p:nvPr/>
          </p:nvSpPr>
          <p:spPr bwMode="auto">
            <a:xfrm>
              <a:off x="3655" y="954"/>
              <a:ext cx="40" cy="84"/>
            </a:xfrm>
            <a:custGeom>
              <a:avLst/>
              <a:gdLst>
                <a:gd name="T0" fmla="*/ 22 w 27"/>
                <a:gd name="T1" fmla="*/ 56 h 56"/>
                <a:gd name="T2" fmla="*/ 24 w 27"/>
                <a:gd name="T3" fmla="*/ 55 h 56"/>
                <a:gd name="T4" fmla="*/ 25 w 27"/>
                <a:gd name="T5" fmla="*/ 49 h 56"/>
                <a:gd name="T6" fmla="*/ 9 w 27"/>
                <a:gd name="T7" fmla="*/ 29 h 56"/>
                <a:gd name="T8" fmla="*/ 25 w 27"/>
                <a:gd name="T9" fmla="*/ 7 h 56"/>
                <a:gd name="T10" fmla="*/ 24 w 27"/>
                <a:gd name="T11" fmla="*/ 1 h 56"/>
                <a:gd name="T12" fmla="*/ 19 w 27"/>
                <a:gd name="T13" fmla="*/ 2 h 56"/>
                <a:gd name="T14" fmla="*/ 0 w 27"/>
                <a:gd name="T15" fmla="*/ 29 h 56"/>
                <a:gd name="T16" fmla="*/ 19 w 27"/>
                <a:gd name="T17" fmla="*/ 54 h 56"/>
                <a:gd name="T18" fmla="*/ 22 w 27"/>
                <a:gd name="T19"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 h="56">
                  <a:moveTo>
                    <a:pt x="22" y="56"/>
                  </a:moveTo>
                  <a:cubicBezTo>
                    <a:pt x="23" y="56"/>
                    <a:pt x="24" y="55"/>
                    <a:pt x="24" y="55"/>
                  </a:cubicBezTo>
                  <a:cubicBezTo>
                    <a:pt x="26" y="53"/>
                    <a:pt x="27" y="51"/>
                    <a:pt x="25" y="49"/>
                  </a:cubicBezTo>
                  <a:cubicBezTo>
                    <a:pt x="9" y="29"/>
                    <a:pt x="9" y="29"/>
                    <a:pt x="9" y="29"/>
                  </a:cubicBezTo>
                  <a:cubicBezTo>
                    <a:pt x="25" y="7"/>
                    <a:pt x="25" y="7"/>
                    <a:pt x="25" y="7"/>
                  </a:cubicBezTo>
                  <a:cubicBezTo>
                    <a:pt x="27" y="5"/>
                    <a:pt x="26" y="3"/>
                    <a:pt x="24" y="1"/>
                  </a:cubicBezTo>
                  <a:cubicBezTo>
                    <a:pt x="23" y="0"/>
                    <a:pt x="20" y="0"/>
                    <a:pt x="19" y="2"/>
                  </a:cubicBezTo>
                  <a:cubicBezTo>
                    <a:pt x="0" y="29"/>
                    <a:pt x="0" y="29"/>
                    <a:pt x="0" y="29"/>
                  </a:cubicBezTo>
                  <a:cubicBezTo>
                    <a:pt x="19" y="54"/>
                    <a:pt x="19" y="54"/>
                    <a:pt x="19" y="54"/>
                  </a:cubicBezTo>
                  <a:cubicBezTo>
                    <a:pt x="20" y="55"/>
                    <a:pt x="21" y="56"/>
                    <a:pt x="22"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8" name="Freeform 33">
              <a:extLst>
                <a:ext uri="{FF2B5EF4-FFF2-40B4-BE49-F238E27FC236}">
                  <a16:creationId xmlns:a16="http://schemas.microsoft.com/office/drawing/2014/main" id="{468A8CF8-6C53-9F42-802A-7681E3AC8D29}"/>
                </a:ext>
              </a:extLst>
            </p:cNvPr>
            <p:cNvSpPr>
              <a:spLocks/>
            </p:cNvSpPr>
            <p:nvPr/>
          </p:nvSpPr>
          <p:spPr bwMode="auto">
            <a:xfrm>
              <a:off x="3443" y="1542"/>
              <a:ext cx="365" cy="509"/>
            </a:xfrm>
            <a:custGeom>
              <a:avLst/>
              <a:gdLst>
                <a:gd name="T0" fmla="*/ 243 w 243"/>
                <a:gd name="T1" fmla="*/ 197 h 339"/>
                <a:gd name="T2" fmla="*/ 170 w 243"/>
                <a:gd name="T3" fmla="*/ 108 h 339"/>
                <a:gd name="T4" fmla="*/ 139 w 243"/>
                <a:gd name="T5" fmla="*/ 43 h 339"/>
                <a:gd name="T6" fmla="*/ 139 w 243"/>
                <a:gd name="T7" fmla="*/ 43 h 339"/>
                <a:gd name="T8" fmla="*/ 134 w 243"/>
                <a:gd name="T9" fmla="*/ 33 h 339"/>
                <a:gd name="T10" fmla="*/ 77 w 243"/>
                <a:gd name="T11" fmla="*/ 0 h 339"/>
                <a:gd name="T12" fmla="*/ 12 w 243"/>
                <a:gd name="T13" fmla="*/ 23 h 339"/>
                <a:gd name="T14" fmla="*/ 11 w 243"/>
                <a:gd name="T15" fmla="*/ 25 h 339"/>
                <a:gd name="T16" fmla="*/ 0 w 243"/>
                <a:gd name="T17" fmla="*/ 45 h 339"/>
                <a:gd name="T18" fmla="*/ 0 w 243"/>
                <a:gd name="T19" fmla="*/ 45 h 339"/>
                <a:gd name="T20" fmla="*/ 46 w 243"/>
                <a:gd name="T21" fmla="*/ 96 h 339"/>
                <a:gd name="T22" fmla="*/ 80 w 243"/>
                <a:gd name="T23" fmla="*/ 98 h 339"/>
                <a:gd name="T24" fmla="*/ 90 w 243"/>
                <a:gd name="T25" fmla="*/ 102 h 339"/>
                <a:gd name="T26" fmla="*/ 51 w 243"/>
                <a:gd name="T27" fmla="*/ 181 h 339"/>
                <a:gd name="T28" fmla="*/ 144 w 243"/>
                <a:gd name="T29" fmla="*/ 339 h 339"/>
                <a:gd name="T30" fmla="*/ 242 w 243"/>
                <a:gd name="T31" fmla="*/ 240 h 339"/>
                <a:gd name="T32" fmla="*/ 239 w 243"/>
                <a:gd name="T33" fmla="*/ 222 h 339"/>
                <a:gd name="T34" fmla="*/ 243 w 243"/>
                <a:gd name="T35" fmla="*/ 197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3" h="339">
                  <a:moveTo>
                    <a:pt x="243" y="197"/>
                  </a:moveTo>
                  <a:cubicBezTo>
                    <a:pt x="243" y="153"/>
                    <a:pt x="211" y="116"/>
                    <a:pt x="170" y="108"/>
                  </a:cubicBezTo>
                  <a:cubicBezTo>
                    <a:pt x="139" y="43"/>
                    <a:pt x="139" y="43"/>
                    <a:pt x="139" y="43"/>
                  </a:cubicBezTo>
                  <a:cubicBezTo>
                    <a:pt x="139" y="43"/>
                    <a:pt x="139" y="43"/>
                    <a:pt x="139" y="43"/>
                  </a:cubicBezTo>
                  <a:cubicBezTo>
                    <a:pt x="137" y="39"/>
                    <a:pt x="136" y="36"/>
                    <a:pt x="134" y="33"/>
                  </a:cubicBezTo>
                  <a:cubicBezTo>
                    <a:pt x="122" y="14"/>
                    <a:pt x="101" y="1"/>
                    <a:pt x="77" y="0"/>
                  </a:cubicBezTo>
                  <a:cubicBezTo>
                    <a:pt x="49" y="0"/>
                    <a:pt x="26" y="8"/>
                    <a:pt x="12" y="23"/>
                  </a:cubicBezTo>
                  <a:cubicBezTo>
                    <a:pt x="12" y="24"/>
                    <a:pt x="11" y="25"/>
                    <a:pt x="11" y="25"/>
                  </a:cubicBezTo>
                  <a:cubicBezTo>
                    <a:pt x="6" y="31"/>
                    <a:pt x="2" y="37"/>
                    <a:pt x="0" y="45"/>
                  </a:cubicBezTo>
                  <a:cubicBezTo>
                    <a:pt x="0" y="45"/>
                    <a:pt x="0" y="45"/>
                    <a:pt x="0" y="45"/>
                  </a:cubicBezTo>
                  <a:cubicBezTo>
                    <a:pt x="20" y="78"/>
                    <a:pt x="46" y="96"/>
                    <a:pt x="46" y="96"/>
                  </a:cubicBezTo>
                  <a:cubicBezTo>
                    <a:pt x="46" y="96"/>
                    <a:pt x="78" y="98"/>
                    <a:pt x="80" y="98"/>
                  </a:cubicBezTo>
                  <a:cubicBezTo>
                    <a:pt x="84" y="98"/>
                    <a:pt x="87" y="100"/>
                    <a:pt x="90" y="102"/>
                  </a:cubicBezTo>
                  <a:cubicBezTo>
                    <a:pt x="66" y="120"/>
                    <a:pt x="51" y="148"/>
                    <a:pt x="51" y="181"/>
                  </a:cubicBezTo>
                  <a:cubicBezTo>
                    <a:pt x="51" y="235"/>
                    <a:pt x="89" y="339"/>
                    <a:pt x="144" y="339"/>
                  </a:cubicBezTo>
                  <a:cubicBezTo>
                    <a:pt x="198" y="339"/>
                    <a:pt x="242" y="295"/>
                    <a:pt x="242" y="240"/>
                  </a:cubicBezTo>
                  <a:cubicBezTo>
                    <a:pt x="242" y="234"/>
                    <a:pt x="241" y="228"/>
                    <a:pt x="239" y="222"/>
                  </a:cubicBezTo>
                  <a:cubicBezTo>
                    <a:pt x="242" y="214"/>
                    <a:pt x="243" y="206"/>
                    <a:pt x="243" y="197"/>
                  </a:cubicBezTo>
                  <a:close/>
                </a:path>
              </a:pathLst>
            </a:custGeom>
            <a:solidFill>
              <a:srgbClr val="2A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9" name="Rectangle 34">
              <a:extLst>
                <a:ext uri="{FF2B5EF4-FFF2-40B4-BE49-F238E27FC236}">
                  <a16:creationId xmlns:a16="http://schemas.microsoft.com/office/drawing/2014/main" id="{2A1EB41D-EE15-E140-85B9-A76E033729B3}"/>
                </a:ext>
              </a:extLst>
            </p:cNvPr>
            <p:cNvSpPr>
              <a:spLocks noChangeArrowheads="1"/>
            </p:cNvSpPr>
            <p:nvPr/>
          </p:nvSpPr>
          <p:spPr bwMode="auto">
            <a:xfrm>
              <a:off x="3680" y="1950"/>
              <a:ext cx="1" cy="1"/>
            </a:xfrm>
            <a:prstGeom prst="rect">
              <a:avLst/>
            </a:prstGeom>
            <a:solidFill>
              <a:srgbClr val="458A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0" name="Freeform 35">
              <a:extLst>
                <a:ext uri="{FF2B5EF4-FFF2-40B4-BE49-F238E27FC236}">
                  <a16:creationId xmlns:a16="http://schemas.microsoft.com/office/drawing/2014/main" id="{E0835BEF-CB06-BD48-BD7C-9BF83EE45BAD}"/>
                </a:ext>
              </a:extLst>
            </p:cNvPr>
            <p:cNvSpPr>
              <a:spLocks/>
            </p:cNvSpPr>
            <p:nvPr/>
          </p:nvSpPr>
          <p:spPr bwMode="auto">
            <a:xfrm>
              <a:off x="3419" y="1610"/>
              <a:ext cx="180" cy="268"/>
            </a:xfrm>
            <a:custGeom>
              <a:avLst/>
              <a:gdLst>
                <a:gd name="T0" fmla="*/ 2 w 120"/>
                <a:gd name="T1" fmla="*/ 68 h 179"/>
                <a:gd name="T2" fmla="*/ 7 w 120"/>
                <a:gd name="T3" fmla="*/ 60 h 179"/>
                <a:gd name="T4" fmla="*/ 12 w 120"/>
                <a:gd name="T5" fmla="*/ 21 h 179"/>
                <a:gd name="T6" fmla="*/ 13 w 120"/>
                <a:gd name="T7" fmla="*/ 16 h 179"/>
                <a:gd name="T8" fmla="*/ 14 w 120"/>
                <a:gd name="T9" fmla="*/ 9 h 179"/>
                <a:gd name="T10" fmla="*/ 16 w 120"/>
                <a:gd name="T11" fmla="*/ 0 h 179"/>
                <a:gd name="T12" fmla="*/ 84 w 120"/>
                <a:gd name="T13" fmla="*/ 33 h 179"/>
                <a:gd name="T14" fmla="*/ 96 w 120"/>
                <a:gd name="T15" fmla="*/ 53 h 179"/>
                <a:gd name="T16" fmla="*/ 95 w 120"/>
                <a:gd name="T17" fmla="*/ 53 h 179"/>
                <a:gd name="T18" fmla="*/ 96 w 120"/>
                <a:gd name="T19" fmla="*/ 53 h 179"/>
                <a:gd name="T20" fmla="*/ 112 w 120"/>
                <a:gd name="T21" fmla="*/ 68 h 179"/>
                <a:gd name="T22" fmla="*/ 99 w 120"/>
                <a:gd name="T23" fmla="*/ 82 h 179"/>
                <a:gd name="T24" fmla="*/ 120 w 120"/>
                <a:gd name="T25" fmla="*/ 143 h 179"/>
                <a:gd name="T26" fmla="*/ 63 w 120"/>
                <a:gd name="T27" fmla="*/ 179 h 179"/>
                <a:gd name="T28" fmla="*/ 49 w 120"/>
                <a:gd name="T29" fmla="*/ 124 h 179"/>
                <a:gd name="T30" fmla="*/ 8 w 120"/>
                <a:gd name="T31" fmla="*/ 77 h 179"/>
                <a:gd name="T32" fmla="*/ 1 w 120"/>
                <a:gd name="T33" fmla="*/ 74 h 179"/>
                <a:gd name="T34" fmla="*/ 2 w 120"/>
                <a:gd name="T35" fmla="*/ 68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0" h="179">
                  <a:moveTo>
                    <a:pt x="2" y="68"/>
                  </a:moveTo>
                  <a:cubicBezTo>
                    <a:pt x="7" y="60"/>
                    <a:pt x="7" y="60"/>
                    <a:pt x="7" y="60"/>
                  </a:cubicBezTo>
                  <a:cubicBezTo>
                    <a:pt x="13" y="51"/>
                    <a:pt x="12" y="21"/>
                    <a:pt x="12" y="21"/>
                  </a:cubicBezTo>
                  <a:cubicBezTo>
                    <a:pt x="12" y="19"/>
                    <a:pt x="13" y="18"/>
                    <a:pt x="13" y="16"/>
                  </a:cubicBezTo>
                  <a:cubicBezTo>
                    <a:pt x="13" y="14"/>
                    <a:pt x="13" y="11"/>
                    <a:pt x="14" y="9"/>
                  </a:cubicBezTo>
                  <a:cubicBezTo>
                    <a:pt x="14" y="6"/>
                    <a:pt x="15" y="3"/>
                    <a:pt x="16" y="0"/>
                  </a:cubicBezTo>
                  <a:cubicBezTo>
                    <a:pt x="84" y="33"/>
                    <a:pt x="84" y="33"/>
                    <a:pt x="84" y="33"/>
                  </a:cubicBezTo>
                  <a:cubicBezTo>
                    <a:pt x="96" y="53"/>
                    <a:pt x="96" y="53"/>
                    <a:pt x="96" y="53"/>
                  </a:cubicBezTo>
                  <a:cubicBezTo>
                    <a:pt x="95" y="53"/>
                    <a:pt x="95" y="53"/>
                    <a:pt x="95" y="53"/>
                  </a:cubicBezTo>
                  <a:cubicBezTo>
                    <a:pt x="95" y="53"/>
                    <a:pt x="96" y="53"/>
                    <a:pt x="96" y="53"/>
                  </a:cubicBezTo>
                  <a:cubicBezTo>
                    <a:pt x="105" y="53"/>
                    <a:pt x="112" y="60"/>
                    <a:pt x="112" y="68"/>
                  </a:cubicBezTo>
                  <a:cubicBezTo>
                    <a:pt x="112" y="75"/>
                    <a:pt x="106" y="81"/>
                    <a:pt x="99" y="82"/>
                  </a:cubicBezTo>
                  <a:cubicBezTo>
                    <a:pt x="99" y="87"/>
                    <a:pt x="120" y="143"/>
                    <a:pt x="120" y="143"/>
                  </a:cubicBezTo>
                  <a:cubicBezTo>
                    <a:pt x="63" y="179"/>
                    <a:pt x="63" y="179"/>
                    <a:pt x="63" y="179"/>
                  </a:cubicBezTo>
                  <a:cubicBezTo>
                    <a:pt x="49" y="124"/>
                    <a:pt x="49" y="124"/>
                    <a:pt x="49" y="124"/>
                  </a:cubicBezTo>
                  <a:cubicBezTo>
                    <a:pt x="1" y="126"/>
                    <a:pt x="8" y="77"/>
                    <a:pt x="8" y="77"/>
                  </a:cubicBezTo>
                  <a:cubicBezTo>
                    <a:pt x="8" y="77"/>
                    <a:pt x="2" y="75"/>
                    <a:pt x="1" y="74"/>
                  </a:cubicBezTo>
                  <a:cubicBezTo>
                    <a:pt x="0" y="72"/>
                    <a:pt x="1" y="70"/>
                    <a:pt x="2" y="68"/>
                  </a:cubicBezTo>
                  <a:close/>
                </a:path>
              </a:pathLst>
            </a:custGeom>
            <a:solidFill>
              <a:srgbClr val="DB8E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1" name="Freeform 36">
              <a:extLst>
                <a:ext uri="{FF2B5EF4-FFF2-40B4-BE49-F238E27FC236}">
                  <a16:creationId xmlns:a16="http://schemas.microsoft.com/office/drawing/2014/main" id="{E3C1A97B-4DB3-0C4A-A39B-EFD700C80D7C}"/>
                </a:ext>
              </a:extLst>
            </p:cNvPr>
            <p:cNvSpPr>
              <a:spLocks/>
            </p:cNvSpPr>
            <p:nvPr/>
          </p:nvSpPr>
          <p:spPr bwMode="auto">
            <a:xfrm>
              <a:off x="3590" y="3144"/>
              <a:ext cx="74" cy="47"/>
            </a:xfrm>
            <a:custGeom>
              <a:avLst/>
              <a:gdLst>
                <a:gd name="T0" fmla="*/ 0 w 74"/>
                <a:gd name="T1" fmla="*/ 0 h 47"/>
                <a:gd name="T2" fmla="*/ 5 w 74"/>
                <a:gd name="T3" fmla="*/ 47 h 47"/>
                <a:gd name="T4" fmla="*/ 74 w 74"/>
                <a:gd name="T5" fmla="*/ 47 h 47"/>
                <a:gd name="T6" fmla="*/ 72 w 74"/>
                <a:gd name="T7" fmla="*/ 0 h 47"/>
                <a:gd name="T8" fmla="*/ 0 w 74"/>
                <a:gd name="T9" fmla="*/ 0 h 47"/>
              </a:gdLst>
              <a:ahLst/>
              <a:cxnLst>
                <a:cxn ang="0">
                  <a:pos x="T0" y="T1"/>
                </a:cxn>
                <a:cxn ang="0">
                  <a:pos x="T2" y="T3"/>
                </a:cxn>
                <a:cxn ang="0">
                  <a:pos x="T4" y="T5"/>
                </a:cxn>
                <a:cxn ang="0">
                  <a:pos x="T6" y="T7"/>
                </a:cxn>
                <a:cxn ang="0">
                  <a:pos x="T8" y="T9"/>
                </a:cxn>
              </a:cxnLst>
              <a:rect l="0" t="0" r="r" b="b"/>
              <a:pathLst>
                <a:path w="74" h="47">
                  <a:moveTo>
                    <a:pt x="0" y="0"/>
                  </a:moveTo>
                  <a:lnTo>
                    <a:pt x="5" y="47"/>
                  </a:lnTo>
                  <a:lnTo>
                    <a:pt x="74" y="47"/>
                  </a:lnTo>
                  <a:lnTo>
                    <a:pt x="72" y="0"/>
                  </a:lnTo>
                  <a:lnTo>
                    <a:pt x="0" y="0"/>
                  </a:lnTo>
                  <a:close/>
                </a:path>
              </a:pathLst>
            </a:custGeom>
            <a:solidFill>
              <a:srgbClr val="DB8E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2" name="Freeform 37">
              <a:extLst>
                <a:ext uri="{FF2B5EF4-FFF2-40B4-BE49-F238E27FC236}">
                  <a16:creationId xmlns:a16="http://schemas.microsoft.com/office/drawing/2014/main" id="{107032F9-6507-3E47-86B5-2A7346560134}"/>
                </a:ext>
              </a:extLst>
            </p:cNvPr>
            <p:cNvSpPr>
              <a:spLocks/>
            </p:cNvSpPr>
            <p:nvPr/>
          </p:nvSpPr>
          <p:spPr bwMode="auto">
            <a:xfrm>
              <a:off x="3506" y="323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006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3" name="Freeform 38">
              <a:extLst>
                <a:ext uri="{FF2B5EF4-FFF2-40B4-BE49-F238E27FC236}">
                  <a16:creationId xmlns:a16="http://schemas.microsoft.com/office/drawing/2014/main" id="{E4F84CC7-648C-094D-803F-E2420E45CC9E}"/>
                </a:ext>
              </a:extLst>
            </p:cNvPr>
            <p:cNvSpPr>
              <a:spLocks/>
            </p:cNvSpPr>
            <p:nvPr/>
          </p:nvSpPr>
          <p:spPr bwMode="auto">
            <a:xfrm>
              <a:off x="3452" y="3191"/>
              <a:ext cx="218" cy="123"/>
            </a:xfrm>
            <a:custGeom>
              <a:avLst/>
              <a:gdLst>
                <a:gd name="T0" fmla="*/ 141 w 145"/>
                <a:gd name="T1" fmla="*/ 0 h 82"/>
                <a:gd name="T2" fmla="*/ 95 w 145"/>
                <a:gd name="T3" fmla="*/ 0 h 82"/>
                <a:gd name="T4" fmla="*/ 75 w 145"/>
                <a:gd name="T5" fmla="*/ 26 h 82"/>
                <a:gd name="T6" fmla="*/ 13 w 145"/>
                <a:gd name="T7" fmla="*/ 57 h 82"/>
                <a:gd name="T8" fmla="*/ 0 w 145"/>
                <a:gd name="T9" fmla="*/ 72 h 82"/>
                <a:gd name="T10" fmla="*/ 0 w 145"/>
                <a:gd name="T11" fmla="*/ 72 h 82"/>
                <a:gd name="T12" fmla="*/ 0 w 145"/>
                <a:gd name="T13" fmla="*/ 72 h 82"/>
                <a:gd name="T14" fmla="*/ 10 w 145"/>
                <a:gd name="T15" fmla="*/ 82 h 82"/>
                <a:gd name="T16" fmla="*/ 145 w 145"/>
                <a:gd name="T17" fmla="*/ 82 h 82"/>
                <a:gd name="T18" fmla="*/ 141 w 145"/>
                <a:gd name="T1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5" h="82">
                  <a:moveTo>
                    <a:pt x="141" y="0"/>
                  </a:moveTo>
                  <a:cubicBezTo>
                    <a:pt x="95" y="0"/>
                    <a:pt x="95" y="0"/>
                    <a:pt x="95" y="0"/>
                  </a:cubicBezTo>
                  <a:cubicBezTo>
                    <a:pt x="75" y="26"/>
                    <a:pt x="75" y="26"/>
                    <a:pt x="75" y="26"/>
                  </a:cubicBezTo>
                  <a:cubicBezTo>
                    <a:pt x="75" y="26"/>
                    <a:pt x="27" y="52"/>
                    <a:pt x="13" y="57"/>
                  </a:cubicBezTo>
                  <a:cubicBezTo>
                    <a:pt x="1" y="61"/>
                    <a:pt x="0" y="70"/>
                    <a:pt x="0" y="72"/>
                  </a:cubicBezTo>
                  <a:cubicBezTo>
                    <a:pt x="0" y="72"/>
                    <a:pt x="0" y="72"/>
                    <a:pt x="0" y="72"/>
                  </a:cubicBezTo>
                  <a:cubicBezTo>
                    <a:pt x="0" y="72"/>
                    <a:pt x="0" y="72"/>
                    <a:pt x="0" y="72"/>
                  </a:cubicBezTo>
                  <a:cubicBezTo>
                    <a:pt x="0" y="77"/>
                    <a:pt x="5" y="82"/>
                    <a:pt x="10" y="82"/>
                  </a:cubicBezTo>
                  <a:cubicBezTo>
                    <a:pt x="145" y="82"/>
                    <a:pt x="145" y="82"/>
                    <a:pt x="145" y="82"/>
                  </a:cubicBezTo>
                  <a:lnTo>
                    <a:pt x="14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4" name="Freeform 39">
              <a:extLst>
                <a:ext uri="{FF2B5EF4-FFF2-40B4-BE49-F238E27FC236}">
                  <a16:creationId xmlns:a16="http://schemas.microsoft.com/office/drawing/2014/main" id="{5ACCB0F0-B474-C74E-ABDD-94C32BE40FA0}"/>
                </a:ext>
              </a:extLst>
            </p:cNvPr>
            <p:cNvSpPr>
              <a:spLocks/>
            </p:cNvSpPr>
            <p:nvPr/>
          </p:nvSpPr>
          <p:spPr bwMode="auto">
            <a:xfrm>
              <a:off x="3506" y="2477"/>
              <a:ext cx="204" cy="667"/>
            </a:xfrm>
            <a:custGeom>
              <a:avLst/>
              <a:gdLst>
                <a:gd name="T0" fmla="*/ 122 w 136"/>
                <a:gd name="T1" fmla="*/ 431 h 445"/>
                <a:gd name="T2" fmla="*/ 108 w 136"/>
                <a:gd name="T3" fmla="*/ 445 h 445"/>
                <a:gd name="T4" fmla="*/ 56 w 136"/>
                <a:gd name="T5" fmla="*/ 445 h 445"/>
                <a:gd name="T6" fmla="*/ 0 w 136"/>
                <a:gd name="T7" fmla="*/ 0 h 445"/>
                <a:gd name="T8" fmla="*/ 136 w 136"/>
                <a:gd name="T9" fmla="*/ 0 h 445"/>
                <a:gd name="T10" fmla="*/ 122 w 136"/>
                <a:gd name="T11" fmla="*/ 431 h 445"/>
              </a:gdLst>
              <a:ahLst/>
              <a:cxnLst>
                <a:cxn ang="0">
                  <a:pos x="T0" y="T1"/>
                </a:cxn>
                <a:cxn ang="0">
                  <a:pos x="T2" y="T3"/>
                </a:cxn>
                <a:cxn ang="0">
                  <a:pos x="T4" y="T5"/>
                </a:cxn>
                <a:cxn ang="0">
                  <a:pos x="T6" y="T7"/>
                </a:cxn>
                <a:cxn ang="0">
                  <a:pos x="T8" y="T9"/>
                </a:cxn>
                <a:cxn ang="0">
                  <a:pos x="T10" y="T11"/>
                </a:cxn>
              </a:cxnLst>
              <a:rect l="0" t="0" r="r" b="b"/>
              <a:pathLst>
                <a:path w="136" h="445">
                  <a:moveTo>
                    <a:pt x="122" y="431"/>
                  </a:moveTo>
                  <a:cubicBezTo>
                    <a:pt x="122" y="439"/>
                    <a:pt x="116" y="445"/>
                    <a:pt x="108" y="445"/>
                  </a:cubicBezTo>
                  <a:cubicBezTo>
                    <a:pt x="56" y="445"/>
                    <a:pt x="56" y="445"/>
                    <a:pt x="56" y="445"/>
                  </a:cubicBezTo>
                  <a:cubicBezTo>
                    <a:pt x="0" y="0"/>
                    <a:pt x="0" y="0"/>
                    <a:pt x="0" y="0"/>
                  </a:cubicBezTo>
                  <a:cubicBezTo>
                    <a:pt x="136" y="0"/>
                    <a:pt x="136" y="0"/>
                    <a:pt x="136" y="0"/>
                  </a:cubicBezTo>
                  <a:lnTo>
                    <a:pt x="122" y="431"/>
                  </a:lnTo>
                  <a:close/>
                </a:path>
              </a:pathLst>
            </a:custGeom>
            <a:solidFill>
              <a:srgbClr val="2A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5" name="Freeform 40">
              <a:extLst>
                <a:ext uri="{FF2B5EF4-FFF2-40B4-BE49-F238E27FC236}">
                  <a16:creationId xmlns:a16="http://schemas.microsoft.com/office/drawing/2014/main" id="{34440AA5-71D3-CE48-9D7E-C109E688D671}"/>
                </a:ext>
              </a:extLst>
            </p:cNvPr>
            <p:cNvSpPr>
              <a:spLocks/>
            </p:cNvSpPr>
            <p:nvPr/>
          </p:nvSpPr>
          <p:spPr bwMode="auto">
            <a:xfrm>
              <a:off x="3494" y="2199"/>
              <a:ext cx="242" cy="278"/>
            </a:xfrm>
            <a:custGeom>
              <a:avLst/>
              <a:gdLst>
                <a:gd name="T0" fmla="*/ 61 w 161"/>
                <a:gd name="T1" fmla="*/ 19 h 185"/>
                <a:gd name="T2" fmla="*/ 103 w 161"/>
                <a:gd name="T3" fmla="*/ 0 h 185"/>
                <a:gd name="T4" fmla="*/ 132 w 161"/>
                <a:gd name="T5" fmla="*/ 44 h 185"/>
                <a:gd name="T6" fmla="*/ 144 w 161"/>
                <a:gd name="T7" fmla="*/ 185 h 185"/>
                <a:gd name="T8" fmla="*/ 131 w 161"/>
                <a:gd name="T9" fmla="*/ 185 h 185"/>
                <a:gd name="T10" fmla="*/ 8 w 161"/>
                <a:gd name="T11" fmla="*/ 185 h 185"/>
                <a:gd name="T12" fmla="*/ 0 w 161"/>
                <a:gd name="T13" fmla="*/ 54 h 185"/>
                <a:gd name="T14" fmla="*/ 61 w 161"/>
                <a:gd name="T15" fmla="*/ 19 h 1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1" h="185">
                  <a:moveTo>
                    <a:pt x="61" y="19"/>
                  </a:moveTo>
                  <a:cubicBezTo>
                    <a:pt x="103" y="0"/>
                    <a:pt x="103" y="0"/>
                    <a:pt x="103" y="0"/>
                  </a:cubicBezTo>
                  <a:cubicBezTo>
                    <a:pt x="103" y="0"/>
                    <a:pt x="131" y="43"/>
                    <a:pt x="132" y="44"/>
                  </a:cubicBezTo>
                  <a:cubicBezTo>
                    <a:pt x="161" y="70"/>
                    <a:pt x="149" y="141"/>
                    <a:pt x="144" y="185"/>
                  </a:cubicBezTo>
                  <a:cubicBezTo>
                    <a:pt x="131" y="185"/>
                    <a:pt x="131" y="185"/>
                    <a:pt x="131" y="185"/>
                  </a:cubicBezTo>
                  <a:cubicBezTo>
                    <a:pt x="8" y="185"/>
                    <a:pt x="8" y="185"/>
                    <a:pt x="8" y="185"/>
                  </a:cubicBezTo>
                  <a:cubicBezTo>
                    <a:pt x="0" y="54"/>
                    <a:pt x="0" y="54"/>
                    <a:pt x="0" y="54"/>
                  </a:cubicBezTo>
                  <a:lnTo>
                    <a:pt x="61" y="19"/>
                  </a:lnTo>
                  <a:close/>
                </a:path>
              </a:pathLst>
            </a:custGeom>
            <a:solidFill>
              <a:srgbClr val="69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6" name="Freeform 41">
              <a:extLst>
                <a:ext uri="{FF2B5EF4-FFF2-40B4-BE49-F238E27FC236}">
                  <a16:creationId xmlns:a16="http://schemas.microsoft.com/office/drawing/2014/main" id="{0B637351-5FF2-0642-A001-660EF04A6CFB}"/>
                </a:ext>
              </a:extLst>
            </p:cNvPr>
            <p:cNvSpPr>
              <a:spLocks/>
            </p:cNvSpPr>
            <p:nvPr/>
          </p:nvSpPr>
          <p:spPr bwMode="auto">
            <a:xfrm>
              <a:off x="3650" y="1826"/>
              <a:ext cx="210" cy="444"/>
            </a:xfrm>
            <a:custGeom>
              <a:avLst/>
              <a:gdLst>
                <a:gd name="T0" fmla="*/ 16 w 140"/>
                <a:gd name="T1" fmla="*/ 1 h 296"/>
                <a:gd name="T2" fmla="*/ 68 w 140"/>
                <a:gd name="T3" fmla="*/ 9 h 296"/>
                <a:gd name="T4" fmla="*/ 111 w 140"/>
                <a:gd name="T5" fmla="*/ 44 h 296"/>
                <a:gd name="T6" fmla="*/ 132 w 140"/>
                <a:gd name="T7" fmla="*/ 111 h 296"/>
                <a:gd name="T8" fmla="*/ 123 w 140"/>
                <a:gd name="T9" fmla="*/ 130 h 296"/>
                <a:gd name="T10" fmla="*/ 134 w 140"/>
                <a:gd name="T11" fmla="*/ 207 h 296"/>
                <a:gd name="T12" fmla="*/ 60 w 140"/>
                <a:gd name="T13" fmla="*/ 295 h 296"/>
                <a:gd name="T14" fmla="*/ 0 w 140"/>
                <a:gd name="T15" fmla="*/ 291 h 296"/>
                <a:gd name="T16" fmla="*/ 3 w 140"/>
                <a:gd name="T17" fmla="*/ 2 h 296"/>
                <a:gd name="T18" fmla="*/ 16 w 140"/>
                <a:gd name="T19" fmla="*/ 1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0" h="296">
                  <a:moveTo>
                    <a:pt x="16" y="1"/>
                  </a:moveTo>
                  <a:cubicBezTo>
                    <a:pt x="34" y="0"/>
                    <a:pt x="51" y="2"/>
                    <a:pt x="68" y="9"/>
                  </a:cubicBezTo>
                  <a:cubicBezTo>
                    <a:pt x="87" y="16"/>
                    <a:pt x="104" y="29"/>
                    <a:pt x="111" y="44"/>
                  </a:cubicBezTo>
                  <a:cubicBezTo>
                    <a:pt x="111" y="44"/>
                    <a:pt x="132" y="111"/>
                    <a:pt x="132" y="111"/>
                  </a:cubicBezTo>
                  <a:cubicBezTo>
                    <a:pt x="134" y="119"/>
                    <a:pt x="130" y="127"/>
                    <a:pt x="123" y="130"/>
                  </a:cubicBezTo>
                  <a:cubicBezTo>
                    <a:pt x="134" y="207"/>
                    <a:pt x="134" y="207"/>
                    <a:pt x="134" y="207"/>
                  </a:cubicBezTo>
                  <a:cubicBezTo>
                    <a:pt x="140" y="252"/>
                    <a:pt x="105" y="296"/>
                    <a:pt x="60" y="295"/>
                  </a:cubicBezTo>
                  <a:cubicBezTo>
                    <a:pt x="0" y="291"/>
                    <a:pt x="0" y="291"/>
                    <a:pt x="0" y="291"/>
                  </a:cubicBezTo>
                  <a:cubicBezTo>
                    <a:pt x="3" y="2"/>
                    <a:pt x="3" y="2"/>
                    <a:pt x="3" y="2"/>
                  </a:cubicBezTo>
                  <a:lnTo>
                    <a:pt x="16" y="1"/>
                  </a:lnTo>
                  <a:close/>
                </a:path>
              </a:pathLst>
            </a:custGeom>
            <a:solidFill>
              <a:srgbClr val="8484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7" name="Rectangle 42">
              <a:extLst>
                <a:ext uri="{FF2B5EF4-FFF2-40B4-BE49-F238E27FC236}">
                  <a16:creationId xmlns:a16="http://schemas.microsoft.com/office/drawing/2014/main" id="{4018FA81-C476-A146-B62C-379111C42110}"/>
                </a:ext>
              </a:extLst>
            </p:cNvPr>
            <p:cNvSpPr>
              <a:spLocks noChangeArrowheads="1"/>
            </p:cNvSpPr>
            <p:nvPr/>
          </p:nvSpPr>
          <p:spPr bwMode="auto">
            <a:xfrm>
              <a:off x="3679" y="1866"/>
              <a:ext cx="1" cy="1"/>
            </a:xfrm>
            <a:prstGeom prst="rect">
              <a:avLst/>
            </a:prstGeom>
            <a:solidFill>
              <a:srgbClr val="458A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8" name="Freeform 43">
              <a:extLst>
                <a:ext uri="{FF2B5EF4-FFF2-40B4-BE49-F238E27FC236}">
                  <a16:creationId xmlns:a16="http://schemas.microsoft.com/office/drawing/2014/main" id="{1C5F5A90-FD67-A24D-B55A-7026DC983A0C}"/>
                </a:ext>
              </a:extLst>
            </p:cNvPr>
            <p:cNvSpPr>
              <a:spLocks/>
            </p:cNvSpPr>
            <p:nvPr/>
          </p:nvSpPr>
          <p:spPr bwMode="auto">
            <a:xfrm>
              <a:off x="3404" y="2429"/>
              <a:ext cx="269" cy="187"/>
            </a:xfrm>
            <a:custGeom>
              <a:avLst/>
              <a:gdLst>
                <a:gd name="T0" fmla="*/ 29 w 179"/>
                <a:gd name="T1" fmla="*/ 124 h 125"/>
                <a:gd name="T2" fmla="*/ 164 w 179"/>
                <a:gd name="T3" fmla="*/ 106 h 125"/>
                <a:gd name="T4" fmla="*/ 178 w 179"/>
                <a:gd name="T5" fmla="*/ 88 h 125"/>
                <a:gd name="T6" fmla="*/ 169 w 179"/>
                <a:gd name="T7" fmla="*/ 16 h 125"/>
                <a:gd name="T8" fmla="*/ 150 w 179"/>
                <a:gd name="T9" fmla="*/ 1 h 125"/>
                <a:gd name="T10" fmla="*/ 15 w 179"/>
                <a:gd name="T11" fmla="*/ 19 h 125"/>
                <a:gd name="T12" fmla="*/ 1 w 179"/>
                <a:gd name="T13" fmla="*/ 37 h 125"/>
                <a:gd name="T14" fmla="*/ 10 w 179"/>
                <a:gd name="T15" fmla="*/ 109 h 125"/>
                <a:gd name="T16" fmla="*/ 29 w 179"/>
                <a:gd name="T17" fmla="*/ 12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9" h="125">
                  <a:moveTo>
                    <a:pt x="29" y="124"/>
                  </a:moveTo>
                  <a:cubicBezTo>
                    <a:pt x="164" y="106"/>
                    <a:pt x="164" y="106"/>
                    <a:pt x="164" y="106"/>
                  </a:cubicBezTo>
                  <a:cubicBezTo>
                    <a:pt x="173" y="105"/>
                    <a:pt x="179" y="97"/>
                    <a:pt x="178" y="88"/>
                  </a:cubicBezTo>
                  <a:cubicBezTo>
                    <a:pt x="169" y="16"/>
                    <a:pt x="169" y="16"/>
                    <a:pt x="169" y="16"/>
                  </a:cubicBezTo>
                  <a:cubicBezTo>
                    <a:pt x="168" y="6"/>
                    <a:pt x="159" y="0"/>
                    <a:pt x="150" y="1"/>
                  </a:cubicBezTo>
                  <a:cubicBezTo>
                    <a:pt x="15" y="19"/>
                    <a:pt x="15" y="19"/>
                    <a:pt x="15" y="19"/>
                  </a:cubicBezTo>
                  <a:cubicBezTo>
                    <a:pt x="6" y="20"/>
                    <a:pt x="0" y="28"/>
                    <a:pt x="1" y="37"/>
                  </a:cubicBezTo>
                  <a:cubicBezTo>
                    <a:pt x="10" y="109"/>
                    <a:pt x="10" y="109"/>
                    <a:pt x="10" y="109"/>
                  </a:cubicBezTo>
                  <a:cubicBezTo>
                    <a:pt x="12" y="119"/>
                    <a:pt x="20" y="125"/>
                    <a:pt x="29" y="124"/>
                  </a:cubicBezTo>
                  <a:close/>
                </a:path>
              </a:pathLst>
            </a:custGeom>
            <a:solidFill>
              <a:srgbClr val="E8E6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9" name="Freeform 44">
              <a:extLst>
                <a:ext uri="{FF2B5EF4-FFF2-40B4-BE49-F238E27FC236}">
                  <a16:creationId xmlns:a16="http://schemas.microsoft.com/office/drawing/2014/main" id="{680DCD18-91FB-AA42-B29E-0AD4CD9C7ED4}"/>
                </a:ext>
              </a:extLst>
            </p:cNvPr>
            <p:cNvSpPr>
              <a:spLocks/>
            </p:cNvSpPr>
            <p:nvPr/>
          </p:nvSpPr>
          <p:spPr bwMode="auto">
            <a:xfrm>
              <a:off x="3446" y="1824"/>
              <a:ext cx="282" cy="584"/>
            </a:xfrm>
            <a:custGeom>
              <a:avLst/>
              <a:gdLst>
                <a:gd name="T0" fmla="*/ 4 w 188"/>
                <a:gd name="T1" fmla="*/ 128 h 389"/>
                <a:gd name="T2" fmla="*/ 10 w 188"/>
                <a:gd name="T3" fmla="*/ 114 h 389"/>
                <a:gd name="T4" fmla="*/ 10 w 188"/>
                <a:gd name="T5" fmla="*/ 114 h 389"/>
                <a:gd name="T6" fmla="*/ 49 w 188"/>
                <a:gd name="T7" fmla="*/ 56 h 389"/>
                <a:gd name="T8" fmla="*/ 45 w 188"/>
                <a:gd name="T9" fmla="*/ 36 h 389"/>
                <a:gd name="T10" fmla="*/ 102 w 188"/>
                <a:gd name="T11" fmla="*/ 0 h 389"/>
                <a:gd name="T12" fmla="*/ 163 w 188"/>
                <a:gd name="T13" fmla="*/ 28 h 389"/>
                <a:gd name="T14" fmla="*/ 182 w 188"/>
                <a:gd name="T15" fmla="*/ 64 h 389"/>
                <a:gd name="T16" fmla="*/ 182 w 188"/>
                <a:gd name="T17" fmla="*/ 64 h 389"/>
                <a:gd name="T18" fmla="*/ 182 w 188"/>
                <a:gd name="T19" fmla="*/ 64 h 389"/>
                <a:gd name="T20" fmla="*/ 183 w 188"/>
                <a:gd name="T21" fmla="*/ 69 h 389"/>
                <a:gd name="T22" fmla="*/ 188 w 188"/>
                <a:gd name="T23" fmla="*/ 229 h 389"/>
                <a:gd name="T24" fmla="*/ 184 w 188"/>
                <a:gd name="T25" fmla="*/ 249 h 389"/>
                <a:gd name="T26" fmla="*/ 108 w 188"/>
                <a:gd name="T27" fmla="*/ 389 h 389"/>
                <a:gd name="T28" fmla="*/ 65 w 188"/>
                <a:gd name="T29" fmla="*/ 368 h 389"/>
                <a:gd name="T30" fmla="*/ 79 w 188"/>
                <a:gd name="T31" fmla="*/ 309 h 389"/>
                <a:gd name="T32" fmla="*/ 32 w 188"/>
                <a:gd name="T33" fmla="*/ 304 h 389"/>
                <a:gd name="T34" fmla="*/ 20 w 188"/>
                <a:gd name="T35" fmla="*/ 183 h 389"/>
                <a:gd name="T36" fmla="*/ 17 w 188"/>
                <a:gd name="T37" fmla="*/ 179 h 389"/>
                <a:gd name="T38" fmla="*/ 4 w 188"/>
                <a:gd name="T39" fmla="*/ 128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8" h="389">
                  <a:moveTo>
                    <a:pt x="4" y="128"/>
                  </a:moveTo>
                  <a:cubicBezTo>
                    <a:pt x="6" y="123"/>
                    <a:pt x="7" y="118"/>
                    <a:pt x="10" y="114"/>
                  </a:cubicBezTo>
                  <a:cubicBezTo>
                    <a:pt x="10" y="114"/>
                    <a:pt x="10" y="114"/>
                    <a:pt x="10" y="114"/>
                  </a:cubicBezTo>
                  <a:cubicBezTo>
                    <a:pt x="49" y="56"/>
                    <a:pt x="49" y="56"/>
                    <a:pt x="49" y="56"/>
                  </a:cubicBezTo>
                  <a:cubicBezTo>
                    <a:pt x="45" y="36"/>
                    <a:pt x="45" y="36"/>
                    <a:pt x="45" y="36"/>
                  </a:cubicBezTo>
                  <a:cubicBezTo>
                    <a:pt x="102" y="0"/>
                    <a:pt x="102" y="0"/>
                    <a:pt x="102" y="0"/>
                  </a:cubicBezTo>
                  <a:cubicBezTo>
                    <a:pt x="163" y="28"/>
                    <a:pt x="163" y="28"/>
                    <a:pt x="163" y="28"/>
                  </a:cubicBezTo>
                  <a:cubicBezTo>
                    <a:pt x="181" y="35"/>
                    <a:pt x="181" y="45"/>
                    <a:pt x="182" y="64"/>
                  </a:cubicBezTo>
                  <a:cubicBezTo>
                    <a:pt x="182" y="64"/>
                    <a:pt x="182" y="64"/>
                    <a:pt x="182" y="64"/>
                  </a:cubicBezTo>
                  <a:cubicBezTo>
                    <a:pt x="182" y="64"/>
                    <a:pt x="182" y="64"/>
                    <a:pt x="182" y="64"/>
                  </a:cubicBezTo>
                  <a:cubicBezTo>
                    <a:pt x="183" y="65"/>
                    <a:pt x="183" y="67"/>
                    <a:pt x="183" y="69"/>
                  </a:cubicBezTo>
                  <a:cubicBezTo>
                    <a:pt x="188" y="229"/>
                    <a:pt x="188" y="229"/>
                    <a:pt x="188" y="229"/>
                  </a:cubicBezTo>
                  <a:cubicBezTo>
                    <a:pt x="188" y="236"/>
                    <a:pt x="186" y="243"/>
                    <a:pt x="184" y="249"/>
                  </a:cubicBezTo>
                  <a:cubicBezTo>
                    <a:pt x="108" y="389"/>
                    <a:pt x="108" y="389"/>
                    <a:pt x="108" y="389"/>
                  </a:cubicBezTo>
                  <a:cubicBezTo>
                    <a:pt x="65" y="368"/>
                    <a:pt x="65" y="368"/>
                    <a:pt x="65" y="368"/>
                  </a:cubicBezTo>
                  <a:cubicBezTo>
                    <a:pt x="79" y="309"/>
                    <a:pt x="79" y="309"/>
                    <a:pt x="79" y="309"/>
                  </a:cubicBezTo>
                  <a:cubicBezTo>
                    <a:pt x="32" y="304"/>
                    <a:pt x="32" y="304"/>
                    <a:pt x="32" y="304"/>
                  </a:cubicBezTo>
                  <a:cubicBezTo>
                    <a:pt x="20" y="183"/>
                    <a:pt x="20" y="183"/>
                    <a:pt x="20" y="183"/>
                  </a:cubicBezTo>
                  <a:cubicBezTo>
                    <a:pt x="17" y="179"/>
                    <a:pt x="17" y="179"/>
                    <a:pt x="17" y="179"/>
                  </a:cubicBezTo>
                  <a:cubicBezTo>
                    <a:pt x="5" y="165"/>
                    <a:pt x="0" y="146"/>
                    <a:pt x="4" y="128"/>
                  </a:cubicBezTo>
                  <a:close/>
                </a:path>
              </a:pathLst>
            </a:custGeom>
            <a:solidFill>
              <a:srgbClr val="69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70" name="Freeform 45">
              <a:extLst>
                <a:ext uri="{FF2B5EF4-FFF2-40B4-BE49-F238E27FC236}">
                  <a16:creationId xmlns:a16="http://schemas.microsoft.com/office/drawing/2014/main" id="{0F582361-14CD-3A44-858A-EC087E4A7145}"/>
                </a:ext>
              </a:extLst>
            </p:cNvPr>
            <p:cNvSpPr>
              <a:spLocks/>
            </p:cNvSpPr>
            <p:nvPr/>
          </p:nvSpPr>
          <p:spPr bwMode="auto">
            <a:xfrm>
              <a:off x="3523" y="2382"/>
              <a:ext cx="85" cy="176"/>
            </a:xfrm>
            <a:custGeom>
              <a:avLst/>
              <a:gdLst>
                <a:gd name="T0" fmla="*/ 57 w 57"/>
                <a:gd name="T1" fmla="*/ 17 h 117"/>
                <a:gd name="T2" fmla="*/ 13 w 57"/>
                <a:gd name="T3" fmla="*/ 0 h 117"/>
                <a:gd name="T4" fmla="*/ 1 w 57"/>
                <a:gd name="T5" fmla="*/ 47 h 117"/>
                <a:gd name="T6" fmla="*/ 1 w 57"/>
                <a:gd name="T7" fmla="*/ 57 h 117"/>
                <a:gd name="T8" fmla="*/ 10 w 57"/>
                <a:gd name="T9" fmla="*/ 117 h 117"/>
                <a:gd name="T10" fmla="*/ 16 w 57"/>
                <a:gd name="T11" fmla="*/ 117 h 117"/>
                <a:gd name="T12" fmla="*/ 33 w 57"/>
                <a:gd name="T13" fmla="*/ 101 h 117"/>
                <a:gd name="T14" fmla="*/ 35 w 57"/>
                <a:gd name="T15" fmla="*/ 64 h 117"/>
                <a:gd name="T16" fmla="*/ 57 w 57"/>
                <a:gd name="T17" fmla="*/ 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117">
                  <a:moveTo>
                    <a:pt x="57" y="17"/>
                  </a:moveTo>
                  <a:cubicBezTo>
                    <a:pt x="13" y="0"/>
                    <a:pt x="13" y="0"/>
                    <a:pt x="13" y="0"/>
                  </a:cubicBezTo>
                  <a:cubicBezTo>
                    <a:pt x="1" y="47"/>
                    <a:pt x="1" y="47"/>
                    <a:pt x="1" y="47"/>
                  </a:cubicBezTo>
                  <a:cubicBezTo>
                    <a:pt x="0" y="50"/>
                    <a:pt x="0" y="54"/>
                    <a:pt x="1" y="57"/>
                  </a:cubicBezTo>
                  <a:cubicBezTo>
                    <a:pt x="10" y="117"/>
                    <a:pt x="10" y="117"/>
                    <a:pt x="10" y="117"/>
                  </a:cubicBezTo>
                  <a:cubicBezTo>
                    <a:pt x="16" y="117"/>
                    <a:pt x="16" y="117"/>
                    <a:pt x="16" y="117"/>
                  </a:cubicBezTo>
                  <a:cubicBezTo>
                    <a:pt x="24" y="117"/>
                    <a:pt x="32" y="110"/>
                    <a:pt x="33" y="101"/>
                  </a:cubicBezTo>
                  <a:cubicBezTo>
                    <a:pt x="35" y="64"/>
                    <a:pt x="35" y="64"/>
                    <a:pt x="35" y="64"/>
                  </a:cubicBezTo>
                  <a:lnTo>
                    <a:pt x="57" y="17"/>
                  </a:lnTo>
                  <a:close/>
                </a:path>
              </a:pathLst>
            </a:custGeom>
            <a:solidFill>
              <a:srgbClr val="DB8E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71" name="Freeform 46">
              <a:extLst>
                <a:ext uri="{FF2B5EF4-FFF2-40B4-BE49-F238E27FC236}">
                  <a16:creationId xmlns:a16="http://schemas.microsoft.com/office/drawing/2014/main" id="{12ED7F69-B6A1-4D4B-9FA7-1966645075FD}"/>
                </a:ext>
              </a:extLst>
            </p:cNvPr>
            <p:cNvSpPr>
              <a:spLocks/>
            </p:cNvSpPr>
            <p:nvPr/>
          </p:nvSpPr>
          <p:spPr bwMode="auto">
            <a:xfrm>
              <a:off x="3542" y="2336"/>
              <a:ext cx="95" cy="72"/>
            </a:xfrm>
            <a:custGeom>
              <a:avLst/>
              <a:gdLst>
                <a:gd name="T0" fmla="*/ 0 w 63"/>
                <a:gd name="T1" fmla="*/ 31 h 48"/>
                <a:gd name="T2" fmla="*/ 11 w 63"/>
                <a:gd name="T3" fmla="*/ 0 h 48"/>
                <a:gd name="T4" fmla="*/ 59 w 63"/>
                <a:gd name="T5" fmla="*/ 13 h 48"/>
                <a:gd name="T6" fmla="*/ 62 w 63"/>
                <a:gd name="T7" fmla="*/ 20 h 48"/>
                <a:gd name="T8" fmla="*/ 44 w 63"/>
                <a:gd name="T9" fmla="*/ 48 h 48"/>
                <a:gd name="T10" fmla="*/ 0 w 63"/>
                <a:gd name="T11" fmla="*/ 31 h 48"/>
              </a:gdLst>
              <a:ahLst/>
              <a:cxnLst>
                <a:cxn ang="0">
                  <a:pos x="T0" y="T1"/>
                </a:cxn>
                <a:cxn ang="0">
                  <a:pos x="T2" y="T3"/>
                </a:cxn>
                <a:cxn ang="0">
                  <a:pos x="T4" y="T5"/>
                </a:cxn>
                <a:cxn ang="0">
                  <a:pos x="T6" y="T7"/>
                </a:cxn>
                <a:cxn ang="0">
                  <a:pos x="T8" y="T9"/>
                </a:cxn>
                <a:cxn ang="0">
                  <a:pos x="T10" y="T11"/>
                </a:cxn>
              </a:cxnLst>
              <a:rect l="0" t="0" r="r" b="b"/>
              <a:pathLst>
                <a:path w="63" h="48">
                  <a:moveTo>
                    <a:pt x="0" y="31"/>
                  </a:moveTo>
                  <a:cubicBezTo>
                    <a:pt x="11" y="0"/>
                    <a:pt x="11" y="0"/>
                    <a:pt x="11" y="0"/>
                  </a:cubicBezTo>
                  <a:cubicBezTo>
                    <a:pt x="59" y="13"/>
                    <a:pt x="59" y="13"/>
                    <a:pt x="59" y="13"/>
                  </a:cubicBezTo>
                  <a:cubicBezTo>
                    <a:pt x="62" y="14"/>
                    <a:pt x="63" y="17"/>
                    <a:pt x="62" y="20"/>
                  </a:cubicBezTo>
                  <a:cubicBezTo>
                    <a:pt x="44" y="48"/>
                    <a:pt x="44" y="48"/>
                    <a:pt x="44" y="48"/>
                  </a:cubicBezTo>
                  <a:lnTo>
                    <a:pt x="0" y="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72" name="Freeform 47">
              <a:extLst>
                <a:ext uri="{FF2B5EF4-FFF2-40B4-BE49-F238E27FC236}">
                  <a16:creationId xmlns:a16="http://schemas.microsoft.com/office/drawing/2014/main" id="{4CD0C303-D5AD-FE48-BE78-0EB6E26FC35D}"/>
                </a:ext>
              </a:extLst>
            </p:cNvPr>
            <p:cNvSpPr>
              <a:spLocks/>
            </p:cNvSpPr>
            <p:nvPr/>
          </p:nvSpPr>
          <p:spPr bwMode="auto">
            <a:xfrm>
              <a:off x="3437" y="1608"/>
              <a:ext cx="188" cy="114"/>
            </a:xfrm>
            <a:custGeom>
              <a:avLst/>
              <a:gdLst>
                <a:gd name="T0" fmla="*/ 115 w 125"/>
                <a:gd name="T1" fmla="*/ 26 h 76"/>
                <a:gd name="T2" fmla="*/ 47 w 125"/>
                <a:gd name="T3" fmla="*/ 17 h 76"/>
                <a:gd name="T4" fmla="*/ 47 w 125"/>
                <a:gd name="T5" fmla="*/ 22 h 76"/>
                <a:gd name="T6" fmla="*/ 4 w 125"/>
                <a:gd name="T7" fmla="*/ 0 h 76"/>
                <a:gd name="T8" fmla="*/ 2 w 125"/>
                <a:gd name="T9" fmla="*/ 9 h 76"/>
                <a:gd name="T10" fmla="*/ 1 w 125"/>
                <a:gd name="T11" fmla="*/ 16 h 76"/>
                <a:gd name="T12" fmla="*/ 1 w 125"/>
                <a:gd name="T13" fmla="*/ 21 h 76"/>
                <a:gd name="T14" fmla="*/ 0 w 125"/>
                <a:gd name="T15" fmla="*/ 22 h 76"/>
                <a:gd name="T16" fmla="*/ 49 w 125"/>
                <a:gd name="T17" fmla="*/ 30 h 76"/>
                <a:gd name="T18" fmla="*/ 49 w 125"/>
                <a:gd name="T19" fmla="*/ 34 h 76"/>
                <a:gd name="T20" fmla="*/ 52 w 125"/>
                <a:gd name="T21" fmla="*/ 43 h 76"/>
                <a:gd name="T22" fmla="*/ 81 w 125"/>
                <a:gd name="T23" fmla="*/ 68 h 76"/>
                <a:gd name="T24" fmla="*/ 125 w 125"/>
                <a:gd name="T25" fmla="*/ 76 h 76"/>
                <a:gd name="T26" fmla="*/ 115 w 125"/>
                <a:gd name="T27" fmla="*/ 2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6">
                  <a:moveTo>
                    <a:pt x="115" y="26"/>
                  </a:moveTo>
                  <a:cubicBezTo>
                    <a:pt x="47" y="17"/>
                    <a:pt x="47" y="17"/>
                    <a:pt x="47" y="17"/>
                  </a:cubicBezTo>
                  <a:cubicBezTo>
                    <a:pt x="47" y="22"/>
                    <a:pt x="47" y="22"/>
                    <a:pt x="47" y="22"/>
                  </a:cubicBezTo>
                  <a:cubicBezTo>
                    <a:pt x="4" y="0"/>
                    <a:pt x="4" y="0"/>
                    <a:pt x="4" y="0"/>
                  </a:cubicBezTo>
                  <a:cubicBezTo>
                    <a:pt x="3" y="3"/>
                    <a:pt x="2" y="6"/>
                    <a:pt x="2" y="9"/>
                  </a:cubicBezTo>
                  <a:cubicBezTo>
                    <a:pt x="1" y="11"/>
                    <a:pt x="1" y="14"/>
                    <a:pt x="1" y="16"/>
                  </a:cubicBezTo>
                  <a:cubicBezTo>
                    <a:pt x="1" y="18"/>
                    <a:pt x="1" y="19"/>
                    <a:pt x="1" y="21"/>
                  </a:cubicBezTo>
                  <a:cubicBezTo>
                    <a:pt x="1" y="21"/>
                    <a:pt x="1" y="15"/>
                    <a:pt x="0" y="22"/>
                  </a:cubicBezTo>
                  <a:cubicBezTo>
                    <a:pt x="49" y="30"/>
                    <a:pt x="49" y="30"/>
                    <a:pt x="49" y="30"/>
                  </a:cubicBezTo>
                  <a:cubicBezTo>
                    <a:pt x="49" y="34"/>
                    <a:pt x="49" y="34"/>
                    <a:pt x="49" y="34"/>
                  </a:cubicBezTo>
                  <a:cubicBezTo>
                    <a:pt x="52" y="43"/>
                    <a:pt x="52" y="43"/>
                    <a:pt x="52" y="43"/>
                  </a:cubicBezTo>
                  <a:cubicBezTo>
                    <a:pt x="57" y="56"/>
                    <a:pt x="68" y="66"/>
                    <a:pt x="81" y="68"/>
                  </a:cubicBezTo>
                  <a:cubicBezTo>
                    <a:pt x="125" y="76"/>
                    <a:pt x="125" y="76"/>
                    <a:pt x="125" y="76"/>
                  </a:cubicBezTo>
                  <a:lnTo>
                    <a:pt x="115" y="26"/>
                  </a:lnTo>
                  <a:close/>
                </a:path>
              </a:pathLst>
            </a:custGeom>
            <a:solidFill>
              <a:srgbClr val="2A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73" name="Freeform 48">
              <a:extLst>
                <a:ext uri="{FF2B5EF4-FFF2-40B4-BE49-F238E27FC236}">
                  <a16:creationId xmlns:a16="http://schemas.microsoft.com/office/drawing/2014/main" id="{9DB1DC7C-3480-C84F-8E91-D01BB1603AD5}"/>
                </a:ext>
              </a:extLst>
            </p:cNvPr>
            <p:cNvSpPr>
              <a:spLocks/>
            </p:cNvSpPr>
            <p:nvPr/>
          </p:nvSpPr>
          <p:spPr bwMode="auto">
            <a:xfrm>
              <a:off x="3551" y="1814"/>
              <a:ext cx="204" cy="334"/>
            </a:xfrm>
            <a:custGeom>
              <a:avLst/>
              <a:gdLst>
                <a:gd name="T0" fmla="*/ 98 w 136"/>
                <a:gd name="T1" fmla="*/ 223 h 223"/>
                <a:gd name="T2" fmla="*/ 96 w 136"/>
                <a:gd name="T3" fmla="*/ 204 h 223"/>
                <a:gd name="T4" fmla="*/ 46 w 136"/>
                <a:gd name="T5" fmla="*/ 189 h 223"/>
                <a:gd name="T6" fmla="*/ 20 w 136"/>
                <a:gd name="T7" fmla="*/ 165 h 223"/>
                <a:gd name="T8" fmla="*/ 20 w 136"/>
                <a:gd name="T9" fmla="*/ 72 h 223"/>
                <a:gd name="T10" fmla="*/ 27 w 136"/>
                <a:gd name="T11" fmla="*/ 49 h 223"/>
                <a:gd name="T12" fmla="*/ 50 w 136"/>
                <a:gd name="T13" fmla="*/ 31 h 223"/>
                <a:gd name="T14" fmla="*/ 78 w 136"/>
                <a:gd name="T15" fmla="*/ 29 h 223"/>
                <a:gd name="T16" fmla="*/ 129 w 136"/>
                <a:gd name="T17" fmla="*/ 49 h 223"/>
                <a:gd name="T18" fmla="*/ 136 w 136"/>
                <a:gd name="T19" fmla="*/ 33 h 223"/>
                <a:gd name="T20" fmla="*/ 116 w 136"/>
                <a:gd name="T21" fmla="*/ 11 h 223"/>
                <a:gd name="T22" fmla="*/ 38 w 136"/>
                <a:gd name="T23" fmla="*/ 18 h 223"/>
                <a:gd name="T24" fmla="*/ 15 w 136"/>
                <a:gd name="T25" fmla="*/ 37 h 223"/>
                <a:gd name="T26" fmla="*/ 3 w 136"/>
                <a:gd name="T27" fmla="*/ 75 h 223"/>
                <a:gd name="T28" fmla="*/ 3 w 136"/>
                <a:gd name="T29" fmla="*/ 169 h 223"/>
                <a:gd name="T30" fmla="*/ 49 w 136"/>
                <a:gd name="T31" fmla="*/ 209 h 223"/>
                <a:gd name="T32" fmla="*/ 98 w 136"/>
                <a:gd name="T33" fmla="*/ 223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6" h="223">
                  <a:moveTo>
                    <a:pt x="98" y="223"/>
                  </a:moveTo>
                  <a:cubicBezTo>
                    <a:pt x="96" y="204"/>
                    <a:pt x="96" y="204"/>
                    <a:pt x="96" y="204"/>
                  </a:cubicBezTo>
                  <a:cubicBezTo>
                    <a:pt x="46" y="189"/>
                    <a:pt x="46" y="189"/>
                    <a:pt x="46" y="189"/>
                  </a:cubicBezTo>
                  <a:cubicBezTo>
                    <a:pt x="34" y="184"/>
                    <a:pt x="22" y="177"/>
                    <a:pt x="20" y="165"/>
                  </a:cubicBezTo>
                  <a:cubicBezTo>
                    <a:pt x="20" y="72"/>
                    <a:pt x="20" y="72"/>
                    <a:pt x="20" y="72"/>
                  </a:cubicBezTo>
                  <a:cubicBezTo>
                    <a:pt x="18" y="63"/>
                    <a:pt x="21" y="55"/>
                    <a:pt x="27" y="49"/>
                  </a:cubicBezTo>
                  <a:cubicBezTo>
                    <a:pt x="50" y="31"/>
                    <a:pt x="50" y="31"/>
                    <a:pt x="50" y="31"/>
                  </a:cubicBezTo>
                  <a:cubicBezTo>
                    <a:pt x="57" y="24"/>
                    <a:pt x="69" y="25"/>
                    <a:pt x="78" y="29"/>
                  </a:cubicBezTo>
                  <a:cubicBezTo>
                    <a:pt x="129" y="49"/>
                    <a:pt x="129" y="49"/>
                    <a:pt x="129" y="49"/>
                  </a:cubicBezTo>
                  <a:cubicBezTo>
                    <a:pt x="136" y="33"/>
                    <a:pt x="136" y="33"/>
                    <a:pt x="136" y="33"/>
                  </a:cubicBezTo>
                  <a:cubicBezTo>
                    <a:pt x="116" y="11"/>
                    <a:pt x="116" y="11"/>
                    <a:pt x="116" y="11"/>
                  </a:cubicBezTo>
                  <a:cubicBezTo>
                    <a:pt x="108" y="9"/>
                    <a:pt x="63" y="0"/>
                    <a:pt x="38" y="18"/>
                  </a:cubicBezTo>
                  <a:cubicBezTo>
                    <a:pt x="15" y="37"/>
                    <a:pt x="15" y="37"/>
                    <a:pt x="15" y="37"/>
                  </a:cubicBezTo>
                  <a:cubicBezTo>
                    <a:pt x="5" y="47"/>
                    <a:pt x="0" y="61"/>
                    <a:pt x="3" y="75"/>
                  </a:cubicBezTo>
                  <a:cubicBezTo>
                    <a:pt x="3" y="169"/>
                    <a:pt x="3" y="169"/>
                    <a:pt x="3" y="169"/>
                  </a:cubicBezTo>
                  <a:cubicBezTo>
                    <a:pt x="6" y="189"/>
                    <a:pt x="26" y="205"/>
                    <a:pt x="49" y="209"/>
                  </a:cubicBezTo>
                  <a:lnTo>
                    <a:pt x="98" y="223"/>
                  </a:lnTo>
                  <a:close/>
                </a:path>
              </a:pathLst>
            </a:custGeom>
            <a:solidFill>
              <a:srgbClr val="8484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74" name="Freeform 49">
              <a:extLst>
                <a:ext uri="{FF2B5EF4-FFF2-40B4-BE49-F238E27FC236}">
                  <a16:creationId xmlns:a16="http://schemas.microsoft.com/office/drawing/2014/main" id="{AE3940C4-F53A-B148-A325-21298462F4A0}"/>
                </a:ext>
              </a:extLst>
            </p:cNvPr>
            <p:cNvSpPr>
              <a:spLocks/>
            </p:cNvSpPr>
            <p:nvPr/>
          </p:nvSpPr>
          <p:spPr bwMode="auto">
            <a:xfrm>
              <a:off x="3559" y="1955"/>
              <a:ext cx="177" cy="411"/>
            </a:xfrm>
            <a:custGeom>
              <a:avLst/>
              <a:gdLst>
                <a:gd name="T0" fmla="*/ 0 w 118"/>
                <a:gd name="T1" fmla="*/ 254 h 274"/>
                <a:gd name="T2" fmla="*/ 51 w 118"/>
                <a:gd name="T3" fmla="*/ 274 h 274"/>
                <a:gd name="T4" fmla="*/ 112 w 118"/>
                <a:gd name="T5" fmla="*/ 170 h 274"/>
                <a:gd name="T6" fmla="*/ 117 w 118"/>
                <a:gd name="T7" fmla="*/ 143 h 274"/>
                <a:gd name="T8" fmla="*/ 108 w 118"/>
                <a:gd name="T9" fmla="*/ 9 h 274"/>
                <a:gd name="T10" fmla="*/ 14 w 118"/>
                <a:gd name="T11" fmla="*/ 0 h 274"/>
                <a:gd name="T12" fmla="*/ 46 w 118"/>
                <a:gd name="T13" fmla="*/ 136 h 274"/>
                <a:gd name="T14" fmla="*/ 0 w 118"/>
                <a:gd name="T15" fmla="*/ 254 h 2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 h="274">
                  <a:moveTo>
                    <a:pt x="0" y="254"/>
                  </a:moveTo>
                  <a:cubicBezTo>
                    <a:pt x="51" y="274"/>
                    <a:pt x="51" y="274"/>
                    <a:pt x="51" y="274"/>
                  </a:cubicBezTo>
                  <a:cubicBezTo>
                    <a:pt x="112" y="170"/>
                    <a:pt x="112" y="170"/>
                    <a:pt x="112" y="170"/>
                  </a:cubicBezTo>
                  <a:cubicBezTo>
                    <a:pt x="116" y="162"/>
                    <a:pt x="118" y="152"/>
                    <a:pt x="117" y="143"/>
                  </a:cubicBezTo>
                  <a:cubicBezTo>
                    <a:pt x="108" y="9"/>
                    <a:pt x="108" y="9"/>
                    <a:pt x="108" y="9"/>
                  </a:cubicBezTo>
                  <a:cubicBezTo>
                    <a:pt x="14" y="0"/>
                    <a:pt x="14" y="0"/>
                    <a:pt x="14" y="0"/>
                  </a:cubicBezTo>
                  <a:cubicBezTo>
                    <a:pt x="46" y="136"/>
                    <a:pt x="46" y="136"/>
                    <a:pt x="46" y="136"/>
                  </a:cubicBezTo>
                  <a:lnTo>
                    <a:pt x="0" y="254"/>
                  </a:lnTo>
                  <a:close/>
                </a:path>
              </a:pathLst>
            </a:custGeom>
            <a:solidFill>
              <a:srgbClr val="69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75" name="Freeform 50">
              <a:extLst>
                <a:ext uri="{FF2B5EF4-FFF2-40B4-BE49-F238E27FC236}">
                  <a16:creationId xmlns:a16="http://schemas.microsoft.com/office/drawing/2014/main" id="{944DD99F-8F57-9A46-9CA5-C61BD16230D7}"/>
                </a:ext>
              </a:extLst>
            </p:cNvPr>
            <p:cNvSpPr>
              <a:spLocks/>
            </p:cNvSpPr>
            <p:nvPr/>
          </p:nvSpPr>
          <p:spPr bwMode="auto">
            <a:xfrm>
              <a:off x="2943" y="2147"/>
              <a:ext cx="46" cy="99"/>
            </a:xfrm>
            <a:custGeom>
              <a:avLst/>
              <a:gdLst>
                <a:gd name="T0" fmla="*/ 46 w 46"/>
                <a:gd name="T1" fmla="*/ 13 h 99"/>
                <a:gd name="T2" fmla="*/ 46 w 46"/>
                <a:gd name="T3" fmla="*/ 99 h 99"/>
                <a:gd name="T4" fmla="*/ 0 w 46"/>
                <a:gd name="T5" fmla="*/ 93 h 99"/>
                <a:gd name="T6" fmla="*/ 0 w 46"/>
                <a:gd name="T7" fmla="*/ 0 h 99"/>
                <a:gd name="T8" fmla="*/ 46 w 46"/>
                <a:gd name="T9" fmla="*/ 13 h 99"/>
              </a:gdLst>
              <a:ahLst/>
              <a:cxnLst>
                <a:cxn ang="0">
                  <a:pos x="T0" y="T1"/>
                </a:cxn>
                <a:cxn ang="0">
                  <a:pos x="T2" y="T3"/>
                </a:cxn>
                <a:cxn ang="0">
                  <a:pos x="T4" y="T5"/>
                </a:cxn>
                <a:cxn ang="0">
                  <a:pos x="T6" y="T7"/>
                </a:cxn>
                <a:cxn ang="0">
                  <a:pos x="T8" y="T9"/>
                </a:cxn>
              </a:cxnLst>
              <a:rect l="0" t="0" r="r" b="b"/>
              <a:pathLst>
                <a:path w="46" h="99">
                  <a:moveTo>
                    <a:pt x="46" y="13"/>
                  </a:moveTo>
                  <a:lnTo>
                    <a:pt x="46" y="99"/>
                  </a:lnTo>
                  <a:lnTo>
                    <a:pt x="0" y="93"/>
                  </a:lnTo>
                  <a:lnTo>
                    <a:pt x="0" y="0"/>
                  </a:lnTo>
                  <a:lnTo>
                    <a:pt x="46" y="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grpSp>
    </p:spTree>
    <p:extLst>
      <p:ext uri="{BB962C8B-B14F-4D97-AF65-F5344CB8AC3E}">
        <p14:creationId xmlns:p14="http://schemas.microsoft.com/office/powerpoint/2010/main" val="6609907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Product content 2">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27969" y="1636594"/>
            <a:ext cx="7638741" cy="4535424"/>
          </a:xfrm>
        </p:spPr>
        <p:txBody>
          <a:bodyPr vert="horz" lIns="91440" tIns="45720" rIns="91440" bIns="45720" rtlCol="0">
            <a:noAutofit/>
          </a:bodyPr>
          <a:lstStyle>
            <a:lvl1pPr>
              <a:defRPr lang="en-US" smtClean="0"/>
            </a:lvl1pPr>
            <a:lvl2pPr>
              <a:defRPr lang="en-US" sz="1600"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p:txBody>
      </p:sp>
      <p:sp>
        <p:nvSpPr>
          <p:cNvPr id="7" name="Text Placeholder 8"/>
          <p:cNvSpPr>
            <a:spLocks noGrp="1"/>
          </p:cNvSpPr>
          <p:nvPr>
            <p:ph type="body" sz="quarter" idx="13" hasCustomPrompt="1"/>
          </p:nvPr>
        </p:nvSpPr>
        <p:spPr>
          <a:xfrm>
            <a:off x="441347" y="1033332"/>
            <a:ext cx="11210160" cy="446087"/>
          </a:xfrm>
        </p:spPr>
        <p:txBody>
          <a:bodyPr>
            <a:noAutofit/>
          </a:bodyPr>
          <a:lstStyle>
            <a:lvl1pPr marL="0" indent="0">
              <a:buNone/>
              <a:defRPr sz="2000" b="0">
                <a:solidFill>
                  <a:schemeClr val="tx1"/>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4" name="Title 3"/>
          <p:cNvSpPr>
            <a:spLocks noGrp="1"/>
          </p:cNvSpPr>
          <p:nvPr>
            <p:ph type="title" hasCustomPrompt="1"/>
          </p:nvPr>
        </p:nvSpPr>
        <p:spPr/>
        <p:txBody>
          <a:bodyPr/>
          <a:lstStyle>
            <a:lvl1pPr>
              <a:defRPr/>
            </a:lvl1pPr>
          </a:lstStyle>
          <a:p>
            <a:r>
              <a:rPr lang="en-US"/>
              <a:t>Click to edit master title style</a:t>
            </a:r>
          </a:p>
        </p:txBody>
      </p:sp>
      <p:pic>
        <p:nvPicPr>
          <p:cNvPr id="76" name="Picture 75">
            <a:extLst>
              <a:ext uri="{FF2B5EF4-FFF2-40B4-BE49-F238E27FC236}">
                <a16:creationId xmlns:a16="http://schemas.microsoft.com/office/drawing/2014/main" id="{E8627E45-0D19-0C47-9B1C-21522A9DC94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066710" y="1010499"/>
            <a:ext cx="3901278" cy="5169865"/>
          </a:xfrm>
          <a:prstGeom prst="rect">
            <a:avLst/>
          </a:prstGeom>
        </p:spPr>
      </p:pic>
    </p:spTree>
    <p:extLst>
      <p:ext uri="{BB962C8B-B14F-4D97-AF65-F5344CB8AC3E}">
        <p14:creationId xmlns:p14="http://schemas.microsoft.com/office/powerpoint/2010/main" val="169944822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Product content 3">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27968" y="1636594"/>
            <a:ext cx="7476665" cy="4535424"/>
          </a:xfrm>
        </p:spPr>
        <p:txBody>
          <a:bodyPr vert="horz" lIns="91440" tIns="45720" rIns="91440" bIns="45720" rtlCol="0">
            <a:noAutofit/>
          </a:bodyPr>
          <a:lstStyle>
            <a:lvl1pPr>
              <a:defRPr lang="en-US" smtClean="0"/>
            </a:lvl1pPr>
            <a:lvl2pPr>
              <a:defRPr lang="en-US" sz="1600"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p:txBody>
      </p:sp>
      <p:sp>
        <p:nvSpPr>
          <p:cNvPr id="7" name="Text Placeholder 8"/>
          <p:cNvSpPr>
            <a:spLocks noGrp="1"/>
          </p:cNvSpPr>
          <p:nvPr>
            <p:ph type="body" sz="quarter" idx="13" hasCustomPrompt="1"/>
          </p:nvPr>
        </p:nvSpPr>
        <p:spPr>
          <a:xfrm>
            <a:off x="441347" y="1033332"/>
            <a:ext cx="11210160" cy="446087"/>
          </a:xfrm>
        </p:spPr>
        <p:txBody>
          <a:bodyPr>
            <a:noAutofit/>
          </a:bodyPr>
          <a:lstStyle>
            <a:lvl1pPr marL="0" indent="0">
              <a:buNone/>
              <a:defRPr sz="2000" b="0">
                <a:solidFill>
                  <a:schemeClr val="tx1"/>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4" name="Title 3"/>
          <p:cNvSpPr>
            <a:spLocks noGrp="1"/>
          </p:cNvSpPr>
          <p:nvPr>
            <p:ph type="title" hasCustomPrompt="1"/>
          </p:nvPr>
        </p:nvSpPr>
        <p:spPr/>
        <p:txBody>
          <a:bodyPr/>
          <a:lstStyle>
            <a:lvl1pPr>
              <a:defRPr/>
            </a:lvl1pPr>
          </a:lstStyle>
          <a:p>
            <a:r>
              <a:rPr lang="en-US"/>
              <a:t>Click to edit master title style</a:t>
            </a:r>
          </a:p>
        </p:txBody>
      </p:sp>
      <p:grpSp>
        <p:nvGrpSpPr>
          <p:cNvPr id="6" name="Group 4">
            <a:extLst>
              <a:ext uri="{FF2B5EF4-FFF2-40B4-BE49-F238E27FC236}">
                <a16:creationId xmlns:a16="http://schemas.microsoft.com/office/drawing/2014/main" id="{67C28978-6B1D-C140-9294-639D1D93C8B5}"/>
              </a:ext>
            </a:extLst>
          </p:cNvPr>
          <p:cNvGrpSpPr>
            <a:grpSpLocks noChangeAspect="1"/>
          </p:cNvGrpSpPr>
          <p:nvPr userDrawn="1"/>
        </p:nvGrpSpPr>
        <p:grpSpPr bwMode="auto">
          <a:xfrm>
            <a:off x="6753397" y="1961762"/>
            <a:ext cx="5630741" cy="4256089"/>
            <a:chOff x="4253" y="1243"/>
            <a:chExt cx="3546" cy="2681"/>
          </a:xfrm>
        </p:grpSpPr>
        <p:sp>
          <p:nvSpPr>
            <p:cNvPr id="8" name="Freeform 5">
              <a:extLst>
                <a:ext uri="{FF2B5EF4-FFF2-40B4-BE49-F238E27FC236}">
                  <a16:creationId xmlns:a16="http://schemas.microsoft.com/office/drawing/2014/main" id="{02F4CC93-8583-7A49-954B-A04C02C59D38}"/>
                </a:ext>
              </a:extLst>
            </p:cNvPr>
            <p:cNvSpPr>
              <a:spLocks/>
            </p:cNvSpPr>
            <p:nvPr/>
          </p:nvSpPr>
          <p:spPr bwMode="auto">
            <a:xfrm>
              <a:off x="7058" y="2782"/>
              <a:ext cx="487" cy="559"/>
            </a:xfrm>
            <a:custGeom>
              <a:avLst/>
              <a:gdLst>
                <a:gd name="T0" fmla="*/ 428 w 596"/>
                <a:gd name="T1" fmla="*/ 293 h 684"/>
                <a:gd name="T2" fmla="*/ 333 w 596"/>
                <a:gd name="T3" fmla="*/ 298 h 684"/>
                <a:gd name="T4" fmla="*/ 338 w 596"/>
                <a:gd name="T5" fmla="*/ 283 h 684"/>
                <a:gd name="T6" fmla="*/ 201 w 596"/>
                <a:gd name="T7" fmla="*/ 32 h 684"/>
                <a:gd name="T8" fmla="*/ 13 w 596"/>
                <a:gd name="T9" fmla="*/ 58 h 684"/>
                <a:gd name="T10" fmla="*/ 0 w 596"/>
                <a:gd name="T11" fmla="*/ 177 h 684"/>
                <a:gd name="T12" fmla="*/ 353 w 596"/>
                <a:gd name="T13" fmla="*/ 663 h 684"/>
                <a:gd name="T14" fmla="*/ 575 w 596"/>
                <a:gd name="T15" fmla="*/ 516 h 684"/>
                <a:gd name="T16" fmla="*/ 428 w 596"/>
                <a:gd name="T17" fmla="*/ 293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6" h="684">
                  <a:moveTo>
                    <a:pt x="428" y="293"/>
                  </a:moveTo>
                  <a:cubicBezTo>
                    <a:pt x="395" y="286"/>
                    <a:pt x="362" y="289"/>
                    <a:pt x="333" y="298"/>
                  </a:cubicBezTo>
                  <a:cubicBezTo>
                    <a:pt x="335" y="293"/>
                    <a:pt x="337" y="288"/>
                    <a:pt x="338" y="283"/>
                  </a:cubicBezTo>
                  <a:cubicBezTo>
                    <a:pt x="375" y="167"/>
                    <a:pt x="317" y="67"/>
                    <a:pt x="201" y="32"/>
                  </a:cubicBezTo>
                  <a:cubicBezTo>
                    <a:pt x="96" y="0"/>
                    <a:pt x="13" y="58"/>
                    <a:pt x="13" y="58"/>
                  </a:cubicBezTo>
                  <a:cubicBezTo>
                    <a:pt x="0" y="177"/>
                    <a:pt x="0" y="177"/>
                    <a:pt x="0" y="177"/>
                  </a:cubicBezTo>
                  <a:cubicBezTo>
                    <a:pt x="0" y="177"/>
                    <a:pt x="251" y="642"/>
                    <a:pt x="353" y="663"/>
                  </a:cubicBezTo>
                  <a:cubicBezTo>
                    <a:pt x="455" y="684"/>
                    <a:pt x="555" y="618"/>
                    <a:pt x="575" y="516"/>
                  </a:cubicBezTo>
                  <a:cubicBezTo>
                    <a:pt x="596" y="413"/>
                    <a:pt x="530" y="314"/>
                    <a:pt x="428" y="293"/>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9" name="Freeform 6">
              <a:extLst>
                <a:ext uri="{FF2B5EF4-FFF2-40B4-BE49-F238E27FC236}">
                  <a16:creationId xmlns:a16="http://schemas.microsoft.com/office/drawing/2014/main" id="{2D30C7DA-4386-3C4F-8416-7689B41A652D}"/>
                </a:ext>
              </a:extLst>
            </p:cNvPr>
            <p:cNvSpPr>
              <a:spLocks/>
            </p:cNvSpPr>
            <p:nvPr/>
          </p:nvSpPr>
          <p:spPr bwMode="auto">
            <a:xfrm>
              <a:off x="6618" y="2818"/>
              <a:ext cx="415" cy="491"/>
            </a:xfrm>
            <a:custGeom>
              <a:avLst/>
              <a:gdLst>
                <a:gd name="T0" fmla="*/ 143 w 508"/>
                <a:gd name="T1" fmla="*/ 43 h 601"/>
                <a:gd name="T2" fmla="*/ 418 w 508"/>
                <a:gd name="T3" fmla="*/ 399 h 601"/>
                <a:gd name="T4" fmla="*/ 508 w 508"/>
                <a:gd name="T5" fmla="*/ 404 h 601"/>
                <a:gd name="T6" fmla="*/ 505 w 508"/>
                <a:gd name="T7" fmla="*/ 601 h 601"/>
                <a:gd name="T8" fmla="*/ 405 w 508"/>
                <a:gd name="T9" fmla="*/ 589 h 601"/>
                <a:gd name="T10" fmla="*/ 317 w 508"/>
                <a:gd name="T11" fmla="*/ 532 h 601"/>
                <a:gd name="T12" fmla="*/ 314 w 508"/>
                <a:gd name="T13" fmla="*/ 527 h 601"/>
                <a:gd name="T14" fmla="*/ 0 w 508"/>
                <a:gd name="T15" fmla="*/ 21 h 601"/>
                <a:gd name="T16" fmla="*/ 73 w 508"/>
                <a:gd name="T17" fmla="*/ 6 h 601"/>
                <a:gd name="T18" fmla="*/ 143 w 508"/>
                <a:gd name="T19" fmla="*/ 43 h 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8" h="601">
                  <a:moveTo>
                    <a:pt x="143" y="43"/>
                  </a:moveTo>
                  <a:cubicBezTo>
                    <a:pt x="208" y="149"/>
                    <a:pt x="418" y="399"/>
                    <a:pt x="418" y="399"/>
                  </a:cubicBezTo>
                  <a:cubicBezTo>
                    <a:pt x="508" y="404"/>
                    <a:pt x="508" y="404"/>
                    <a:pt x="508" y="404"/>
                  </a:cubicBezTo>
                  <a:cubicBezTo>
                    <a:pt x="505" y="601"/>
                    <a:pt x="505" y="601"/>
                    <a:pt x="505" y="601"/>
                  </a:cubicBezTo>
                  <a:cubicBezTo>
                    <a:pt x="405" y="589"/>
                    <a:pt x="405" y="589"/>
                    <a:pt x="405" y="589"/>
                  </a:cubicBezTo>
                  <a:cubicBezTo>
                    <a:pt x="368" y="584"/>
                    <a:pt x="335" y="564"/>
                    <a:pt x="317" y="532"/>
                  </a:cubicBezTo>
                  <a:cubicBezTo>
                    <a:pt x="316" y="530"/>
                    <a:pt x="315" y="529"/>
                    <a:pt x="314" y="527"/>
                  </a:cubicBezTo>
                  <a:cubicBezTo>
                    <a:pt x="0" y="21"/>
                    <a:pt x="0" y="21"/>
                    <a:pt x="0" y="21"/>
                  </a:cubicBezTo>
                  <a:cubicBezTo>
                    <a:pt x="73" y="6"/>
                    <a:pt x="73" y="6"/>
                    <a:pt x="73" y="6"/>
                  </a:cubicBezTo>
                  <a:cubicBezTo>
                    <a:pt x="73" y="6"/>
                    <a:pt x="116" y="0"/>
                    <a:pt x="143" y="43"/>
                  </a:cubicBezTo>
                  <a:close/>
                </a:path>
              </a:pathLst>
            </a:custGeom>
            <a:solidFill>
              <a:srgbClr val="BC88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0" name="Freeform 7">
              <a:extLst>
                <a:ext uri="{FF2B5EF4-FFF2-40B4-BE49-F238E27FC236}">
                  <a16:creationId xmlns:a16="http://schemas.microsoft.com/office/drawing/2014/main" id="{6F9C3791-36EC-6D45-A60E-E839F136F11D}"/>
                </a:ext>
              </a:extLst>
            </p:cNvPr>
            <p:cNvSpPr>
              <a:spLocks/>
            </p:cNvSpPr>
            <p:nvPr/>
          </p:nvSpPr>
          <p:spPr bwMode="auto">
            <a:xfrm>
              <a:off x="7025" y="3148"/>
              <a:ext cx="324" cy="215"/>
            </a:xfrm>
            <a:custGeom>
              <a:avLst/>
              <a:gdLst>
                <a:gd name="T0" fmla="*/ 256 w 324"/>
                <a:gd name="T1" fmla="*/ 8 h 215"/>
                <a:gd name="T2" fmla="*/ 8 w 324"/>
                <a:gd name="T3" fmla="*/ 0 h 215"/>
                <a:gd name="T4" fmla="*/ 0 w 324"/>
                <a:gd name="T5" fmla="*/ 191 h 215"/>
                <a:gd name="T6" fmla="*/ 324 w 324"/>
                <a:gd name="T7" fmla="*/ 215 h 215"/>
                <a:gd name="T8" fmla="*/ 256 w 324"/>
                <a:gd name="T9" fmla="*/ 8 h 215"/>
              </a:gdLst>
              <a:ahLst/>
              <a:cxnLst>
                <a:cxn ang="0">
                  <a:pos x="T0" y="T1"/>
                </a:cxn>
                <a:cxn ang="0">
                  <a:pos x="T2" y="T3"/>
                </a:cxn>
                <a:cxn ang="0">
                  <a:pos x="T4" y="T5"/>
                </a:cxn>
                <a:cxn ang="0">
                  <a:pos x="T6" y="T7"/>
                </a:cxn>
                <a:cxn ang="0">
                  <a:pos x="T8" y="T9"/>
                </a:cxn>
              </a:cxnLst>
              <a:rect l="0" t="0" r="r" b="b"/>
              <a:pathLst>
                <a:path w="324" h="215">
                  <a:moveTo>
                    <a:pt x="256" y="8"/>
                  </a:moveTo>
                  <a:lnTo>
                    <a:pt x="8" y="0"/>
                  </a:lnTo>
                  <a:lnTo>
                    <a:pt x="0" y="191"/>
                  </a:lnTo>
                  <a:lnTo>
                    <a:pt x="324" y="215"/>
                  </a:lnTo>
                  <a:lnTo>
                    <a:pt x="256" y="8"/>
                  </a:lnTo>
                  <a:close/>
                </a:path>
              </a:pathLst>
            </a:custGeom>
            <a:solidFill>
              <a:srgbClr val="EEE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1" name="Freeform 8">
              <a:extLst>
                <a:ext uri="{FF2B5EF4-FFF2-40B4-BE49-F238E27FC236}">
                  <a16:creationId xmlns:a16="http://schemas.microsoft.com/office/drawing/2014/main" id="{791066F5-6043-B947-ACAC-ADECA800C144}"/>
                </a:ext>
              </a:extLst>
            </p:cNvPr>
            <p:cNvSpPr>
              <a:spLocks/>
            </p:cNvSpPr>
            <p:nvPr/>
          </p:nvSpPr>
          <p:spPr bwMode="auto">
            <a:xfrm>
              <a:off x="6970" y="2828"/>
              <a:ext cx="342" cy="395"/>
            </a:xfrm>
            <a:custGeom>
              <a:avLst/>
              <a:gdLst>
                <a:gd name="T0" fmla="*/ 359 w 418"/>
                <a:gd name="T1" fmla="*/ 374 h 484"/>
                <a:gd name="T2" fmla="*/ 276 w 418"/>
                <a:gd name="T3" fmla="*/ 227 h 484"/>
                <a:gd name="T4" fmla="*/ 315 w 418"/>
                <a:gd name="T5" fmla="*/ 179 h 484"/>
                <a:gd name="T6" fmla="*/ 265 w 418"/>
                <a:gd name="T7" fmla="*/ 129 h 484"/>
                <a:gd name="T8" fmla="*/ 215 w 418"/>
                <a:gd name="T9" fmla="*/ 172 h 484"/>
                <a:gd name="T10" fmla="*/ 166 w 418"/>
                <a:gd name="T11" fmla="*/ 150 h 484"/>
                <a:gd name="T12" fmla="*/ 120 w 418"/>
                <a:gd name="T13" fmla="*/ 78 h 484"/>
                <a:gd name="T14" fmla="*/ 120 w 418"/>
                <a:gd name="T15" fmla="*/ 2 h 484"/>
                <a:gd name="T16" fmla="*/ 123 w 418"/>
                <a:gd name="T17" fmla="*/ 0 h 484"/>
                <a:gd name="T18" fmla="*/ 29 w 418"/>
                <a:gd name="T19" fmla="*/ 140 h 484"/>
                <a:gd name="T20" fmla="*/ 6 w 418"/>
                <a:gd name="T21" fmla="*/ 152 h 484"/>
                <a:gd name="T22" fmla="*/ 1 w 418"/>
                <a:gd name="T23" fmla="*/ 157 h 484"/>
                <a:gd name="T24" fmla="*/ 5 w 418"/>
                <a:gd name="T25" fmla="*/ 169 h 484"/>
                <a:gd name="T26" fmla="*/ 24 w 418"/>
                <a:gd name="T27" fmla="*/ 181 h 484"/>
                <a:gd name="T28" fmla="*/ 170 w 418"/>
                <a:gd name="T29" fmla="*/ 360 h 484"/>
                <a:gd name="T30" fmla="*/ 179 w 418"/>
                <a:gd name="T31" fmla="*/ 362 h 484"/>
                <a:gd name="T32" fmla="*/ 237 w 418"/>
                <a:gd name="T33" fmla="*/ 484 h 484"/>
                <a:gd name="T34" fmla="*/ 418 w 418"/>
                <a:gd name="T35" fmla="*/ 403 h 484"/>
                <a:gd name="T36" fmla="*/ 359 w 418"/>
                <a:gd name="T37" fmla="*/ 374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18" h="484">
                  <a:moveTo>
                    <a:pt x="359" y="374"/>
                  </a:moveTo>
                  <a:cubicBezTo>
                    <a:pt x="276" y="227"/>
                    <a:pt x="276" y="227"/>
                    <a:pt x="276" y="227"/>
                  </a:cubicBezTo>
                  <a:cubicBezTo>
                    <a:pt x="298" y="223"/>
                    <a:pt x="315" y="203"/>
                    <a:pt x="315" y="179"/>
                  </a:cubicBezTo>
                  <a:cubicBezTo>
                    <a:pt x="315" y="151"/>
                    <a:pt x="293" y="129"/>
                    <a:pt x="265" y="129"/>
                  </a:cubicBezTo>
                  <a:cubicBezTo>
                    <a:pt x="239" y="129"/>
                    <a:pt x="218" y="148"/>
                    <a:pt x="215" y="172"/>
                  </a:cubicBezTo>
                  <a:cubicBezTo>
                    <a:pt x="166" y="150"/>
                    <a:pt x="166" y="150"/>
                    <a:pt x="166" y="150"/>
                  </a:cubicBezTo>
                  <a:cubicBezTo>
                    <a:pt x="138" y="137"/>
                    <a:pt x="120" y="109"/>
                    <a:pt x="120" y="78"/>
                  </a:cubicBezTo>
                  <a:cubicBezTo>
                    <a:pt x="120" y="2"/>
                    <a:pt x="120" y="2"/>
                    <a:pt x="120" y="2"/>
                  </a:cubicBezTo>
                  <a:cubicBezTo>
                    <a:pt x="121" y="2"/>
                    <a:pt x="122" y="1"/>
                    <a:pt x="123" y="0"/>
                  </a:cubicBezTo>
                  <a:cubicBezTo>
                    <a:pt x="76" y="29"/>
                    <a:pt x="41" y="79"/>
                    <a:pt x="29" y="140"/>
                  </a:cubicBezTo>
                  <a:cubicBezTo>
                    <a:pt x="6" y="152"/>
                    <a:pt x="6" y="152"/>
                    <a:pt x="6" y="152"/>
                  </a:cubicBezTo>
                  <a:cubicBezTo>
                    <a:pt x="4" y="153"/>
                    <a:pt x="2" y="155"/>
                    <a:pt x="1" y="157"/>
                  </a:cubicBezTo>
                  <a:cubicBezTo>
                    <a:pt x="0" y="162"/>
                    <a:pt x="1" y="166"/>
                    <a:pt x="5" y="169"/>
                  </a:cubicBezTo>
                  <a:cubicBezTo>
                    <a:pt x="24" y="181"/>
                    <a:pt x="24" y="181"/>
                    <a:pt x="24" y="181"/>
                  </a:cubicBezTo>
                  <a:cubicBezTo>
                    <a:pt x="22" y="270"/>
                    <a:pt x="77" y="341"/>
                    <a:pt x="170" y="360"/>
                  </a:cubicBezTo>
                  <a:cubicBezTo>
                    <a:pt x="173" y="360"/>
                    <a:pt x="176" y="361"/>
                    <a:pt x="179" y="362"/>
                  </a:cubicBezTo>
                  <a:cubicBezTo>
                    <a:pt x="237" y="484"/>
                    <a:pt x="237" y="484"/>
                    <a:pt x="237" y="484"/>
                  </a:cubicBezTo>
                  <a:cubicBezTo>
                    <a:pt x="418" y="403"/>
                    <a:pt x="418" y="403"/>
                    <a:pt x="418" y="403"/>
                  </a:cubicBezTo>
                  <a:lnTo>
                    <a:pt x="359" y="374"/>
                  </a:lnTo>
                  <a:close/>
                </a:path>
              </a:pathLst>
            </a:custGeom>
            <a:solidFill>
              <a:srgbClr val="BC88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2" name="Freeform 9">
              <a:extLst>
                <a:ext uri="{FF2B5EF4-FFF2-40B4-BE49-F238E27FC236}">
                  <a16:creationId xmlns:a16="http://schemas.microsoft.com/office/drawing/2014/main" id="{D9AC8D75-5C22-6B4C-BD2A-3B7747251C60}"/>
                </a:ext>
              </a:extLst>
            </p:cNvPr>
            <p:cNvSpPr>
              <a:spLocks/>
            </p:cNvSpPr>
            <p:nvPr/>
          </p:nvSpPr>
          <p:spPr bwMode="auto">
            <a:xfrm>
              <a:off x="7312" y="3731"/>
              <a:ext cx="77" cy="165"/>
            </a:xfrm>
            <a:custGeom>
              <a:avLst/>
              <a:gdLst>
                <a:gd name="T0" fmla="*/ 77 w 77"/>
                <a:gd name="T1" fmla="*/ 165 h 165"/>
                <a:gd name="T2" fmla="*/ 0 w 77"/>
                <a:gd name="T3" fmla="*/ 0 h 165"/>
                <a:gd name="T4" fmla="*/ 0 w 77"/>
                <a:gd name="T5" fmla="*/ 0 h 165"/>
                <a:gd name="T6" fmla="*/ 77 w 77"/>
                <a:gd name="T7" fmla="*/ 165 h 165"/>
              </a:gdLst>
              <a:ahLst/>
              <a:cxnLst>
                <a:cxn ang="0">
                  <a:pos x="T0" y="T1"/>
                </a:cxn>
                <a:cxn ang="0">
                  <a:pos x="T2" y="T3"/>
                </a:cxn>
                <a:cxn ang="0">
                  <a:pos x="T4" y="T5"/>
                </a:cxn>
                <a:cxn ang="0">
                  <a:pos x="T6" y="T7"/>
                </a:cxn>
              </a:cxnLst>
              <a:rect l="0" t="0" r="r" b="b"/>
              <a:pathLst>
                <a:path w="77" h="165">
                  <a:moveTo>
                    <a:pt x="77" y="165"/>
                  </a:moveTo>
                  <a:lnTo>
                    <a:pt x="0" y="0"/>
                  </a:lnTo>
                  <a:lnTo>
                    <a:pt x="0" y="0"/>
                  </a:lnTo>
                  <a:lnTo>
                    <a:pt x="77" y="165"/>
                  </a:lnTo>
                  <a:close/>
                </a:path>
              </a:pathLst>
            </a:custGeom>
            <a:solidFill>
              <a:srgbClr val="6DA0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3" name="Freeform 10">
              <a:extLst>
                <a:ext uri="{FF2B5EF4-FFF2-40B4-BE49-F238E27FC236}">
                  <a16:creationId xmlns:a16="http://schemas.microsoft.com/office/drawing/2014/main" id="{273A71DE-51EC-BA46-9D8F-B04E48E7EA78}"/>
                </a:ext>
              </a:extLst>
            </p:cNvPr>
            <p:cNvSpPr>
              <a:spLocks/>
            </p:cNvSpPr>
            <p:nvPr/>
          </p:nvSpPr>
          <p:spPr bwMode="auto">
            <a:xfrm>
              <a:off x="7125" y="3129"/>
              <a:ext cx="472" cy="602"/>
            </a:xfrm>
            <a:custGeom>
              <a:avLst/>
              <a:gdLst>
                <a:gd name="T0" fmla="*/ 517 w 578"/>
                <a:gd name="T1" fmla="*/ 510 h 737"/>
                <a:gd name="T2" fmla="*/ 347 w 578"/>
                <a:gd name="T3" fmla="*/ 101 h 737"/>
                <a:gd name="T4" fmla="*/ 237 w 578"/>
                <a:gd name="T5" fmla="*/ 6 h 737"/>
                <a:gd name="T6" fmla="*/ 170 w 578"/>
                <a:gd name="T7" fmla="*/ 5 h 737"/>
                <a:gd name="T8" fmla="*/ 170 w 578"/>
                <a:gd name="T9" fmla="*/ 5 h 737"/>
                <a:gd name="T10" fmla="*/ 41 w 578"/>
                <a:gd name="T11" fmla="*/ 177 h 737"/>
                <a:gd name="T12" fmla="*/ 47 w 578"/>
                <a:gd name="T13" fmla="*/ 241 h 737"/>
                <a:gd name="T14" fmla="*/ 0 w 578"/>
                <a:gd name="T15" fmla="*/ 329 h 737"/>
                <a:gd name="T16" fmla="*/ 84 w 578"/>
                <a:gd name="T17" fmla="*/ 434 h 737"/>
                <a:gd name="T18" fmla="*/ 229 w 578"/>
                <a:gd name="T19" fmla="*/ 737 h 737"/>
                <a:gd name="T20" fmla="*/ 578 w 578"/>
                <a:gd name="T21" fmla="*/ 579 h 737"/>
                <a:gd name="T22" fmla="*/ 517 w 578"/>
                <a:gd name="T23" fmla="*/ 510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8" h="737">
                  <a:moveTo>
                    <a:pt x="517" y="510"/>
                  </a:moveTo>
                  <a:cubicBezTo>
                    <a:pt x="347" y="101"/>
                    <a:pt x="347" y="101"/>
                    <a:pt x="347" y="101"/>
                  </a:cubicBezTo>
                  <a:cubicBezTo>
                    <a:pt x="328" y="54"/>
                    <a:pt x="287" y="17"/>
                    <a:pt x="237" y="6"/>
                  </a:cubicBezTo>
                  <a:cubicBezTo>
                    <a:pt x="215" y="1"/>
                    <a:pt x="192" y="0"/>
                    <a:pt x="170" y="5"/>
                  </a:cubicBezTo>
                  <a:cubicBezTo>
                    <a:pt x="170" y="5"/>
                    <a:pt x="170" y="5"/>
                    <a:pt x="170" y="5"/>
                  </a:cubicBezTo>
                  <a:cubicBezTo>
                    <a:pt x="89" y="20"/>
                    <a:pt x="33" y="95"/>
                    <a:pt x="41" y="177"/>
                  </a:cubicBezTo>
                  <a:cubicBezTo>
                    <a:pt x="47" y="241"/>
                    <a:pt x="47" y="241"/>
                    <a:pt x="47" y="241"/>
                  </a:cubicBezTo>
                  <a:cubicBezTo>
                    <a:pt x="19" y="260"/>
                    <a:pt x="0" y="293"/>
                    <a:pt x="0" y="329"/>
                  </a:cubicBezTo>
                  <a:cubicBezTo>
                    <a:pt x="0" y="380"/>
                    <a:pt x="36" y="423"/>
                    <a:pt x="84" y="434"/>
                  </a:cubicBezTo>
                  <a:cubicBezTo>
                    <a:pt x="229" y="737"/>
                    <a:pt x="229" y="737"/>
                    <a:pt x="229" y="737"/>
                  </a:cubicBezTo>
                  <a:cubicBezTo>
                    <a:pt x="578" y="579"/>
                    <a:pt x="578" y="579"/>
                    <a:pt x="578" y="579"/>
                  </a:cubicBezTo>
                  <a:lnTo>
                    <a:pt x="517" y="510"/>
                  </a:lnTo>
                  <a:close/>
                </a:path>
              </a:pathLst>
            </a:custGeom>
            <a:solidFill>
              <a:srgbClr val="EEE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4" name="Freeform 11">
              <a:extLst>
                <a:ext uri="{FF2B5EF4-FFF2-40B4-BE49-F238E27FC236}">
                  <a16:creationId xmlns:a16="http://schemas.microsoft.com/office/drawing/2014/main" id="{001437E3-AC16-7D4E-8BCE-410E363D1BA8}"/>
                </a:ext>
              </a:extLst>
            </p:cNvPr>
            <p:cNvSpPr>
              <a:spLocks/>
            </p:cNvSpPr>
            <p:nvPr/>
          </p:nvSpPr>
          <p:spPr bwMode="auto">
            <a:xfrm>
              <a:off x="7312" y="3602"/>
              <a:ext cx="487" cy="294"/>
            </a:xfrm>
            <a:custGeom>
              <a:avLst/>
              <a:gdLst>
                <a:gd name="T0" fmla="*/ 349 w 596"/>
                <a:gd name="T1" fmla="*/ 0 h 359"/>
                <a:gd name="T2" fmla="*/ 0 w 596"/>
                <a:gd name="T3" fmla="*/ 158 h 359"/>
                <a:gd name="T4" fmla="*/ 38 w 596"/>
                <a:gd name="T5" fmla="*/ 239 h 359"/>
                <a:gd name="T6" fmla="*/ 95 w 596"/>
                <a:gd name="T7" fmla="*/ 359 h 359"/>
                <a:gd name="T8" fmla="*/ 571 w 596"/>
                <a:gd name="T9" fmla="*/ 359 h 359"/>
                <a:gd name="T10" fmla="*/ 349 w 596"/>
                <a:gd name="T11" fmla="*/ 0 h 359"/>
              </a:gdLst>
              <a:ahLst/>
              <a:cxnLst>
                <a:cxn ang="0">
                  <a:pos x="T0" y="T1"/>
                </a:cxn>
                <a:cxn ang="0">
                  <a:pos x="T2" y="T3"/>
                </a:cxn>
                <a:cxn ang="0">
                  <a:pos x="T4" y="T5"/>
                </a:cxn>
                <a:cxn ang="0">
                  <a:pos x="T6" y="T7"/>
                </a:cxn>
                <a:cxn ang="0">
                  <a:pos x="T8" y="T9"/>
                </a:cxn>
                <a:cxn ang="0">
                  <a:pos x="T10" y="T11"/>
                </a:cxn>
              </a:cxnLst>
              <a:rect l="0" t="0" r="r" b="b"/>
              <a:pathLst>
                <a:path w="596" h="359">
                  <a:moveTo>
                    <a:pt x="349" y="0"/>
                  </a:moveTo>
                  <a:cubicBezTo>
                    <a:pt x="0" y="158"/>
                    <a:pt x="0" y="158"/>
                    <a:pt x="0" y="158"/>
                  </a:cubicBezTo>
                  <a:cubicBezTo>
                    <a:pt x="38" y="239"/>
                    <a:pt x="38" y="239"/>
                    <a:pt x="38" y="239"/>
                  </a:cubicBezTo>
                  <a:cubicBezTo>
                    <a:pt x="95" y="359"/>
                    <a:pt x="95" y="359"/>
                    <a:pt x="95" y="359"/>
                  </a:cubicBezTo>
                  <a:cubicBezTo>
                    <a:pt x="571" y="359"/>
                    <a:pt x="571" y="359"/>
                    <a:pt x="571" y="359"/>
                  </a:cubicBezTo>
                  <a:cubicBezTo>
                    <a:pt x="596" y="116"/>
                    <a:pt x="349" y="0"/>
                    <a:pt x="349" y="0"/>
                  </a:cubicBezTo>
                  <a:close/>
                </a:path>
              </a:pathLst>
            </a:custGeom>
            <a:solidFill>
              <a:srgbClr val="6DA0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5" name="Freeform 12">
              <a:extLst>
                <a:ext uri="{FF2B5EF4-FFF2-40B4-BE49-F238E27FC236}">
                  <a16:creationId xmlns:a16="http://schemas.microsoft.com/office/drawing/2014/main" id="{640BE955-3CA0-E84F-8AB0-476541C8390F}"/>
                </a:ext>
              </a:extLst>
            </p:cNvPr>
            <p:cNvSpPr>
              <a:spLocks/>
            </p:cNvSpPr>
            <p:nvPr/>
          </p:nvSpPr>
          <p:spPr bwMode="auto">
            <a:xfrm>
              <a:off x="7283" y="3492"/>
              <a:ext cx="245" cy="432"/>
            </a:xfrm>
            <a:custGeom>
              <a:avLst/>
              <a:gdLst>
                <a:gd name="T0" fmla="*/ 189 w 299"/>
                <a:gd name="T1" fmla="*/ 0 h 529"/>
                <a:gd name="T2" fmla="*/ 0 w 299"/>
                <a:gd name="T3" fmla="*/ 8 h 529"/>
                <a:gd name="T4" fmla="*/ 148 w 299"/>
                <a:gd name="T5" fmla="*/ 467 h 529"/>
                <a:gd name="T6" fmla="*/ 63 w 299"/>
                <a:gd name="T7" fmla="*/ 495 h 529"/>
                <a:gd name="T8" fmla="*/ 43 w 299"/>
                <a:gd name="T9" fmla="*/ 529 h 529"/>
                <a:gd name="T10" fmla="*/ 261 w 299"/>
                <a:gd name="T11" fmla="*/ 529 h 529"/>
                <a:gd name="T12" fmla="*/ 298 w 299"/>
                <a:gd name="T13" fmla="*/ 489 h 529"/>
                <a:gd name="T14" fmla="*/ 189 w 299"/>
                <a:gd name="T15" fmla="*/ 0 h 5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9" h="529">
                  <a:moveTo>
                    <a:pt x="189" y="0"/>
                  </a:moveTo>
                  <a:cubicBezTo>
                    <a:pt x="0" y="8"/>
                    <a:pt x="0" y="8"/>
                    <a:pt x="0" y="8"/>
                  </a:cubicBezTo>
                  <a:cubicBezTo>
                    <a:pt x="148" y="467"/>
                    <a:pt x="148" y="467"/>
                    <a:pt x="148" y="467"/>
                  </a:cubicBezTo>
                  <a:cubicBezTo>
                    <a:pt x="63" y="495"/>
                    <a:pt x="63" y="495"/>
                    <a:pt x="63" y="495"/>
                  </a:cubicBezTo>
                  <a:cubicBezTo>
                    <a:pt x="51" y="499"/>
                    <a:pt x="43" y="516"/>
                    <a:pt x="43" y="529"/>
                  </a:cubicBezTo>
                  <a:cubicBezTo>
                    <a:pt x="261" y="529"/>
                    <a:pt x="261" y="529"/>
                    <a:pt x="261" y="529"/>
                  </a:cubicBezTo>
                  <a:cubicBezTo>
                    <a:pt x="282" y="529"/>
                    <a:pt x="299" y="511"/>
                    <a:pt x="298" y="489"/>
                  </a:cubicBezTo>
                  <a:lnTo>
                    <a:pt x="189" y="0"/>
                  </a:lnTo>
                  <a:close/>
                </a:path>
              </a:pathLst>
            </a:custGeom>
            <a:solidFill>
              <a:srgbClr val="BC88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6" name="Freeform 13">
              <a:extLst>
                <a:ext uri="{FF2B5EF4-FFF2-40B4-BE49-F238E27FC236}">
                  <a16:creationId xmlns:a16="http://schemas.microsoft.com/office/drawing/2014/main" id="{59F9A250-0C19-DC4E-972C-CBC19C1CF9F8}"/>
                </a:ext>
              </a:extLst>
            </p:cNvPr>
            <p:cNvSpPr>
              <a:spLocks/>
            </p:cNvSpPr>
            <p:nvPr/>
          </p:nvSpPr>
          <p:spPr bwMode="auto">
            <a:xfrm>
              <a:off x="6733" y="3503"/>
              <a:ext cx="542" cy="393"/>
            </a:xfrm>
            <a:custGeom>
              <a:avLst/>
              <a:gdLst>
                <a:gd name="T0" fmla="*/ 35 w 664"/>
                <a:gd name="T1" fmla="*/ 0 h 481"/>
                <a:gd name="T2" fmla="*/ 230 w 664"/>
                <a:gd name="T3" fmla="*/ 433 h 481"/>
                <a:gd name="T4" fmla="*/ 617 w 664"/>
                <a:gd name="T5" fmla="*/ 433 h 481"/>
                <a:gd name="T6" fmla="*/ 664 w 664"/>
                <a:gd name="T7" fmla="*/ 481 h 481"/>
                <a:gd name="T8" fmla="*/ 227 w 664"/>
                <a:gd name="T9" fmla="*/ 481 h 481"/>
                <a:gd name="T10" fmla="*/ 186 w 664"/>
                <a:gd name="T11" fmla="*/ 454 h 481"/>
                <a:gd name="T12" fmla="*/ 11 w 664"/>
                <a:gd name="T13" fmla="*/ 63 h 481"/>
                <a:gd name="T14" fmla="*/ 35 w 664"/>
                <a:gd name="T15" fmla="*/ 0 h 4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4" h="481">
                  <a:moveTo>
                    <a:pt x="35" y="0"/>
                  </a:moveTo>
                  <a:cubicBezTo>
                    <a:pt x="230" y="433"/>
                    <a:pt x="230" y="433"/>
                    <a:pt x="230" y="433"/>
                  </a:cubicBezTo>
                  <a:cubicBezTo>
                    <a:pt x="617" y="433"/>
                    <a:pt x="617" y="433"/>
                    <a:pt x="617" y="433"/>
                  </a:cubicBezTo>
                  <a:cubicBezTo>
                    <a:pt x="643" y="433"/>
                    <a:pt x="664" y="455"/>
                    <a:pt x="664" y="481"/>
                  </a:cubicBezTo>
                  <a:cubicBezTo>
                    <a:pt x="227" y="481"/>
                    <a:pt x="227" y="481"/>
                    <a:pt x="227" y="481"/>
                  </a:cubicBezTo>
                  <a:cubicBezTo>
                    <a:pt x="209" y="481"/>
                    <a:pt x="193" y="470"/>
                    <a:pt x="186" y="454"/>
                  </a:cubicBezTo>
                  <a:cubicBezTo>
                    <a:pt x="11" y="63"/>
                    <a:pt x="11" y="63"/>
                    <a:pt x="11" y="63"/>
                  </a:cubicBezTo>
                  <a:cubicBezTo>
                    <a:pt x="0" y="39"/>
                    <a:pt x="11" y="11"/>
                    <a:pt x="35" y="0"/>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7" name="Freeform 14">
              <a:extLst>
                <a:ext uri="{FF2B5EF4-FFF2-40B4-BE49-F238E27FC236}">
                  <a16:creationId xmlns:a16="http://schemas.microsoft.com/office/drawing/2014/main" id="{198C124F-3000-E14D-AB05-7B65C34CE25D}"/>
                </a:ext>
              </a:extLst>
            </p:cNvPr>
            <p:cNvSpPr>
              <a:spLocks/>
            </p:cNvSpPr>
            <p:nvPr/>
          </p:nvSpPr>
          <p:spPr bwMode="auto">
            <a:xfrm>
              <a:off x="5721" y="3307"/>
              <a:ext cx="875" cy="589"/>
            </a:xfrm>
            <a:custGeom>
              <a:avLst/>
              <a:gdLst>
                <a:gd name="T0" fmla="*/ 0 w 1072"/>
                <a:gd name="T1" fmla="*/ 719 h 720"/>
                <a:gd name="T2" fmla="*/ 37 w 1072"/>
                <a:gd name="T3" fmla="*/ 337 h 720"/>
                <a:gd name="T4" fmla="*/ 121 w 1072"/>
                <a:gd name="T5" fmla="*/ 180 h 720"/>
                <a:gd name="T6" fmla="*/ 381 w 1072"/>
                <a:gd name="T7" fmla="*/ 14 h 720"/>
                <a:gd name="T8" fmla="*/ 594 w 1072"/>
                <a:gd name="T9" fmla="*/ 5 h 720"/>
                <a:gd name="T10" fmla="*/ 881 w 1072"/>
                <a:gd name="T11" fmla="*/ 190 h 720"/>
                <a:gd name="T12" fmla="*/ 1036 w 1072"/>
                <a:gd name="T13" fmla="*/ 540 h 720"/>
                <a:gd name="T14" fmla="*/ 918 w 1072"/>
                <a:gd name="T15" fmla="*/ 720 h 720"/>
                <a:gd name="T16" fmla="*/ 816 w 1072"/>
                <a:gd name="T17" fmla="*/ 720 h 720"/>
                <a:gd name="T18" fmla="*/ 559 w 1072"/>
                <a:gd name="T19" fmla="*/ 719 h 720"/>
                <a:gd name="T20" fmla="*/ 0 w 1072"/>
                <a:gd name="T21" fmla="*/ 719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2" h="720">
                  <a:moveTo>
                    <a:pt x="0" y="719"/>
                  </a:moveTo>
                  <a:cubicBezTo>
                    <a:pt x="37" y="337"/>
                    <a:pt x="37" y="337"/>
                    <a:pt x="37" y="337"/>
                  </a:cubicBezTo>
                  <a:cubicBezTo>
                    <a:pt x="40" y="275"/>
                    <a:pt x="71" y="217"/>
                    <a:pt x="121" y="180"/>
                  </a:cubicBezTo>
                  <a:cubicBezTo>
                    <a:pt x="222" y="106"/>
                    <a:pt x="381" y="14"/>
                    <a:pt x="381" y="14"/>
                  </a:cubicBezTo>
                  <a:cubicBezTo>
                    <a:pt x="594" y="5"/>
                    <a:pt x="594" y="5"/>
                    <a:pt x="594" y="5"/>
                  </a:cubicBezTo>
                  <a:cubicBezTo>
                    <a:pt x="719" y="0"/>
                    <a:pt x="834" y="74"/>
                    <a:pt x="881" y="190"/>
                  </a:cubicBezTo>
                  <a:cubicBezTo>
                    <a:pt x="1036" y="540"/>
                    <a:pt x="1036" y="540"/>
                    <a:pt x="1036" y="540"/>
                  </a:cubicBezTo>
                  <a:cubicBezTo>
                    <a:pt x="1072" y="625"/>
                    <a:pt x="1010" y="720"/>
                    <a:pt x="918" y="720"/>
                  </a:cubicBezTo>
                  <a:cubicBezTo>
                    <a:pt x="816" y="720"/>
                    <a:pt x="816" y="720"/>
                    <a:pt x="816" y="720"/>
                  </a:cubicBezTo>
                  <a:cubicBezTo>
                    <a:pt x="559" y="719"/>
                    <a:pt x="559" y="719"/>
                    <a:pt x="559" y="719"/>
                  </a:cubicBezTo>
                  <a:lnTo>
                    <a:pt x="0" y="719"/>
                  </a:ln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8" name="Freeform 15">
              <a:extLst>
                <a:ext uri="{FF2B5EF4-FFF2-40B4-BE49-F238E27FC236}">
                  <a16:creationId xmlns:a16="http://schemas.microsoft.com/office/drawing/2014/main" id="{C6F97DC2-9D2E-064E-B5D8-2BEA29E6EFB4}"/>
                </a:ext>
              </a:extLst>
            </p:cNvPr>
            <p:cNvSpPr>
              <a:spLocks/>
            </p:cNvSpPr>
            <p:nvPr/>
          </p:nvSpPr>
          <p:spPr bwMode="auto">
            <a:xfrm>
              <a:off x="6036" y="3764"/>
              <a:ext cx="288" cy="132"/>
            </a:xfrm>
            <a:custGeom>
              <a:avLst/>
              <a:gdLst>
                <a:gd name="T0" fmla="*/ 67 w 353"/>
                <a:gd name="T1" fmla="*/ 76 h 161"/>
                <a:gd name="T2" fmla="*/ 337 w 353"/>
                <a:gd name="T3" fmla="*/ 0 h 161"/>
                <a:gd name="T4" fmla="*/ 353 w 353"/>
                <a:gd name="T5" fmla="*/ 161 h 161"/>
                <a:gd name="T6" fmla="*/ 177 w 353"/>
                <a:gd name="T7" fmla="*/ 160 h 161"/>
                <a:gd name="T8" fmla="*/ 0 w 353"/>
                <a:gd name="T9" fmla="*/ 157 h 161"/>
                <a:gd name="T10" fmla="*/ 67 w 353"/>
                <a:gd name="T11" fmla="*/ 76 h 161"/>
              </a:gdLst>
              <a:ahLst/>
              <a:cxnLst>
                <a:cxn ang="0">
                  <a:pos x="T0" y="T1"/>
                </a:cxn>
                <a:cxn ang="0">
                  <a:pos x="T2" y="T3"/>
                </a:cxn>
                <a:cxn ang="0">
                  <a:pos x="T4" y="T5"/>
                </a:cxn>
                <a:cxn ang="0">
                  <a:pos x="T6" y="T7"/>
                </a:cxn>
                <a:cxn ang="0">
                  <a:pos x="T8" y="T9"/>
                </a:cxn>
                <a:cxn ang="0">
                  <a:pos x="T10" y="T11"/>
                </a:cxn>
              </a:cxnLst>
              <a:rect l="0" t="0" r="r" b="b"/>
              <a:pathLst>
                <a:path w="353" h="161">
                  <a:moveTo>
                    <a:pt x="67" y="76"/>
                  </a:moveTo>
                  <a:cubicBezTo>
                    <a:pt x="337" y="0"/>
                    <a:pt x="337" y="0"/>
                    <a:pt x="337" y="0"/>
                  </a:cubicBezTo>
                  <a:cubicBezTo>
                    <a:pt x="353" y="161"/>
                    <a:pt x="353" y="161"/>
                    <a:pt x="353" y="161"/>
                  </a:cubicBezTo>
                  <a:cubicBezTo>
                    <a:pt x="177" y="160"/>
                    <a:pt x="177" y="160"/>
                    <a:pt x="177" y="160"/>
                  </a:cubicBezTo>
                  <a:cubicBezTo>
                    <a:pt x="0" y="157"/>
                    <a:pt x="0" y="157"/>
                    <a:pt x="0" y="157"/>
                  </a:cubicBezTo>
                  <a:cubicBezTo>
                    <a:pt x="0" y="157"/>
                    <a:pt x="4" y="90"/>
                    <a:pt x="67" y="76"/>
                  </a:cubicBezTo>
                  <a:close/>
                </a:path>
              </a:pathLst>
            </a:custGeom>
            <a:solidFill>
              <a:srgbClr val="C18C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9" name="Freeform 16">
              <a:extLst>
                <a:ext uri="{FF2B5EF4-FFF2-40B4-BE49-F238E27FC236}">
                  <a16:creationId xmlns:a16="http://schemas.microsoft.com/office/drawing/2014/main" id="{F293DD32-F669-2B44-8A80-B56E8E74EF16}"/>
                </a:ext>
              </a:extLst>
            </p:cNvPr>
            <p:cNvSpPr>
              <a:spLocks/>
            </p:cNvSpPr>
            <p:nvPr/>
          </p:nvSpPr>
          <p:spPr bwMode="auto">
            <a:xfrm>
              <a:off x="5361" y="3516"/>
              <a:ext cx="820" cy="379"/>
            </a:xfrm>
            <a:custGeom>
              <a:avLst/>
              <a:gdLst>
                <a:gd name="T0" fmla="*/ 943 w 1004"/>
                <a:gd name="T1" fmla="*/ 433 h 463"/>
                <a:gd name="T2" fmla="*/ 762 w 1004"/>
                <a:gd name="T3" fmla="*/ 433 h 463"/>
                <a:gd name="T4" fmla="*/ 690 w 1004"/>
                <a:gd name="T5" fmla="*/ 28 h 463"/>
                <a:gd name="T6" fmla="*/ 656 w 1004"/>
                <a:gd name="T7" fmla="*/ 0 h 463"/>
                <a:gd name="T8" fmla="*/ 19 w 1004"/>
                <a:gd name="T9" fmla="*/ 0 h 463"/>
                <a:gd name="T10" fmla="*/ 2 w 1004"/>
                <a:gd name="T11" fmla="*/ 19 h 463"/>
                <a:gd name="T12" fmla="*/ 77 w 1004"/>
                <a:gd name="T13" fmla="*/ 441 h 463"/>
                <a:gd name="T14" fmla="*/ 103 w 1004"/>
                <a:gd name="T15" fmla="*/ 463 h 463"/>
                <a:gd name="T16" fmla="*/ 251 w 1004"/>
                <a:gd name="T17" fmla="*/ 463 h 463"/>
                <a:gd name="T18" fmla="*/ 767 w 1004"/>
                <a:gd name="T19" fmla="*/ 463 h 463"/>
                <a:gd name="T20" fmla="*/ 1004 w 1004"/>
                <a:gd name="T21" fmla="*/ 463 h 463"/>
                <a:gd name="T22" fmla="*/ 943 w 1004"/>
                <a:gd name="T23" fmla="*/ 433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04" h="463">
                  <a:moveTo>
                    <a:pt x="943" y="433"/>
                  </a:moveTo>
                  <a:cubicBezTo>
                    <a:pt x="762" y="433"/>
                    <a:pt x="762" y="433"/>
                    <a:pt x="762" y="433"/>
                  </a:cubicBezTo>
                  <a:cubicBezTo>
                    <a:pt x="690" y="28"/>
                    <a:pt x="690" y="28"/>
                    <a:pt x="690" y="28"/>
                  </a:cubicBezTo>
                  <a:cubicBezTo>
                    <a:pt x="687" y="12"/>
                    <a:pt x="673" y="0"/>
                    <a:pt x="656" y="0"/>
                  </a:cubicBezTo>
                  <a:cubicBezTo>
                    <a:pt x="19" y="0"/>
                    <a:pt x="19" y="0"/>
                    <a:pt x="19" y="0"/>
                  </a:cubicBezTo>
                  <a:cubicBezTo>
                    <a:pt x="8" y="0"/>
                    <a:pt x="0" y="9"/>
                    <a:pt x="2" y="19"/>
                  </a:cubicBezTo>
                  <a:cubicBezTo>
                    <a:pt x="77" y="441"/>
                    <a:pt x="77" y="441"/>
                    <a:pt x="77" y="441"/>
                  </a:cubicBezTo>
                  <a:cubicBezTo>
                    <a:pt x="79" y="454"/>
                    <a:pt x="90" y="463"/>
                    <a:pt x="103" y="463"/>
                  </a:cubicBezTo>
                  <a:cubicBezTo>
                    <a:pt x="251" y="463"/>
                    <a:pt x="251" y="463"/>
                    <a:pt x="251" y="463"/>
                  </a:cubicBezTo>
                  <a:cubicBezTo>
                    <a:pt x="767" y="463"/>
                    <a:pt x="767" y="463"/>
                    <a:pt x="767" y="463"/>
                  </a:cubicBezTo>
                  <a:cubicBezTo>
                    <a:pt x="1004" y="463"/>
                    <a:pt x="1004" y="463"/>
                    <a:pt x="1004" y="463"/>
                  </a:cubicBezTo>
                  <a:cubicBezTo>
                    <a:pt x="1004" y="436"/>
                    <a:pt x="971" y="433"/>
                    <a:pt x="943" y="433"/>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0" name="Freeform 17">
              <a:extLst>
                <a:ext uri="{FF2B5EF4-FFF2-40B4-BE49-F238E27FC236}">
                  <a16:creationId xmlns:a16="http://schemas.microsoft.com/office/drawing/2014/main" id="{75BBA030-9567-A44F-9C16-3ACDC8223817}"/>
                </a:ext>
              </a:extLst>
            </p:cNvPr>
            <p:cNvSpPr>
              <a:spLocks/>
            </p:cNvSpPr>
            <p:nvPr/>
          </p:nvSpPr>
          <p:spPr bwMode="auto">
            <a:xfrm>
              <a:off x="5836" y="3119"/>
              <a:ext cx="317" cy="384"/>
            </a:xfrm>
            <a:custGeom>
              <a:avLst/>
              <a:gdLst>
                <a:gd name="T0" fmla="*/ 378 w 388"/>
                <a:gd name="T1" fmla="*/ 164 h 471"/>
                <a:gd name="T2" fmla="*/ 146 w 388"/>
                <a:gd name="T3" fmla="*/ 26 h 471"/>
                <a:gd name="T4" fmla="*/ 39 w 388"/>
                <a:gd name="T5" fmla="*/ 97 h 471"/>
                <a:gd name="T6" fmla="*/ 25 w 388"/>
                <a:gd name="T7" fmla="*/ 85 h 471"/>
                <a:gd name="T8" fmla="*/ 8 w 388"/>
                <a:gd name="T9" fmla="*/ 162 h 471"/>
                <a:gd name="T10" fmla="*/ 4 w 388"/>
                <a:gd name="T11" fmla="*/ 177 h 471"/>
                <a:gd name="T12" fmla="*/ 4 w 388"/>
                <a:gd name="T13" fmla="*/ 178 h 471"/>
                <a:gd name="T14" fmla="*/ 4 w 388"/>
                <a:gd name="T15" fmla="*/ 178 h 471"/>
                <a:gd name="T16" fmla="*/ 7 w 388"/>
                <a:gd name="T17" fmla="*/ 258 h 471"/>
                <a:gd name="T18" fmla="*/ 106 w 388"/>
                <a:gd name="T19" fmla="*/ 381 h 471"/>
                <a:gd name="T20" fmla="*/ 237 w 388"/>
                <a:gd name="T21" fmla="*/ 471 h 471"/>
                <a:gd name="T22" fmla="*/ 376 w 388"/>
                <a:gd name="T23" fmla="*/ 331 h 471"/>
                <a:gd name="T24" fmla="*/ 369 w 388"/>
                <a:gd name="T25" fmla="*/ 285 h 471"/>
                <a:gd name="T26" fmla="*/ 378 w 388"/>
                <a:gd name="T27" fmla="*/ 164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8" h="471">
                  <a:moveTo>
                    <a:pt x="378" y="164"/>
                  </a:moveTo>
                  <a:cubicBezTo>
                    <a:pt x="352" y="62"/>
                    <a:pt x="248" y="0"/>
                    <a:pt x="146" y="26"/>
                  </a:cubicBezTo>
                  <a:cubicBezTo>
                    <a:pt x="101" y="37"/>
                    <a:pt x="64" y="63"/>
                    <a:pt x="39" y="97"/>
                  </a:cubicBezTo>
                  <a:cubicBezTo>
                    <a:pt x="25" y="85"/>
                    <a:pt x="25" y="85"/>
                    <a:pt x="25" y="85"/>
                  </a:cubicBezTo>
                  <a:cubicBezTo>
                    <a:pt x="8" y="162"/>
                    <a:pt x="8" y="162"/>
                    <a:pt x="8" y="162"/>
                  </a:cubicBezTo>
                  <a:cubicBezTo>
                    <a:pt x="6" y="167"/>
                    <a:pt x="5" y="172"/>
                    <a:pt x="4" y="177"/>
                  </a:cubicBezTo>
                  <a:cubicBezTo>
                    <a:pt x="4" y="178"/>
                    <a:pt x="4" y="178"/>
                    <a:pt x="4" y="178"/>
                  </a:cubicBezTo>
                  <a:cubicBezTo>
                    <a:pt x="4" y="178"/>
                    <a:pt x="4" y="178"/>
                    <a:pt x="4" y="178"/>
                  </a:cubicBezTo>
                  <a:cubicBezTo>
                    <a:pt x="0" y="204"/>
                    <a:pt x="0" y="231"/>
                    <a:pt x="7" y="258"/>
                  </a:cubicBezTo>
                  <a:cubicBezTo>
                    <a:pt x="21" y="313"/>
                    <a:pt x="59" y="357"/>
                    <a:pt x="106" y="381"/>
                  </a:cubicBezTo>
                  <a:cubicBezTo>
                    <a:pt x="126" y="434"/>
                    <a:pt x="177" y="471"/>
                    <a:pt x="237" y="471"/>
                  </a:cubicBezTo>
                  <a:cubicBezTo>
                    <a:pt x="314" y="471"/>
                    <a:pt x="376" y="408"/>
                    <a:pt x="376" y="331"/>
                  </a:cubicBezTo>
                  <a:cubicBezTo>
                    <a:pt x="376" y="315"/>
                    <a:pt x="374" y="299"/>
                    <a:pt x="369" y="285"/>
                  </a:cubicBezTo>
                  <a:cubicBezTo>
                    <a:pt x="384" y="248"/>
                    <a:pt x="388" y="206"/>
                    <a:pt x="378" y="164"/>
                  </a:cubicBezTo>
                  <a:close/>
                </a:path>
              </a:pathLst>
            </a:custGeom>
            <a:solidFill>
              <a:srgbClr val="C18C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1" name="Freeform 18">
              <a:extLst>
                <a:ext uri="{FF2B5EF4-FFF2-40B4-BE49-F238E27FC236}">
                  <a16:creationId xmlns:a16="http://schemas.microsoft.com/office/drawing/2014/main" id="{A2AB5420-5991-3A47-B41D-EA7FA4EF79AA}"/>
                </a:ext>
              </a:extLst>
            </p:cNvPr>
            <p:cNvSpPr>
              <a:spLocks/>
            </p:cNvSpPr>
            <p:nvPr/>
          </p:nvSpPr>
          <p:spPr bwMode="auto">
            <a:xfrm>
              <a:off x="6026" y="3239"/>
              <a:ext cx="140" cy="85"/>
            </a:xfrm>
            <a:custGeom>
              <a:avLst/>
              <a:gdLst>
                <a:gd name="T0" fmla="*/ 0 w 171"/>
                <a:gd name="T1" fmla="*/ 10 h 105"/>
                <a:gd name="T2" fmla="*/ 0 w 171"/>
                <a:gd name="T3" fmla="*/ 17 h 105"/>
                <a:gd name="T4" fmla="*/ 61 w 171"/>
                <a:gd name="T5" fmla="*/ 105 h 105"/>
                <a:gd name="T6" fmla="*/ 94 w 171"/>
                <a:gd name="T7" fmla="*/ 67 h 105"/>
                <a:gd name="T8" fmla="*/ 147 w 171"/>
                <a:gd name="T9" fmla="*/ 98 h 105"/>
                <a:gd name="T10" fmla="*/ 147 w 171"/>
                <a:gd name="T11" fmla="*/ 104 h 105"/>
                <a:gd name="T12" fmla="*/ 148 w 171"/>
                <a:gd name="T13" fmla="*/ 104 h 105"/>
                <a:gd name="T14" fmla="*/ 171 w 171"/>
                <a:gd name="T15" fmla="*/ 0 h 105"/>
                <a:gd name="T16" fmla="*/ 0 w 171"/>
                <a:gd name="T17" fmla="*/ 1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1" h="105">
                  <a:moveTo>
                    <a:pt x="0" y="10"/>
                  </a:moveTo>
                  <a:cubicBezTo>
                    <a:pt x="0" y="17"/>
                    <a:pt x="0" y="17"/>
                    <a:pt x="0" y="17"/>
                  </a:cubicBezTo>
                  <a:cubicBezTo>
                    <a:pt x="0" y="57"/>
                    <a:pt x="25" y="92"/>
                    <a:pt x="61" y="105"/>
                  </a:cubicBezTo>
                  <a:cubicBezTo>
                    <a:pt x="63" y="87"/>
                    <a:pt x="75" y="71"/>
                    <a:pt x="94" y="67"/>
                  </a:cubicBezTo>
                  <a:cubicBezTo>
                    <a:pt x="117" y="61"/>
                    <a:pt x="141" y="75"/>
                    <a:pt x="147" y="98"/>
                  </a:cubicBezTo>
                  <a:cubicBezTo>
                    <a:pt x="147" y="100"/>
                    <a:pt x="147" y="102"/>
                    <a:pt x="147" y="104"/>
                  </a:cubicBezTo>
                  <a:cubicBezTo>
                    <a:pt x="148" y="104"/>
                    <a:pt x="148" y="104"/>
                    <a:pt x="148" y="104"/>
                  </a:cubicBezTo>
                  <a:cubicBezTo>
                    <a:pt x="171" y="0"/>
                    <a:pt x="171" y="0"/>
                    <a:pt x="171" y="0"/>
                  </a:cubicBezTo>
                  <a:lnTo>
                    <a:pt x="0" y="10"/>
                  </a:ln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2" name="Freeform 19">
              <a:extLst>
                <a:ext uri="{FF2B5EF4-FFF2-40B4-BE49-F238E27FC236}">
                  <a16:creationId xmlns:a16="http://schemas.microsoft.com/office/drawing/2014/main" id="{6E4B08E8-384B-7C4C-8F0E-CDF5B379865A}"/>
                </a:ext>
              </a:extLst>
            </p:cNvPr>
            <p:cNvSpPr>
              <a:spLocks/>
            </p:cNvSpPr>
            <p:nvPr/>
          </p:nvSpPr>
          <p:spPr bwMode="auto">
            <a:xfrm>
              <a:off x="5100" y="2284"/>
              <a:ext cx="911" cy="710"/>
            </a:xfrm>
            <a:custGeom>
              <a:avLst/>
              <a:gdLst>
                <a:gd name="T0" fmla="*/ 1115 w 1115"/>
                <a:gd name="T1" fmla="*/ 622 h 870"/>
                <a:gd name="T2" fmla="*/ 491 w 1115"/>
                <a:gd name="T3" fmla="*/ 819 h 870"/>
                <a:gd name="T4" fmla="*/ 103 w 1115"/>
                <a:gd name="T5" fmla="*/ 617 h 870"/>
                <a:gd name="T6" fmla="*/ 0 w 1115"/>
                <a:gd name="T7" fmla="*/ 290 h 870"/>
                <a:gd name="T8" fmla="*/ 919 w 1115"/>
                <a:gd name="T9" fmla="*/ 0 h 870"/>
                <a:gd name="T10" fmla="*/ 1115 w 1115"/>
                <a:gd name="T11" fmla="*/ 622 h 870"/>
              </a:gdLst>
              <a:ahLst/>
              <a:cxnLst>
                <a:cxn ang="0">
                  <a:pos x="T0" y="T1"/>
                </a:cxn>
                <a:cxn ang="0">
                  <a:pos x="T2" y="T3"/>
                </a:cxn>
                <a:cxn ang="0">
                  <a:pos x="T4" y="T5"/>
                </a:cxn>
                <a:cxn ang="0">
                  <a:pos x="T6" y="T7"/>
                </a:cxn>
                <a:cxn ang="0">
                  <a:pos x="T8" y="T9"/>
                </a:cxn>
                <a:cxn ang="0">
                  <a:pos x="T10" y="T11"/>
                </a:cxn>
              </a:cxnLst>
              <a:rect l="0" t="0" r="r" b="b"/>
              <a:pathLst>
                <a:path w="1115" h="870">
                  <a:moveTo>
                    <a:pt x="1115" y="622"/>
                  </a:moveTo>
                  <a:cubicBezTo>
                    <a:pt x="491" y="819"/>
                    <a:pt x="491" y="819"/>
                    <a:pt x="491" y="819"/>
                  </a:cubicBezTo>
                  <a:cubicBezTo>
                    <a:pt x="328" y="870"/>
                    <a:pt x="154" y="780"/>
                    <a:pt x="103" y="617"/>
                  </a:cubicBezTo>
                  <a:cubicBezTo>
                    <a:pt x="0" y="290"/>
                    <a:pt x="0" y="290"/>
                    <a:pt x="0" y="290"/>
                  </a:cubicBezTo>
                  <a:cubicBezTo>
                    <a:pt x="919" y="0"/>
                    <a:pt x="919" y="0"/>
                    <a:pt x="919" y="0"/>
                  </a:cubicBezTo>
                  <a:lnTo>
                    <a:pt x="1115" y="622"/>
                  </a:ln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3" name="Freeform 20">
              <a:extLst>
                <a:ext uri="{FF2B5EF4-FFF2-40B4-BE49-F238E27FC236}">
                  <a16:creationId xmlns:a16="http://schemas.microsoft.com/office/drawing/2014/main" id="{4B14EAA3-6A0B-C34B-833F-AE80E1874BB7}"/>
                </a:ext>
              </a:extLst>
            </p:cNvPr>
            <p:cNvSpPr>
              <a:spLocks/>
            </p:cNvSpPr>
            <p:nvPr/>
          </p:nvSpPr>
          <p:spPr bwMode="auto">
            <a:xfrm>
              <a:off x="4873" y="1537"/>
              <a:ext cx="966" cy="943"/>
            </a:xfrm>
            <a:custGeom>
              <a:avLst/>
              <a:gdLst>
                <a:gd name="T0" fmla="*/ 1183 w 1183"/>
                <a:gd name="T1" fmla="*/ 866 h 1155"/>
                <a:gd name="T2" fmla="*/ 264 w 1183"/>
                <a:gd name="T3" fmla="*/ 1155 h 1155"/>
                <a:gd name="T4" fmla="*/ 55 w 1183"/>
                <a:gd name="T5" fmla="*/ 493 h 1155"/>
                <a:gd name="T6" fmla="*/ 273 w 1183"/>
                <a:gd name="T7" fmla="*/ 75 h 1155"/>
                <a:gd name="T8" fmla="*/ 513 w 1183"/>
                <a:gd name="T9" fmla="*/ 0 h 1155"/>
                <a:gd name="T10" fmla="*/ 639 w 1183"/>
                <a:gd name="T11" fmla="*/ 401 h 1155"/>
                <a:gd name="T12" fmla="*/ 1000 w 1183"/>
                <a:gd name="T13" fmla="*/ 287 h 1155"/>
                <a:gd name="T14" fmla="*/ 1183 w 1183"/>
                <a:gd name="T15" fmla="*/ 866 h 11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3" h="1155">
                  <a:moveTo>
                    <a:pt x="1183" y="866"/>
                  </a:moveTo>
                  <a:cubicBezTo>
                    <a:pt x="264" y="1155"/>
                    <a:pt x="264" y="1155"/>
                    <a:pt x="264" y="1155"/>
                  </a:cubicBezTo>
                  <a:cubicBezTo>
                    <a:pt x="55" y="493"/>
                    <a:pt x="55" y="493"/>
                    <a:pt x="55" y="493"/>
                  </a:cubicBezTo>
                  <a:cubicBezTo>
                    <a:pt x="0" y="318"/>
                    <a:pt x="97" y="131"/>
                    <a:pt x="273" y="75"/>
                  </a:cubicBezTo>
                  <a:cubicBezTo>
                    <a:pt x="513" y="0"/>
                    <a:pt x="513" y="0"/>
                    <a:pt x="513" y="0"/>
                  </a:cubicBezTo>
                  <a:cubicBezTo>
                    <a:pt x="639" y="401"/>
                    <a:pt x="639" y="401"/>
                    <a:pt x="639" y="401"/>
                  </a:cubicBezTo>
                  <a:cubicBezTo>
                    <a:pt x="1000" y="287"/>
                    <a:pt x="1000" y="287"/>
                    <a:pt x="1000" y="287"/>
                  </a:cubicBezTo>
                  <a:lnTo>
                    <a:pt x="1183" y="866"/>
                  </a:lnTo>
                  <a:close/>
                </a:path>
              </a:pathLst>
            </a:custGeom>
            <a:solidFill>
              <a:srgbClr val="EEEC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4" name="Freeform 21">
              <a:extLst>
                <a:ext uri="{FF2B5EF4-FFF2-40B4-BE49-F238E27FC236}">
                  <a16:creationId xmlns:a16="http://schemas.microsoft.com/office/drawing/2014/main" id="{898FCD54-4A73-8F45-8F45-3B4A1732CC2D}"/>
                </a:ext>
              </a:extLst>
            </p:cNvPr>
            <p:cNvSpPr>
              <a:spLocks/>
            </p:cNvSpPr>
            <p:nvPr/>
          </p:nvSpPr>
          <p:spPr bwMode="auto">
            <a:xfrm>
              <a:off x="6181" y="2239"/>
              <a:ext cx="651" cy="832"/>
            </a:xfrm>
            <a:custGeom>
              <a:avLst/>
              <a:gdLst>
                <a:gd name="T0" fmla="*/ 484 w 798"/>
                <a:gd name="T1" fmla="*/ 977 h 1019"/>
                <a:gd name="T2" fmla="*/ 103 w 798"/>
                <a:gd name="T3" fmla="*/ 1019 h 1019"/>
                <a:gd name="T4" fmla="*/ 0 w 798"/>
                <a:gd name="T5" fmla="*/ 79 h 1019"/>
                <a:gd name="T6" fmla="*/ 711 w 798"/>
                <a:gd name="T7" fmla="*/ 0 h 1019"/>
                <a:gd name="T8" fmla="*/ 778 w 798"/>
                <a:gd name="T9" fmla="*/ 609 h 1019"/>
                <a:gd name="T10" fmla="*/ 484 w 798"/>
                <a:gd name="T11" fmla="*/ 977 h 1019"/>
              </a:gdLst>
              <a:ahLst/>
              <a:cxnLst>
                <a:cxn ang="0">
                  <a:pos x="T0" y="T1"/>
                </a:cxn>
                <a:cxn ang="0">
                  <a:pos x="T2" y="T3"/>
                </a:cxn>
                <a:cxn ang="0">
                  <a:pos x="T4" y="T5"/>
                </a:cxn>
                <a:cxn ang="0">
                  <a:pos x="T6" y="T7"/>
                </a:cxn>
                <a:cxn ang="0">
                  <a:pos x="T8" y="T9"/>
                </a:cxn>
                <a:cxn ang="0">
                  <a:pos x="T10" y="T11"/>
                </a:cxn>
              </a:cxnLst>
              <a:rect l="0" t="0" r="r" b="b"/>
              <a:pathLst>
                <a:path w="798" h="1019">
                  <a:moveTo>
                    <a:pt x="484" y="977"/>
                  </a:moveTo>
                  <a:cubicBezTo>
                    <a:pt x="103" y="1019"/>
                    <a:pt x="103" y="1019"/>
                    <a:pt x="103" y="1019"/>
                  </a:cubicBezTo>
                  <a:cubicBezTo>
                    <a:pt x="0" y="79"/>
                    <a:pt x="0" y="79"/>
                    <a:pt x="0" y="79"/>
                  </a:cubicBezTo>
                  <a:cubicBezTo>
                    <a:pt x="711" y="0"/>
                    <a:pt x="711" y="0"/>
                    <a:pt x="711" y="0"/>
                  </a:cubicBezTo>
                  <a:cubicBezTo>
                    <a:pt x="778" y="609"/>
                    <a:pt x="778" y="609"/>
                    <a:pt x="778" y="609"/>
                  </a:cubicBezTo>
                  <a:cubicBezTo>
                    <a:pt x="798" y="792"/>
                    <a:pt x="667" y="957"/>
                    <a:pt x="484" y="977"/>
                  </a:cubicBezTo>
                  <a:close/>
                </a:path>
              </a:pathLst>
            </a:custGeom>
            <a:solidFill>
              <a:srgbClr val="B8DB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5" name="Freeform 22">
              <a:extLst>
                <a:ext uri="{FF2B5EF4-FFF2-40B4-BE49-F238E27FC236}">
                  <a16:creationId xmlns:a16="http://schemas.microsoft.com/office/drawing/2014/main" id="{9505E963-9DF1-4F49-843D-D65EAEB44188}"/>
                </a:ext>
              </a:extLst>
            </p:cNvPr>
            <p:cNvSpPr>
              <a:spLocks/>
            </p:cNvSpPr>
            <p:nvPr/>
          </p:nvSpPr>
          <p:spPr bwMode="auto">
            <a:xfrm>
              <a:off x="5327" y="1243"/>
              <a:ext cx="1033" cy="711"/>
            </a:xfrm>
            <a:custGeom>
              <a:avLst/>
              <a:gdLst>
                <a:gd name="T0" fmla="*/ 0 w 1264"/>
                <a:gd name="T1" fmla="*/ 284 h 870"/>
                <a:gd name="T2" fmla="*/ 127 w 1264"/>
                <a:gd name="T3" fmla="*/ 687 h 870"/>
                <a:gd name="T4" fmla="*/ 488 w 1264"/>
                <a:gd name="T5" fmla="*/ 573 h 870"/>
                <a:gd name="T6" fmla="*/ 582 w 1264"/>
                <a:gd name="T7" fmla="*/ 870 h 870"/>
                <a:gd name="T8" fmla="*/ 1264 w 1264"/>
                <a:gd name="T9" fmla="*/ 654 h 870"/>
                <a:gd name="T10" fmla="*/ 1144 w 1264"/>
                <a:gd name="T11" fmla="*/ 273 h 870"/>
                <a:gd name="T12" fmla="*/ 1144 w 1264"/>
                <a:gd name="T13" fmla="*/ 273 h 870"/>
                <a:gd name="T14" fmla="*/ 726 w 1264"/>
                <a:gd name="T15" fmla="*/ 55 h 870"/>
                <a:gd name="T16" fmla="*/ 0 w 1264"/>
                <a:gd name="T17" fmla="*/ 284 h 8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4" h="870">
                  <a:moveTo>
                    <a:pt x="0" y="284"/>
                  </a:moveTo>
                  <a:cubicBezTo>
                    <a:pt x="127" y="687"/>
                    <a:pt x="127" y="687"/>
                    <a:pt x="127" y="687"/>
                  </a:cubicBezTo>
                  <a:cubicBezTo>
                    <a:pt x="488" y="573"/>
                    <a:pt x="488" y="573"/>
                    <a:pt x="488" y="573"/>
                  </a:cubicBezTo>
                  <a:cubicBezTo>
                    <a:pt x="582" y="870"/>
                    <a:pt x="582" y="870"/>
                    <a:pt x="582" y="870"/>
                  </a:cubicBezTo>
                  <a:cubicBezTo>
                    <a:pt x="1264" y="654"/>
                    <a:pt x="1264" y="654"/>
                    <a:pt x="1264" y="654"/>
                  </a:cubicBezTo>
                  <a:cubicBezTo>
                    <a:pt x="1144" y="273"/>
                    <a:pt x="1144" y="273"/>
                    <a:pt x="1144" y="273"/>
                  </a:cubicBezTo>
                  <a:cubicBezTo>
                    <a:pt x="1144" y="273"/>
                    <a:pt x="1144" y="273"/>
                    <a:pt x="1144" y="273"/>
                  </a:cubicBezTo>
                  <a:cubicBezTo>
                    <a:pt x="1089" y="97"/>
                    <a:pt x="902" y="0"/>
                    <a:pt x="726" y="55"/>
                  </a:cubicBezTo>
                  <a:lnTo>
                    <a:pt x="0" y="284"/>
                  </a:lnTo>
                  <a:close/>
                </a:path>
              </a:pathLst>
            </a:custGeom>
            <a:solidFill>
              <a:srgbClr val="C5DED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6" name="Freeform 23">
              <a:extLst>
                <a:ext uri="{FF2B5EF4-FFF2-40B4-BE49-F238E27FC236}">
                  <a16:creationId xmlns:a16="http://schemas.microsoft.com/office/drawing/2014/main" id="{2CF32E8E-4897-3A4A-9FA8-C31D509CFCF8}"/>
                </a:ext>
              </a:extLst>
            </p:cNvPr>
            <p:cNvSpPr>
              <a:spLocks/>
            </p:cNvSpPr>
            <p:nvPr/>
          </p:nvSpPr>
          <p:spPr bwMode="auto">
            <a:xfrm>
              <a:off x="4253" y="2900"/>
              <a:ext cx="546" cy="609"/>
            </a:xfrm>
            <a:custGeom>
              <a:avLst/>
              <a:gdLst>
                <a:gd name="T0" fmla="*/ 650 w 668"/>
                <a:gd name="T1" fmla="*/ 223 h 745"/>
                <a:gd name="T2" fmla="*/ 616 w 668"/>
                <a:gd name="T3" fmla="*/ 140 h 745"/>
                <a:gd name="T4" fmla="*/ 628 w 668"/>
                <a:gd name="T5" fmla="*/ 95 h 745"/>
                <a:gd name="T6" fmla="*/ 533 w 668"/>
                <a:gd name="T7" fmla="*/ 0 h 745"/>
                <a:gd name="T8" fmla="*/ 447 w 668"/>
                <a:gd name="T9" fmla="*/ 54 h 745"/>
                <a:gd name="T10" fmla="*/ 417 w 668"/>
                <a:gd name="T11" fmla="*/ 57 h 745"/>
                <a:gd name="T12" fmla="*/ 249 w 668"/>
                <a:gd name="T13" fmla="*/ 266 h 745"/>
                <a:gd name="T14" fmla="*/ 239 w 668"/>
                <a:gd name="T15" fmla="*/ 266 h 745"/>
                <a:gd name="T16" fmla="*/ 0 w 668"/>
                <a:gd name="T17" fmla="*/ 505 h 745"/>
                <a:gd name="T18" fmla="*/ 239 w 668"/>
                <a:gd name="T19" fmla="*/ 745 h 745"/>
                <a:gd name="T20" fmla="*/ 479 w 668"/>
                <a:gd name="T21" fmla="*/ 505 h 745"/>
                <a:gd name="T22" fmla="*/ 474 w 668"/>
                <a:gd name="T23" fmla="*/ 456 h 745"/>
                <a:gd name="T24" fmla="*/ 484 w 668"/>
                <a:gd name="T25" fmla="*/ 455 h 745"/>
                <a:gd name="T26" fmla="*/ 650 w 668"/>
                <a:gd name="T27" fmla="*/ 223 h 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68" h="745">
                  <a:moveTo>
                    <a:pt x="650" y="223"/>
                  </a:moveTo>
                  <a:cubicBezTo>
                    <a:pt x="644" y="192"/>
                    <a:pt x="633" y="164"/>
                    <a:pt x="616" y="140"/>
                  </a:cubicBezTo>
                  <a:cubicBezTo>
                    <a:pt x="623" y="127"/>
                    <a:pt x="628" y="111"/>
                    <a:pt x="628" y="95"/>
                  </a:cubicBezTo>
                  <a:cubicBezTo>
                    <a:pt x="628" y="42"/>
                    <a:pt x="585" y="0"/>
                    <a:pt x="533" y="0"/>
                  </a:cubicBezTo>
                  <a:cubicBezTo>
                    <a:pt x="495" y="0"/>
                    <a:pt x="463" y="22"/>
                    <a:pt x="447" y="54"/>
                  </a:cubicBezTo>
                  <a:cubicBezTo>
                    <a:pt x="437" y="54"/>
                    <a:pt x="427" y="55"/>
                    <a:pt x="417" y="57"/>
                  </a:cubicBezTo>
                  <a:cubicBezTo>
                    <a:pt x="315" y="74"/>
                    <a:pt x="244" y="165"/>
                    <a:pt x="249" y="266"/>
                  </a:cubicBezTo>
                  <a:cubicBezTo>
                    <a:pt x="246" y="266"/>
                    <a:pt x="243" y="266"/>
                    <a:pt x="239" y="266"/>
                  </a:cubicBezTo>
                  <a:cubicBezTo>
                    <a:pt x="107" y="266"/>
                    <a:pt x="0" y="373"/>
                    <a:pt x="0" y="505"/>
                  </a:cubicBezTo>
                  <a:cubicBezTo>
                    <a:pt x="0" y="638"/>
                    <a:pt x="107" y="745"/>
                    <a:pt x="239" y="745"/>
                  </a:cubicBezTo>
                  <a:cubicBezTo>
                    <a:pt x="372" y="745"/>
                    <a:pt x="479" y="638"/>
                    <a:pt x="479" y="505"/>
                  </a:cubicBezTo>
                  <a:cubicBezTo>
                    <a:pt x="479" y="489"/>
                    <a:pt x="477" y="472"/>
                    <a:pt x="474" y="456"/>
                  </a:cubicBezTo>
                  <a:cubicBezTo>
                    <a:pt x="477" y="456"/>
                    <a:pt x="480" y="456"/>
                    <a:pt x="484" y="455"/>
                  </a:cubicBezTo>
                  <a:cubicBezTo>
                    <a:pt x="594" y="437"/>
                    <a:pt x="668" y="333"/>
                    <a:pt x="650" y="223"/>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7" name="Freeform 24">
              <a:extLst>
                <a:ext uri="{FF2B5EF4-FFF2-40B4-BE49-F238E27FC236}">
                  <a16:creationId xmlns:a16="http://schemas.microsoft.com/office/drawing/2014/main" id="{1C840C3D-20E7-034F-B732-4084EF28A364}"/>
                </a:ext>
              </a:extLst>
            </p:cNvPr>
            <p:cNvSpPr>
              <a:spLocks/>
            </p:cNvSpPr>
            <p:nvPr/>
          </p:nvSpPr>
          <p:spPr bwMode="auto">
            <a:xfrm>
              <a:off x="4457" y="3302"/>
              <a:ext cx="394" cy="595"/>
            </a:xfrm>
            <a:custGeom>
              <a:avLst/>
              <a:gdLst>
                <a:gd name="T0" fmla="*/ 434 w 482"/>
                <a:gd name="T1" fmla="*/ 729 h 729"/>
                <a:gd name="T2" fmla="*/ 412 w 482"/>
                <a:gd name="T3" fmla="*/ 447 h 729"/>
                <a:gd name="T4" fmla="*/ 412 w 482"/>
                <a:gd name="T5" fmla="*/ 447 h 729"/>
                <a:gd name="T6" fmla="*/ 445 w 482"/>
                <a:gd name="T7" fmla="*/ 282 h 729"/>
                <a:gd name="T8" fmla="*/ 347 w 482"/>
                <a:gd name="T9" fmla="*/ 140 h 729"/>
                <a:gd name="T10" fmla="*/ 347 w 482"/>
                <a:gd name="T11" fmla="*/ 140 h 729"/>
                <a:gd name="T12" fmla="*/ 155 w 482"/>
                <a:gd name="T13" fmla="*/ 0 h 729"/>
                <a:gd name="T14" fmla="*/ 155 w 482"/>
                <a:gd name="T15" fmla="*/ 0 h 729"/>
                <a:gd name="T16" fmla="*/ 40 w 482"/>
                <a:gd name="T17" fmla="*/ 320 h 729"/>
                <a:gd name="T18" fmla="*/ 57 w 482"/>
                <a:gd name="T19" fmla="*/ 625 h 729"/>
                <a:gd name="T20" fmla="*/ 27 w 482"/>
                <a:gd name="T21" fmla="*/ 729 h 729"/>
                <a:gd name="T22" fmla="*/ 434 w 482"/>
                <a:gd name="T23" fmla="*/ 729 h 7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2" h="729">
                  <a:moveTo>
                    <a:pt x="434" y="729"/>
                  </a:moveTo>
                  <a:cubicBezTo>
                    <a:pt x="412" y="447"/>
                    <a:pt x="412" y="447"/>
                    <a:pt x="412" y="447"/>
                  </a:cubicBezTo>
                  <a:cubicBezTo>
                    <a:pt x="412" y="447"/>
                    <a:pt x="412" y="447"/>
                    <a:pt x="412" y="447"/>
                  </a:cubicBezTo>
                  <a:cubicBezTo>
                    <a:pt x="467" y="410"/>
                    <a:pt x="482" y="336"/>
                    <a:pt x="445" y="282"/>
                  </a:cubicBezTo>
                  <a:cubicBezTo>
                    <a:pt x="347" y="140"/>
                    <a:pt x="347" y="140"/>
                    <a:pt x="347" y="140"/>
                  </a:cubicBezTo>
                  <a:cubicBezTo>
                    <a:pt x="347" y="140"/>
                    <a:pt x="347" y="140"/>
                    <a:pt x="347" y="140"/>
                  </a:cubicBezTo>
                  <a:cubicBezTo>
                    <a:pt x="155" y="0"/>
                    <a:pt x="155" y="0"/>
                    <a:pt x="155" y="0"/>
                  </a:cubicBezTo>
                  <a:cubicBezTo>
                    <a:pt x="155" y="0"/>
                    <a:pt x="155" y="0"/>
                    <a:pt x="155" y="0"/>
                  </a:cubicBezTo>
                  <a:cubicBezTo>
                    <a:pt x="75" y="76"/>
                    <a:pt x="0" y="124"/>
                    <a:pt x="40" y="320"/>
                  </a:cubicBezTo>
                  <a:cubicBezTo>
                    <a:pt x="57" y="625"/>
                    <a:pt x="57" y="625"/>
                    <a:pt x="57" y="625"/>
                  </a:cubicBezTo>
                  <a:cubicBezTo>
                    <a:pt x="27" y="729"/>
                    <a:pt x="27" y="729"/>
                    <a:pt x="27" y="729"/>
                  </a:cubicBezTo>
                  <a:lnTo>
                    <a:pt x="434" y="729"/>
                  </a:lnTo>
                  <a:close/>
                </a:path>
              </a:pathLst>
            </a:custGeom>
            <a:solidFill>
              <a:srgbClr val="AED0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8" name="Freeform 25">
              <a:extLst>
                <a:ext uri="{FF2B5EF4-FFF2-40B4-BE49-F238E27FC236}">
                  <a16:creationId xmlns:a16="http://schemas.microsoft.com/office/drawing/2014/main" id="{B6A78C38-E0E3-4344-ADCA-8FEAED737768}"/>
                </a:ext>
              </a:extLst>
            </p:cNvPr>
            <p:cNvSpPr>
              <a:spLocks/>
            </p:cNvSpPr>
            <p:nvPr/>
          </p:nvSpPr>
          <p:spPr bwMode="auto">
            <a:xfrm>
              <a:off x="4822" y="3030"/>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ED91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9" name="Freeform 26">
              <a:extLst>
                <a:ext uri="{FF2B5EF4-FFF2-40B4-BE49-F238E27FC236}">
                  <a16:creationId xmlns:a16="http://schemas.microsoft.com/office/drawing/2014/main" id="{7FE4C34A-3143-D346-AD49-86E01207CF92}"/>
                </a:ext>
              </a:extLst>
            </p:cNvPr>
            <p:cNvSpPr>
              <a:spLocks/>
            </p:cNvSpPr>
            <p:nvPr/>
          </p:nvSpPr>
          <p:spPr bwMode="auto">
            <a:xfrm>
              <a:off x="4733" y="3492"/>
              <a:ext cx="557" cy="403"/>
            </a:xfrm>
            <a:custGeom>
              <a:avLst/>
              <a:gdLst>
                <a:gd name="T0" fmla="*/ 647 w 682"/>
                <a:gd name="T1" fmla="*/ 0 h 493"/>
                <a:gd name="T2" fmla="*/ 446 w 682"/>
                <a:gd name="T3" fmla="*/ 445 h 493"/>
                <a:gd name="T4" fmla="*/ 49 w 682"/>
                <a:gd name="T5" fmla="*/ 445 h 493"/>
                <a:gd name="T6" fmla="*/ 0 w 682"/>
                <a:gd name="T7" fmla="*/ 493 h 493"/>
                <a:gd name="T8" fmla="*/ 450 w 682"/>
                <a:gd name="T9" fmla="*/ 493 h 493"/>
                <a:gd name="T10" fmla="*/ 492 w 682"/>
                <a:gd name="T11" fmla="*/ 466 h 493"/>
                <a:gd name="T12" fmla="*/ 671 w 682"/>
                <a:gd name="T13" fmla="*/ 64 h 493"/>
                <a:gd name="T14" fmla="*/ 647 w 682"/>
                <a:gd name="T15" fmla="*/ 0 h 4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2" h="493">
                  <a:moveTo>
                    <a:pt x="647" y="0"/>
                  </a:moveTo>
                  <a:cubicBezTo>
                    <a:pt x="446" y="445"/>
                    <a:pt x="446" y="445"/>
                    <a:pt x="446" y="445"/>
                  </a:cubicBezTo>
                  <a:cubicBezTo>
                    <a:pt x="49" y="445"/>
                    <a:pt x="49" y="445"/>
                    <a:pt x="49" y="445"/>
                  </a:cubicBezTo>
                  <a:cubicBezTo>
                    <a:pt x="22" y="445"/>
                    <a:pt x="0" y="467"/>
                    <a:pt x="0" y="493"/>
                  </a:cubicBezTo>
                  <a:cubicBezTo>
                    <a:pt x="450" y="493"/>
                    <a:pt x="450" y="493"/>
                    <a:pt x="450" y="493"/>
                  </a:cubicBezTo>
                  <a:cubicBezTo>
                    <a:pt x="468" y="493"/>
                    <a:pt x="484" y="483"/>
                    <a:pt x="492" y="466"/>
                  </a:cubicBezTo>
                  <a:cubicBezTo>
                    <a:pt x="671" y="64"/>
                    <a:pt x="671" y="64"/>
                    <a:pt x="671" y="64"/>
                  </a:cubicBezTo>
                  <a:cubicBezTo>
                    <a:pt x="682" y="40"/>
                    <a:pt x="671" y="11"/>
                    <a:pt x="647" y="0"/>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0" name="Freeform 27">
              <a:extLst>
                <a:ext uri="{FF2B5EF4-FFF2-40B4-BE49-F238E27FC236}">
                  <a16:creationId xmlns:a16="http://schemas.microsoft.com/office/drawing/2014/main" id="{9027B836-2180-C546-84F1-16A82A2FCF9B}"/>
                </a:ext>
              </a:extLst>
            </p:cNvPr>
            <p:cNvSpPr>
              <a:spLocks/>
            </p:cNvSpPr>
            <p:nvPr/>
          </p:nvSpPr>
          <p:spPr bwMode="auto">
            <a:xfrm>
              <a:off x="4537" y="3649"/>
              <a:ext cx="528" cy="270"/>
            </a:xfrm>
            <a:custGeom>
              <a:avLst/>
              <a:gdLst>
                <a:gd name="T0" fmla="*/ 598 w 647"/>
                <a:gd name="T1" fmla="*/ 216 h 331"/>
                <a:gd name="T2" fmla="*/ 533 w 647"/>
                <a:gd name="T3" fmla="*/ 188 h 331"/>
                <a:gd name="T4" fmla="*/ 418 w 647"/>
                <a:gd name="T5" fmla="*/ 174 h 331"/>
                <a:gd name="T6" fmla="*/ 241 w 647"/>
                <a:gd name="T7" fmla="*/ 145 h 331"/>
                <a:gd name="T8" fmla="*/ 212 w 647"/>
                <a:gd name="T9" fmla="*/ 0 h 331"/>
                <a:gd name="T10" fmla="*/ 0 w 647"/>
                <a:gd name="T11" fmla="*/ 55 h 331"/>
                <a:gd name="T12" fmla="*/ 28 w 647"/>
                <a:gd name="T13" fmla="*/ 157 h 331"/>
                <a:gd name="T14" fmla="*/ 123 w 647"/>
                <a:gd name="T15" fmla="*/ 322 h 331"/>
                <a:gd name="T16" fmla="*/ 115 w 647"/>
                <a:gd name="T17" fmla="*/ 322 h 331"/>
                <a:gd name="T18" fmla="*/ 243 w 647"/>
                <a:gd name="T19" fmla="*/ 316 h 331"/>
                <a:gd name="T20" fmla="*/ 432 w 647"/>
                <a:gd name="T21" fmla="*/ 272 h 331"/>
                <a:gd name="T22" fmla="*/ 647 w 647"/>
                <a:gd name="T23" fmla="*/ 253 h 331"/>
                <a:gd name="T24" fmla="*/ 598 w 647"/>
                <a:gd name="T25" fmla="*/ 21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7" h="331">
                  <a:moveTo>
                    <a:pt x="598" y="216"/>
                  </a:moveTo>
                  <a:cubicBezTo>
                    <a:pt x="580" y="200"/>
                    <a:pt x="557" y="190"/>
                    <a:pt x="533" y="188"/>
                  </a:cubicBezTo>
                  <a:cubicBezTo>
                    <a:pt x="418" y="174"/>
                    <a:pt x="418" y="174"/>
                    <a:pt x="418" y="174"/>
                  </a:cubicBezTo>
                  <a:cubicBezTo>
                    <a:pt x="241" y="145"/>
                    <a:pt x="241" y="145"/>
                    <a:pt x="241" y="145"/>
                  </a:cubicBezTo>
                  <a:cubicBezTo>
                    <a:pt x="212" y="0"/>
                    <a:pt x="212" y="0"/>
                    <a:pt x="212" y="0"/>
                  </a:cubicBezTo>
                  <a:cubicBezTo>
                    <a:pt x="0" y="55"/>
                    <a:pt x="0" y="55"/>
                    <a:pt x="0" y="55"/>
                  </a:cubicBezTo>
                  <a:cubicBezTo>
                    <a:pt x="28" y="157"/>
                    <a:pt x="28" y="157"/>
                    <a:pt x="28" y="157"/>
                  </a:cubicBezTo>
                  <a:cubicBezTo>
                    <a:pt x="40" y="224"/>
                    <a:pt x="56" y="296"/>
                    <a:pt x="123" y="322"/>
                  </a:cubicBezTo>
                  <a:cubicBezTo>
                    <a:pt x="123" y="322"/>
                    <a:pt x="115" y="322"/>
                    <a:pt x="115" y="322"/>
                  </a:cubicBezTo>
                  <a:cubicBezTo>
                    <a:pt x="155" y="331"/>
                    <a:pt x="204" y="325"/>
                    <a:pt x="243" y="316"/>
                  </a:cubicBezTo>
                  <a:cubicBezTo>
                    <a:pt x="432" y="272"/>
                    <a:pt x="432" y="272"/>
                    <a:pt x="432" y="272"/>
                  </a:cubicBezTo>
                  <a:cubicBezTo>
                    <a:pt x="647" y="253"/>
                    <a:pt x="647" y="253"/>
                    <a:pt x="647" y="253"/>
                  </a:cubicBezTo>
                  <a:lnTo>
                    <a:pt x="598" y="216"/>
                  </a:lnTo>
                  <a:close/>
                </a:path>
              </a:pathLst>
            </a:custGeom>
            <a:solidFill>
              <a:srgbClr val="9259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1" name="Freeform 28">
              <a:extLst>
                <a:ext uri="{FF2B5EF4-FFF2-40B4-BE49-F238E27FC236}">
                  <a16:creationId xmlns:a16="http://schemas.microsoft.com/office/drawing/2014/main" id="{B8E74459-1C9F-4742-973D-A0740BA839AC}"/>
                </a:ext>
              </a:extLst>
            </p:cNvPr>
            <p:cNvSpPr>
              <a:spLocks/>
            </p:cNvSpPr>
            <p:nvPr/>
          </p:nvSpPr>
          <p:spPr bwMode="auto">
            <a:xfrm>
              <a:off x="4584" y="2994"/>
              <a:ext cx="274" cy="422"/>
            </a:xfrm>
            <a:custGeom>
              <a:avLst/>
              <a:gdLst>
                <a:gd name="T0" fmla="*/ 313 w 336"/>
                <a:gd name="T1" fmla="*/ 133 h 517"/>
                <a:gd name="T2" fmla="*/ 310 w 336"/>
                <a:gd name="T3" fmla="*/ 124 h 517"/>
                <a:gd name="T4" fmla="*/ 316 w 336"/>
                <a:gd name="T5" fmla="*/ 118 h 517"/>
                <a:gd name="T6" fmla="*/ 320 w 336"/>
                <a:gd name="T7" fmla="*/ 106 h 517"/>
                <a:gd name="T8" fmla="*/ 307 w 336"/>
                <a:gd name="T9" fmla="*/ 96 h 517"/>
                <a:gd name="T10" fmla="*/ 300 w 336"/>
                <a:gd name="T11" fmla="*/ 94 h 517"/>
                <a:gd name="T12" fmla="*/ 222 w 336"/>
                <a:gd name="T13" fmla="*/ 0 h 517"/>
                <a:gd name="T14" fmla="*/ 167 w 336"/>
                <a:gd name="T15" fmla="*/ 78 h 517"/>
                <a:gd name="T16" fmla="*/ 180 w 336"/>
                <a:gd name="T17" fmla="*/ 153 h 517"/>
                <a:gd name="T18" fmla="*/ 107 w 336"/>
                <a:gd name="T19" fmla="*/ 199 h 517"/>
                <a:gd name="T20" fmla="*/ 0 w 336"/>
                <a:gd name="T21" fmla="*/ 377 h 517"/>
                <a:gd name="T22" fmla="*/ 192 w 336"/>
                <a:gd name="T23" fmla="*/ 517 h 517"/>
                <a:gd name="T24" fmla="*/ 160 w 336"/>
                <a:gd name="T25" fmla="*/ 451 h 517"/>
                <a:gd name="T26" fmla="*/ 188 w 336"/>
                <a:gd name="T27" fmla="*/ 355 h 517"/>
                <a:gd name="T28" fmla="*/ 225 w 336"/>
                <a:gd name="T29" fmla="*/ 332 h 517"/>
                <a:gd name="T30" fmla="*/ 244 w 336"/>
                <a:gd name="T31" fmla="*/ 320 h 517"/>
                <a:gd name="T32" fmla="*/ 313 w 336"/>
                <a:gd name="T33" fmla="*/ 133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6" h="517">
                  <a:moveTo>
                    <a:pt x="313" y="133"/>
                  </a:moveTo>
                  <a:cubicBezTo>
                    <a:pt x="312" y="130"/>
                    <a:pt x="310" y="124"/>
                    <a:pt x="310" y="124"/>
                  </a:cubicBezTo>
                  <a:cubicBezTo>
                    <a:pt x="316" y="118"/>
                    <a:pt x="316" y="118"/>
                    <a:pt x="316" y="118"/>
                  </a:cubicBezTo>
                  <a:cubicBezTo>
                    <a:pt x="320" y="114"/>
                    <a:pt x="321" y="110"/>
                    <a:pt x="320" y="106"/>
                  </a:cubicBezTo>
                  <a:cubicBezTo>
                    <a:pt x="318" y="101"/>
                    <a:pt x="313" y="97"/>
                    <a:pt x="307" y="96"/>
                  </a:cubicBezTo>
                  <a:cubicBezTo>
                    <a:pt x="300" y="94"/>
                    <a:pt x="300" y="94"/>
                    <a:pt x="300" y="94"/>
                  </a:cubicBezTo>
                  <a:cubicBezTo>
                    <a:pt x="281" y="50"/>
                    <a:pt x="251" y="20"/>
                    <a:pt x="222" y="0"/>
                  </a:cubicBezTo>
                  <a:cubicBezTo>
                    <a:pt x="167" y="78"/>
                    <a:pt x="167" y="78"/>
                    <a:pt x="167" y="78"/>
                  </a:cubicBezTo>
                  <a:cubicBezTo>
                    <a:pt x="180" y="153"/>
                    <a:pt x="180" y="153"/>
                    <a:pt x="180" y="153"/>
                  </a:cubicBezTo>
                  <a:cubicBezTo>
                    <a:pt x="180" y="191"/>
                    <a:pt x="141" y="216"/>
                    <a:pt x="107" y="199"/>
                  </a:cubicBezTo>
                  <a:cubicBezTo>
                    <a:pt x="107" y="199"/>
                    <a:pt x="30" y="356"/>
                    <a:pt x="0" y="377"/>
                  </a:cubicBezTo>
                  <a:cubicBezTo>
                    <a:pt x="192" y="517"/>
                    <a:pt x="192" y="517"/>
                    <a:pt x="192" y="517"/>
                  </a:cubicBezTo>
                  <a:cubicBezTo>
                    <a:pt x="160" y="451"/>
                    <a:pt x="160" y="451"/>
                    <a:pt x="160" y="451"/>
                  </a:cubicBezTo>
                  <a:cubicBezTo>
                    <a:pt x="188" y="355"/>
                    <a:pt x="188" y="355"/>
                    <a:pt x="188" y="355"/>
                  </a:cubicBezTo>
                  <a:cubicBezTo>
                    <a:pt x="202" y="347"/>
                    <a:pt x="215" y="338"/>
                    <a:pt x="225" y="332"/>
                  </a:cubicBezTo>
                  <a:cubicBezTo>
                    <a:pt x="244" y="320"/>
                    <a:pt x="244" y="320"/>
                    <a:pt x="244" y="320"/>
                  </a:cubicBezTo>
                  <a:cubicBezTo>
                    <a:pt x="307" y="280"/>
                    <a:pt x="336" y="203"/>
                    <a:pt x="313" y="133"/>
                  </a:cubicBezTo>
                  <a:close/>
                </a:path>
              </a:pathLst>
            </a:custGeom>
            <a:solidFill>
              <a:srgbClr val="9259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2" name="Oval 29">
              <a:extLst>
                <a:ext uri="{FF2B5EF4-FFF2-40B4-BE49-F238E27FC236}">
                  <a16:creationId xmlns:a16="http://schemas.microsoft.com/office/drawing/2014/main" id="{1C8EBB36-496E-9947-811D-29C0C92E6676}"/>
                </a:ext>
              </a:extLst>
            </p:cNvPr>
            <p:cNvSpPr>
              <a:spLocks noChangeArrowheads="1"/>
            </p:cNvSpPr>
            <p:nvPr/>
          </p:nvSpPr>
          <p:spPr bwMode="auto">
            <a:xfrm>
              <a:off x="4611" y="3123"/>
              <a:ext cx="75" cy="75"/>
            </a:xfrm>
            <a:prstGeom prst="ellipse">
              <a:avLst/>
            </a:prstGeom>
            <a:solidFill>
              <a:srgbClr val="92595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3" name="Freeform 30">
              <a:extLst>
                <a:ext uri="{FF2B5EF4-FFF2-40B4-BE49-F238E27FC236}">
                  <a16:creationId xmlns:a16="http://schemas.microsoft.com/office/drawing/2014/main" id="{ED2D5141-998F-D448-9750-3CAD028E32A0}"/>
                </a:ext>
              </a:extLst>
            </p:cNvPr>
            <p:cNvSpPr>
              <a:spLocks/>
            </p:cNvSpPr>
            <p:nvPr/>
          </p:nvSpPr>
          <p:spPr bwMode="auto">
            <a:xfrm>
              <a:off x="4573" y="3063"/>
              <a:ext cx="152" cy="152"/>
            </a:xfrm>
            <a:custGeom>
              <a:avLst/>
              <a:gdLst>
                <a:gd name="T0" fmla="*/ 132 w 186"/>
                <a:gd name="T1" fmla="*/ 22 h 186"/>
                <a:gd name="T2" fmla="*/ 165 w 186"/>
                <a:gd name="T3" fmla="*/ 132 h 186"/>
                <a:gd name="T4" fmla="*/ 54 w 186"/>
                <a:gd name="T5" fmla="*/ 164 h 186"/>
                <a:gd name="T6" fmla="*/ 22 w 186"/>
                <a:gd name="T7" fmla="*/ 54 h 186"/>
                <a:gd name="T8" fmla="*/ 132 w 186"/>
                <a:gd name="T9" fmla="*/ 22 h 186"/>
              </a:gdLst>
              <a:ahLst/>
              <a:cxnLst>
                <a:cxn ang="0">
                  <a:pos x="T0" y="T1"/>
                </a:cxn>
                <a:cxn ang="0">
                  <a:pos x="T2" y="T3"/>
                </a:cxn>
                <a:cxn ang="0">
                  <a:pos x="T4" y="T5"/>
                </a:cxn>
                <a:cxn ang="0">
                  <a:pos x="T6" y="T7"/>
                </a:cxn>
                <a:cxn ang="0">
                  <a:pos x="T8" y="T9"/>
                </a:cxn>
              </a:cxnLst>
              <a:rect l="0" t="0" r="r" b="b"/>
              <a:pathLst>
                <a:path w="186" h="186">
                  <a:moveTo>
                    <a:pt x="132" y="22"/>
                  </a:moveTo>
                  <a:cubicBezTo>
                    <a:pt x="172" y="43"/>
                    <a:pt x="186" y="93"/>
                    <a:pt x="165" y="132"/>
                  </a:cubicBezTo>
                  <a:cubicBezTo>
                    <a:pt x="143" y="172"/>
                    <a:pt x="93" y="186"/>
                    <a:pt x="54" y="164"/>
                  </a:cubicBezTo>
                  <a:cubicBezTo>
                    <a:pt x="14" y="143"/>
                    <a:pt x="0" y="93"/>
                    <a:pt x="22" y="54"/>
                  </a:cubicBezTo>
                  <a:cubicBezTo>
                    <a:pt x="43" y="14"/>
                    <a:pt x="93" y="0"/>
                    <a:pt x="132" y="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4" name="Freeform 31">
              <a:extLst>
                <a:ext uri="{FF2B5EF4-FFF2-40B4-BE49-F238E27FC236}">
                  <a16:creationId xmlns:a16="http://schemas.microsoft.com/office/drawing/2014/main" id="{FCDC6178-A274-4C41-AF62-E0C60C67AACB}"/>
                </a:ext>
              </a:extLst>
            </p:cNvPr>
            <p:cNvSpPr>
              <a:spLocks/>
            </p:cNvSpPr>
            <p:nvPr/>
          </p:nvSpPr>
          <p:spPr bwMode="auto">
            <a:xfrm>
              <a:off x="4528" y="2952"/>
              <a:ext cx="135" cy="187"/>
            </a:xfrm>
            <a:custGeom>
              <a:avLst/>
              <a:gdLst>
                <a:gd name="T0" fmla="*/ 135 w 135"/>
                <a:gd name="T1" fmla="*/ 167 h 187"/>
                <a:gd name="T2" fmla="*/ 102 w 135"/>
                <a:gd name="T3" fmla="*/ 187 h 187"/>
                <a:gd name="T4" fmla="*/ 0 w 135"/>
                <a:gd name="T5" fmla="*/ 19 h 187"/>
                <a:gd name="T6" fmla="*/ 33 w 135"/>
                <a:gd name="T7" fmla="*/ 0 h 187"/>
                <a:gd name="T8" fmla="*/ 135 w 135"/>
                <a:gd name="T9" fmla="*/ 167 h 187"/>
              </a:gdLst>
              <a:ahLst/>
              <a:cxnLst>
                <a:cxn ang="0">
                  <a:pos x="T0" y="T1"/>
                </a:cxn>
                <a:cxn ang="0">
                  <a:pos x="T2" y="T3"/>
                </a:cxn>
                <a:cxn ang="0">
                  <a:pos x="T4" y="T5"/>
                </a:cxn>
                <a:cxn ang="0">
                  <a:pos x="T6" y="T7"/>
                </a:cxn>
                <a:cxn ang="0">
                  <a:pos x="T8" y="T9"/>
                </a:cxn>
              </a:cxnLst>
              <a:rect l="0" t="0" r="r" b="b"/>
              <a:pathLst>
                <a:path w="135" h="187">
                  <a:moveTo>
                    <a:pt x="135" y="167"/>
                  </a:moveTo>
                  <a:lnTo>
                    <a:pt x="102" y="187"/>
                  </a:lnTo>
                  <a:lnTo>
                    <a:pt x="0" y="19"/>
                  </a:lnTo>
                  <a:lnTo>
                    <a:pt x="33" y="0"/>
                  </a:lnTo>
                  <a:lnTo>
                    <a:pt x="135" y="16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5" name="Freeform 32">
              <a:extLst>
                <a:ext uri="{FF2B5EF4-FFF2-40B4-BE49-F238E27FC236}">
                  <a16:creationId xmlns:a16="http://schemas.microsoft.com/office/drawing/2014/main" id="{7F06AA3B-912D-DA45-ABF3-38A9B98B28CE}"/>
                </a:ext>
              </a:extLst>
            </p:cNvPr>
            <p:cNvSpPr>
              <a:spLocks/>
            </p:cNvSpPr>
            <p:nvPr/>
          </p:nvSpPr>
          <p:spPr bwMode="auto">
            <a:xfrm>
              <a:off x="6718" y="2855"/>
              <a:ext cx="63" cy="112"/>
            </a:xfrm>
            <a:custGeom>
              <a:avLst/>
              <a:gdLst>
                <a:gd name="T0" fmla="*/ 77 w 77"/>
                <a:gd name="T1" fmla="*/ 79 h 138"/>
                <a:gd name="T2" fmla="*/ 17 w 77"/>
                <a:gd name="T3" fmla="*/ 0 h 138"/>
                <a:gd name="T4" fmla="*/ 8 w 77"/>
                <a:gd name="T5" fmla="*/ 12 h 138"/>
                <a:gd name="T6" fmla="*/ 4 w 77"/>
                <a:gd name="T7" fmla="*/ 40 h 138"/>
                <a:gd name="T8" fmla="*/ 40 w 77"/>
                <a:gd name="T9" fmla="*/ 138 h 138"/>
                <a:gd name="T10" fmla="*/ 77 w 77"/>
                <a:gd name="T11" fmla="*/ 79 h 138"/>
              </a:gdLst>
              <a:ahLst/>
              <a:cxnLst>
                <a:cxn ang="0">
                  <a:pos x="T0" y="T1"/>
                </a:cxn>
                <a:cxn ang="0">
                  <a:pos x="T2" y="T3"/>
                </a:cxn>
                <a:cxn ang="0">
                  <a:pos x="T4" y="T5"/>
                </a:cxn>
                <a:cxn ang="0">
                  <a:pos x="T6" y="T7"/>
                </a:cxn>
                <a:cxn ang="0">
                  <a:pos x="T8" y="T9"/>
                </a:cxn>
                <a:cxn ang="0">
                  <a:pos x="T10" y="T11"/>
                </a:cxn>
              </a:cxnLst>
              <a:rect l="0" t="0" r="r" b="b"/>
              <a:pathLst>
                <a:path w="77" h="138">
                  <a:moveTo>
                    <a:pt x="77" y="79"/>
                  </a:moveTo>
                  <a:cubicBezTo>
                    <a:pt x="17" y="0"/>
                    <a:pt x="17" y="0"/>
                    <a:pt x="17" y="0"/>
                  </a:cubicBezTo>
                  <a:cubicBezTo>
                    <a:pt x="8" y="12"/>
                    <a:pt x="8" y="12"/>
                    <a:pt x="8" y="12"/>
                  </a:cubicBezTo>
                  <a:cubicBezTo>
                    <a:pt x="2" y="20"/>
                    <a:pt x="0" y="31"/>
                    <a:pt x="4" y="40"/>
                  </a:cubicBezTo>
                  <a:cubicBezTo>
                    <a:pt x="40" y="138"/>
                    <a:pt x="40" y="138"/>
                    <a:pt x="40" y="138"/>
                  </a:cubicBezTo>
                  <a:lnTo>
                    <a:pt x="77" y="79"/>
                  </a:lnTo>
                  <a:close/>
                </a:path>
              </a:pathLst>
            </a:custGeom>
            <a:solidFill>
              <a:srgbClr val="BC88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6" name="Freeform 33">
              <a:extLst>
                <a:ext uri="{FF2B5EF4-FFF2-40B4-BE49-F238E27FC236}">
                  <a16:creationId xmlns:a16="http://schemas.microsoft.com/office/drawing/2014/main" id="{2A6F1F90-8C8C-954F-B9E6-246AD9D16F74}"/>
                </a:ext>
              </a:extLst>
            </p:cNvPr>
            <p:cNvSpPr>
              <a:spLocks/>
            </p:cNvSpPr>
            <p:nvPr/>
          </p:nvSpPr>
          <p:spPr bwMode="auto">
            <a:xfrm>
              <a:off x="6083" y="3324"/>
              <a:ext cx="64" cy="74"/>
            </a:xfrm>
            <a:custGeom>
              <a:avLst/>
              <a:gdLst>
                <a:gd name="T0" fmla="*/ 73 w 78"/>
                <a:gd name="T1" fmla="*/ 91 h 91"/>
                <a:gd name="T2" fmla="*/ 78 w 78"/>
                <a:gd name="T3" fmla="*/ 0 h 91"/>
                <a:gd name="T4" fmla="*/ 0 w 78"/>
                <a:gd name="T5" fmla="*/ 23 h 91"/>
                <a:gd name="T6" fmla="*/ 73 w 78"/>
                <a:gd name="T7" fmla="*/ 91 h 91"/>
              </a:gdLst>
              <a:ahLst/>
              <a:cxnLst>
                <a:cxn ang="0">
                  <a:pos x="T0" y="T1"/>
                </a:cxn>
                <a:cxn ang="0">
                  <a:pos x="T2" y="T3"/>
                </a:cxn>
                <a:cxn ang="0">
                  <a:pos x="T4" y="T5"/>
                </a:cxn>
                <a:cxn ang="0">
                  <a:pos x="T6" y="T7"/>
                </a:cxn>
              </a:cxnLst>
              <a:rect l="0" t="0" r="r" b="b"/>
              <a:pathLst>
                <a:path w="78" h="91">
                  <a:moveTo>
                    <a:pt x="73" y="91"/>
                  </a:moveTo>
                  <a:cubicBezTo>
                    <a:pt x="73" y="89"/>
                    <a:pt x="78" y="0"/>
                    <a:pt x="78" y="0"/>
                  </a:cubicBezTo>
                  <a:cubicBezTo>
                    <a:pt x="0" y="23"/>
                    <a:pt x="0" y="23"/>
                    <a:pt x="0" y="23"/>
                  </a:cubicBezTo>
                  <a:lnTo>
                    <a:pt x="73" y="91"/>
                  </a:lnTo>
                  <a:close/>
                </a:path>
              </a:pathLst>
            </a:custGeom>
            <a:solidFill>
              <a:srgbClr val="C18C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7" name="Freeform 34">
              <a:extLst>
                <a:ext uri="{FF2B5EF4-FFF2-40B4-BE49-F238E27FC236}">
                  <a16:creationId xmlns:a16="http://schemas.microsoft.com/office/drawing/2014/main" id="{86970023-7002-7247-B759-4ACCEE2902E0}"/>
                </a:ext>
              </a:extLst>
            </p:cNvPr>
            <p:cNvSpPr>
              <a:spLocks/>
            </p:cNvSpPr>
            <p:nvPr/>
          </p:nvSpPr>
          <p:spPr bwMode="auto">
            <a:xfrm>
              <a:off x="5837" y="3204"/>
              <a:ext cx="112" cy="60"/>
            </a:xfrm>
            <a:custGeom>
              <a:avLst/>
              <a:gdLst>
                <a:gd name="T0" fmla="*/ 1 w 137"/>
                <a:gd name="T1" fmla="*/ 0 h 73"/>
                <a:gd name="T2" fmla="*/ 0 w 137"/>
                <a:gd name="T3" fmla="*/ 2 h 73"/>
                <a:gd name="T4" fmla="*/ 71 w 137"/>
                <a:gd name="T5" fmla="*/ 73 h 73"/>
                <a:gd name="T6" fmla="*/ 137 w 137"/>
                <a:gd name="T7" fmla="*/ 28 h 73"/>
                <a:gd name="T8" fmla="*/ 1 w 137"/>
                <a:gd name="T9" fmla="*/ 0 h 73"/>
              </a:gdLst>
              <a:ahLst/>
              <a:cxnLst>
                <a:cxn ang="0">
                  <a:pos x="T0" y="T1"/>
                </a:cxn>
                <a:cxn ang="0">
                  <a:pos x="T2" y="T3"/>
                </a:cxn>
                <a:cxn ang="0">
                  <a:pos x="T4" y="T5"/>
                </a:cxn>
                <a:cxn ang="0">
                  <a:pos x="T6" y="T7"/>
                </a:cxn>
                <a:cxn ang="0">
                  <a:pos x="T8" y="T9"/>
                </a:cxn>
              </a:cxnLst>
              <a:rect l="0" t="0" r="r" b="b"/>
              <a:pathLst>
                <a:path w="137" h="73">
                  <a:moveTo>
                    <a:pt x="1" y="0"/>
                  </a:moveTo>
                  <a:cubicBezTo>
                    <a:pt x="0" y="1"/>
                    <a:pt x="0" y="1"/>
                    <a:pt x="0" y="2"/>
                  </a:cubicBezTo>
                  <a:cubicBezTo>
                    <a:pt x="0" y="41"/>
                    <a:pt x="32" y="73"/>
                    <a:pt x="71" y="73"/>
                  </a:cubicBezTo>
                  <a:cubicBezTo>
                    <a:pt x="101" y="73"/>
                    <a:pt x="126" y="54"/>
                    <a:pt x="137" y="28"/>
                  </a:cubicBezTo>
                  <a:cubicBezTo>
                    <a:pt x="97" y="20"/>
                    <a:pt x="37" y="7"/>
                    <a:pt x="1" y="0"/>
                  </a:cubicBezTo>
                  <a:close/>
                </a:path>
              </a:pathLst>
            </a:custGeom>
            <a:solidFill>
              <a:srgbClr val="29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8" name="Freeform 35">
              <a:extLst>
                <a:ext uri="{FF2B5EF4-FFF2-40B4-BE49-F238E27FC236}">
                  <a16:creationId xmlns:a16="http://schemas.microsoft.com/office/drawing/2014/main" id="{74992182-89FB-234B-9A37-DA135D8DD39C}"/>
                </a:ext>
              </a:extLst>
            </p:cNvPr>
            <p:cNvSpPr>
              <a:spLocks/>
            </p:cNvSpPr>
            <p:nvPr/>
          </p:nvSpPr>
          <p:spPr bwMode="auto">
            <a:xfrm>
              <a:off x="5749" y="3043"/>
              <a:ext cx="433" cy="245"/>
            </a:xfrm>
            <a:custGeom>
              <a:avLst/>
              <a:gdLst>
                <a:gd name="T0" fmla="*/ 27 w 531"/>
                <a:gd name="T1" fmla="*/ 166 h 300"/>
                <a:gd name="T2" fmla="*/ 135 w 531"/>
                <a:gd name="T3" fmla="*/ 168 h 300"/>
                <a:gd name="T4" fmla="*/ 135 w 531"/>
                <a:gd name="T5" fmla="*/ 168 h 300"/>
                <a:gd name="T6" fmla="*/ 363 w 531"/>
                <a:gd name="T7" fmla="*/ 23 h 300"/>
                <a:gd name="T8" fmla="*/ 363 w 531"/>
                <a:gd name="T9" fmla="*/ 23 h 300"/>
                <a:gd name="T10" fmla="*/ 508 w 531"/>
                <a:gd name="T11" fmla="*/ 252 h 300"/>
                <a:gd name="T12" fmla="*/ 498 w 531"/>
                <a:gd name="T13" fmla="*/ 300 h 300"/>
                <a:gd name="T14" fmla="*/ 0 w 531"/>
                <a:gd name="T15" fmla="*/ 188 h 300"/>
                <a:gd name="T16" fmla="*/ 27 w 531"/>
                <a:gd name="T17" fmla="*/ 166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1" h="300">
                  <a:moveTo>
                    <a:pt x="27" y="166"/>
                  </a:moveTo>
                  <a:cubicBezTo>
                    <a:pt x="135" y="168"/>
                    <a:pt x="135" y="168"/>
                    <a:pt x="135" y="168"/>
                  </a:cubicBezTo>
                  <a:cubicBezTo>
                    <a:pt x="135" y="168"/>
                    <a:pt x="135" y="168"/>
                    <a:pt x="135" y="168"/>
                  </a:cubicBezTo>
                  <a:cubicBezTo>
                    <a:pt x="158" y="65"/>
                    <a:pt x="260" y="0"/>
                    <a:pt x="363" y="23"/>
                  </a:cubicBezTo>
                  <a:cubicBezTo>
                    <a:pt x="363" y="23"/>
                    <a:pt x="363" y="23"/>
                    <a:pt x="363" y="23"/>
                  </a:cubicBezTo>
                  <a:cubicBezTo>
                    <a:pt x="466" y="46"/>
                    <a:pt x="531" y="149"/>
                    <a:pt x="508" y="252"/>
                  </a:cubicBezTo>
                  <a:cubicBezTo>
                    <a:pt x="498" y="300"/>
                    <a:pt x="498" y="300"/>
                    <a:pt x="498" y="300"/>
                  </a:cubicBezTo>
                  <a:cubicBezTo>
                    <a:pt x="0" y="188"/>
                    <a:pt x="0" y="188"/>
                    <a:pt x="0" y="188"/>
                  </a:cubicBezTo>
                  <a:cubicBezTo>
                    <a:pt x="3" y="175"/>
                    <a:pt x="14" y="166"/>
                    <a:pt x="27" y="166"/>
                  </a:cubicBezTo>
                  <a:close/>
                </a:path>
              </a:pathLst>
            </a:custGeom>
            <a:solidFill>
              <a:srgbClr val="739D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grpSp>
    </p:spTree>
    <p:extLst>
      <p:ext uri="{BB962C8B-B14F-4D97-AF65-F5344CB8AC3E}">
        <p14:creationId xmlns:p14="http://schemas.microsoft.com/office/powerpoint/2010/main" val="384967292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Goals, guiding principles, values, outcomes">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27969" y="1636594"/>
            <a:ext cx="7619577" cy="4535424"/>
          </a:xfrm>
        </p:spPr>
        <p:txBody>
          <a:bodyPr vert="horz" lIns="91440" tIns="45720" rIns="91440" bIns="45720" rtlCol="0">
            <a:noAutofit/>
          </a:bodyPr>
          <a:lstStyle>
            <a:lvl1pPr>
              <a:defRPr lang="en-US" smtClean="0"/>
            </a:lvl1pPr>
            <a:lvl2pPr>
              <a:defRPr lang="en-US" sz="1600"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p:txBody>
      </p:sp>
      <p:sp>
        <p:nvSpPr>
          <p:cNvPr id="7" name="Text Placeholder 8"/>
          <p:cNvSpPr>
            <a:spLocks noGrp="1"/>
          </p:cNvSpPr>
          <p:nvPr>
            <p:ph type="body" sz="quarter" idx="13" hasCustomPrompt="1"/>
          </p:nvPr>
        </p:nvSpPr>
        <p:spPr>
          <a:xfrm>
            <a:off x="441347" y="1033332"/>
            <a:ext cx="11210160" cy="446087"/>
          </a:xfrm>
        </p:spPr>
        <p:txBody>
          <a:bodyPr>
            <a:noAutofit/>
          </a:bodyPr>
          <a:lstStyle>
            <a:lvl1pPr marL="0" indent="0">
              <a:buNone/>
              <a:defRPr sz="2000" b="0">
                <a:solidFill>
                  <a:schemeClr val="tx1"/>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4" name="Title 3"/>
          <p:cNvSpPr>
            <a:spLocks noGrp="1"/>
          </p:cNvSpPr>
          <p:nvPr>
            <p:ph type="title" hasCustomPrompt="1"/>
          </p:nvPr>
        </p:nvSpPr>
        <p:spPr/>
        <p:txBody>
          <a:bodyPr/>
          <a:lstStyle>
            <a:lvl1pPr>
              <a:defRPr/>
            </a:lvl1pPr>
          </a:lstStyle>
          <a:p>
            <a:r>
              <a:rPr lang="en-US"/>
              <a:t>Click to edit master title style</a:t>
            </a:r>
          </a:p>
        </p:txBody>
      </p:sp>
      <p:pic>
        <p:nvPicPr>
          <p:cNvPr id="39" name="Picture 38">
            <a:extLst>
              <a:ext uri="{FF2B5EF4-FFF2-40B4-BE49-F238E27FC236}">
                <a16:creationId xmlns:a16="http://schemas.microsoft.com/office/drawing/2014/main" id="{BBBBFA86-F0DF-9E44-A615-CE15841915E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941142" y="1197262"/>
            <a:ext cx="3748749" cy="4988378"/>
          </a:xfrm>
          <a:prstGeom prst="rect">
            <a:avLst/>
          </a:prstGeom>
        </p:spPr>
      </p:pic>
    </p:spTree>
    <p:extLst>
      <p:ext uri="{BB962C8B-B14F-4D97-AF65-F5344CB8AC3E}">
        <p14:creationId xmlns:p14="http://schemas.microsoft.com/office/powerpoint/2010/main" val="260627825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Processes">
    <p:bg>
      <p:bgPr>
        <a:solidFill>
          <a:schemeClr val="bg2">
            <a:lumMod val="90000"/>
          </a:schemeClr>
        </a:solidFill>
        <a:effectLst/>
      </p:bgPr>
    </p:bg>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27969" y="1636594"/>
            <a:ext cx="7615968" cy="4535424"/>
          </a:xfrm>
        </p:spPr>
        <p:txBody>
          <a:bodyPr vert="horz" lIns="91440" tIns="45720" rIns="91440" bIns="45720" rtlCol="0">
            <a:noAutofit/>
          </a:bodyPr>
          <a:lstStyle>
            <a:lvl1pPr>
              <a:defRPr lang="en-US" smtClean="0"/>
            </a:lvl1pPr>
            <a:lvl2pPr>
              <a:defRPr lang="en-US" sz="1600"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p:txBody>
      </p:sp>
      <p:sp>
        <p:nvSpPr>
          <p:cNvPr id="7" name="Text Placeholder 8"/>
          <p:cNvSpPr>
            <a:spLocks noGrp="1"/>
          </p:cNvSpPr>
          <p:nvPr>
            <p:ph type="body" sz="quarter" idx="13" hasCustomPrompt="1"/>
          </p:nvPr>
        </p:nvSpPr>
        <p:spPr>
          <a:xfrm>
            <a:off x="441347" y="1033332"/>
            <a:ext cx="11210160" cy="446087"/>
          </a:xfrm>
        </p:spPr>
        <p:txBody>
          <a:bodyPr>
            <a:noAutofit/>
          </a:bodyPr>
          <a:lstStyle>
            <a:lvl1pPr marL="0" indent="0">
              <a:buNone/>
              <a:defRPr sz="2000" b="0">
                <a:solidFill>
                  <a:schemeClr val="tx1"/>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4" name="Title 3"/>
          <p:cNvSpPr>
            <a:spLocks noGrp="1"/>
          </p:cNvSpPr>
          <p:nvPr>
            <p:ph type="title" hasCustomPrompt="1"/>
          </p:nvPr>
        </p:nvSpPr>
        <p:spPr/>
        <p:txBody>
          <a:bodyPr/>
          <a:lstStyle>
            <a:lvl1pPr>
              <a:defRPr/>
            </a:lvl1pPr>
          </a:lstStyle>
          <a:p>
            <a:r>
              <a:rPr lang="en-US"/>
              <a:t>Click to edit master title style</a:t>
            </a:r>
          </a:p>
        </p:txBody>
      </p:sp>
      <p:grpSp>
        <p:nvGrpSpPr>
          <p:cNvPr id="2" name="Group 1">
            <a:extLst>
              <a:ext uri="{FF2B5EF4-FFF2-40B4-BE49-F238E27FC236}">
                <a16:creationId xmlns:a16="http://schemas.microsoft.com/office/drawing/2014/main" id="{6ED02EA3-5A86-9C45-9592-5106B0E25AB8}"/>
              </a:ext>
            </a:extLst>
          </p:cNvPr>
          <p:cNvGrpSpPr/>
          <p:nvPr userDrawn="1"/>
        </p:nvGrpSpPr>
        <p:grpSpPr>
          <a:xfrm>
            <a:off x="8047546" y="1574463"/>
            <a:ext cx="3650998" cy="4597737"/>
            <a:chOff x="8236913" y="1274820"/>
            <a:chExt cx="3650047" cy="4597737"/>
          </a:xfrm>
        </p:grpSpPr>
        <p:sp>
          <p:nvSpPr>
            <p:cNvPr id="9" name="Rectangle 8">
              <a:extLst>
                <a:ext uri="{FF2B5EF4-FFF2-40B4-BE49-F238E27FC236}">
                  <a16:creationId xmlns:a16="http://schemas.microsoft.com/office/drawing/2014/main" id="{EFDD21F1-2EA8-254B-9330-34A4C6147107}"/>
                </a:ext>
              </a:extLst>
            </p:cNvPr>
            <p:cNvSpPr>
              <a:spLocks noChangeArrowheads="1"/>
            </p:cNvSpPr>
            <p:nvPr/>
          </p:nvSpPr>
          <p:spPr bwMode="auto">
            <a:xfrm flipH="1">
              <a:off x="10903191" y="2178011"/>
              <a:ext cx="566449" cy="983769"/>
            </a:xfrm>
            <a:prstGeom prst="rect">
              <a:avLst/>
            </a:prstGeom>
            <a:solidFill>
              <a:srgbClr val="CC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0" name="Rectangle 7">
              <a:extLst>
                <a:ext uri="{FF2B5EF4-FFF2-40B4-BE49-F238E27FC236}">
                  <a16:creationId xmlns:a16="http://schemas.microsoft.com/office/drawing/2014/main" id="{547759A3-53B8-E04E-A413-F2334307541C}"/>
                </a:ext>
              </a:extLst>
            </p:cNvPr>
            <p:cNvSpPr>
              <a:spLocks noChangeArrowheads="1"/>
            </p:cNvSpPr>
            <p:nvPr/>
          </p:nvSpPr>
          <p:spPr bwMode="auto">
            <a:xfrm flipH="1">
              <a:off x="11520151" y="2487093"/>
              <a:ext cx="366809" cy="674688"/>
            </a:xfrm>
            <a:prstGeom prst="rect">
              <a:avLst/>
            </a:prstGeom>
            <a:solidFill>
              <a:srgbClr val="CC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1" name="Rectangle 8">
              <a:extLst>
                <a:ext uri="{FF2B5EF4-FFF2-40B4-BE49-F238E27FC236}">
                  <a16:creationId xmlns:a16="http://schemas.microsoft.com/office/drawing/2014/main" id="{4493C16F-F74E-BB44-8134-516B72C6900F}"/>
                </a:ext>
              </a:extLst>
            </p:cNvPr>
            <p:cNvSpPr>
              <a:spLocks noChangeArrowheads="1"/>
            </p:cNvSpPr>
            <p:nvPr/>
          </p:nvSpPr>
          <p:spPr bwMode="auto">
            <a:xfrm flipH="1">
              <a:off x="10116657" y="4241761"/>
              <a:ext cx="829829" cy="121468"/>
            </a:xfrm>
            <a:prstGeom prst="rect">
              <a:avLst/>
            </a:prstGeom>
            <a:solidFill>
              <a:srgbClr val="2A3E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2" name="Rectangle 9">
              <a:extLst>
                <a:ext uri="{FF2B5EF4-FFF2-40B4-BE49-F238E27FC236}">
                  <a16:creationId xmlns:a16="http://schemas.microsoft.com/office/drawing/2014/main" id="{7192FBB9-4F20-564D-BA8F-684CE8D34BBE}"/>
                </a:ext>
              </a:extLst>
            </p:cNvPr>
            <p:cNvSpPr>
              <a:spLocks noChangeArrowheads="1"/>
            </p:cNvSpPr>
            <p:nvPr/>
          </p:nvSpPr>
          <p:spPr bwMode="auto">
            <a:xfrm flipH="1">
              <a:off x="8477443" y="5752292"/>
              <a:ext cx="827424" cy="120265"/>
            </a:xfrm>
            <a:prstGeom prst="rect">
              <a:avLst/>
            </a:prstGeom>
            <a:solidFill>
              <a:srgbClr val="CCCB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3" name="Rectangle 10">
              <a:extLst>
                <a:ext uri="{FF2B5EF4-FFF2-40B4-BE49-F238E27FC236}">
                  <a16:creationId xmlns:a16="http://schemas.microsoft.com/office/drawing/2014/main" id="{0064C06C-F0C3-0C4A-AB9F-D3A0BA7EEC56}"/>
                </a:ext>
              </a:extLst>
            </p:cNvPr>
            <p:cNvSpPr>
              <a:spLocks noChangeArrowheads="1"/>
            </p:cNvSpPr>
            <p:nvPr/>
          </p:nvSpPr>
          <p:spPr bwMode="auto">
            <a:xfrm flipH="1">
              <a:off x="10730009" y="1676505"/>
              <a:ext cx="829829" cy="12146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4" name="Rectangle 11">
              <a:extLst>
                <a:ext uri="{FF2B5EF4-FFF2-40B4-BE49-F238E27FC236}">
                  <a16:creationId xmlns:a16="http://schemas.microsoft.com/office/drawing/2014/main" id="{ED92559C-5EB7-144D-BBC3-0D636F0A4AE1}"/>
                </a:ext>
              </a:extLst>
            </p:cNvPr>
            <p:cNvSpPr>
              <a:spLocks noChangeArrowheads="1"/>
            </p:cNvSpPr>
            <p:nvPr/>
          </p:nvSpPr>
          <p:spPr bwMode="auto">
            <a:xfrm flipH="1">
              <a:off x="8236913" y="4158778"/>
              <a:ext cx="829829" cy="121468"/>
            </a:xfrm>
            <a:prstGeom prst="rect">
              <a:avLst/>
            </a:prstGeom>
            <a:solidFill>
              <a:srgbClr val="2A3E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5" name="Oval 12">
              <a:extLst>
                <a:ext uri="{FF2B5EF4-FFF2-40B4-BE49-F238E27FC236}">
                  <a16:creationId xmlns:a16="http://schemas.microsoft.com/office/drawing/2014/main" id="{6E7D3364-E880-CD49-B134-E74BF5916371}"/>
                </a:ext>
              </a:extLst>
            </p:cNvPr>
            <p:cNvSpPr>
              <a:spLocks noChangeArrowheads="1"/>
            </p:cNvSpPr>
            <p:nvPr/>
          </p:nvSpPr>
          <p:spPr bwMode="auto">
            <a:xfrm flipH="1">
              <a:off x="10613352" y="4739659"/>
              <a:ext cx="921231" cy="922434"/>
            </a:xfrm>
            <a:prstGeom prst="ellipse">
              <a:avLst/>
            </a:pr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6" name="Rectangle 13">
              <a:extLst>
                <a:ext uri="{FF2B5EF4-FFF2-40B4-BE49-F238E27FC236}">
                  <a16:creationId xmlns:a16="http://schemas.microsoft.com/office/drawing/2014/main" id="{0AF2D5D8-FAEB-4C4B-856F-84912126B1FB}"/>
                </a:ext>
              </a:extLst>
            </p:cNvPr>
            <p:cNvSpPr>
              <a:spLocks noChangeArrowheads="1"/>
            </p:cNvSpPr>
            <p:nvPr/>
          </p:nvSpPr>
          <p:spPr bwMode="auto">
            <a:xfrm flipH="1">
              <a:off x="10869516" y="4934489"/>
              <a:ext cx="411307" cy="55081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7" name="Rectangle 14">
              <a:extLst>
                <a:ext uri="{FF2B5EF4-FFF2-40B4-BE49-F238E27FC236}">
                  <a16:creationId xmlns:a16="http://schemas.microsoft.com/office/drawing/2014/main" id="{C93F2BBF-2EF3-A84A-8152-9277E3262D55}"/>
                </a:ext>
              </a:extLst>
            </p:cNvPr>
            <p:cNvSpPr>
              <a:spLocks noChangeArrowheads="1"/>
            </p:cNvSpPr>
            <p:nvPr/>
          </p:nvSpPr>
          <p:spPr bwMode="auto">
            <a:xfrm flipH="1">
              <a:off x="10927244" y="5035511"/>
              <a:ext cx="295852" cy="21648"/>
            </a:xfrm>
            <a:prstGeom prst="rect">
              <a:avLst/>
            </a:prstGeom>
            <a:solidFill>
              <a:srgbClr val="83B7A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8" name="Rectangle 15">
              <a:extLst>
                <a:ext uri="{FF2B5EF4-FFF2-40B4-BE49-F238E27FC236}">
                  <a16:creationId xmlns:a16="http://schemas.microsoft.com/office/drawing/2014/main" id="{253092F1-FE47-2743-93E5-28EB2F4BE294}"/>
                </a:ext>
              </a:extLst>
            </p:cNvPr>
            <p:cNvSpPr>
              <a:spLocks noChangeArrowheads="1"/>
            </p:cNvSpPr>
            <p:nvPr/>
          </p:nvSpPr>
          <p:spPr bwMode="auto">
            <a:xfrm flipH="1">
              <a:off x="10927244" y="5111278"/>
              <a:ext cx="295852" cy="20445"/>
            </a:xfrm>
            <a:prstGeom prst="rect">
              <a:avLst/>
            </a:prstGeom>
            <a:solidFill>
              <a:srgbClr val="83B7A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9" name="Rectangle 16">
              <a:extLst>
                <a:ext uri="{FF2B5EF4-FFF2-40B4-BE49-F238E27FC236}">
                  <a16:creationId xmlns:a16="http://schemas.microsoft.com/office/drawing/2014/main" id="{C368AB12-23E3-474D-8B16-CBDB73131D98}"/>
                </a:ext>
              </a:extLst>
            </p:cNvPr>
            <p:cNvSpPr>
              <a:spLocks noChangeArrowheads="1"/>
            </p:cNvSpPr>
            <p:nvPr/>
          </p:nvSpPr>
          <p:spPr bwMode="auto">
            <a:xfrm flipH="1">
              <a:off x="10927244" y="5185843"/>
              <a:ext cx="295852" cy="19242"/>
            </a:xfrm>
            <a:prstGeom prst="rect">
              <a:avLst/>
            </a:prstGeom>
            <a:solidFill>
              <a:srgbClr val="83B7A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0" name="Rectangle 17">
              <a:extLst>
                <a:ext uri="{FF2B5EF4-FFF2-40B4-BE49-F238E27FC236}">
                  <a16:creationId xmlns:a16="http://schemas.microsoft.com/office/drawing/2014/main" id="{01C1CB95-B8D5-A64F-A804-497C327604B5}"/>
                </a:ext>
              </a:extLst>
            </p:cNvPr>
            <p:cNvSpPr>
              <a:spLocks noChangeArrowheads="1"/>
            </p:cNvSpPr>
            <p:nvPr/>
          </p:nvSpPr>
          <p:spPr bwMode="auto">
            <a:xfrm flipH="1">
              <a:off x="10927244" y="5259204"/>
              <a:ext cx="295852" cy="21648"/>
            </a:xfrm>
            <a:prstGeom prst="rect">
              <a:avLst/>
            </a:prstGeom>
            <a:solidFill>
              <a:srgbClr val="83B7A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1" name="Rectangle 18">
              <a:extLst>
                <a:ext uri="{FF2B5EF4-FFF2-40B4-BE49-F238E27FC236}">
                  <a16:creationId xmlns:a16="http://schemas.microsoft.com/office/drawing/2014/main" id="{7D4642F8-A00E-6F42-88D1-FAB0C6679023}"/>
                </a:ext>
              </a:extLst>
            </p:cNvPr>
            <p:cNvSpPr>
              <a:spLocks noChangeArrowheads="1"/>
            </p:cNvSpPr>
            <p:nvPr/>
          </p:nvSpPr>
          <p:spPr bwMode="auto">
            <a:xfrm flipH="1">
              <a:off x="10927244" y="5334972"/>
              <a:ext cx="295852" cy="20445"/>
            </a:xfrm>
            <a:prstGeom prst="rect">
              <a:avLst/>
            </a:prstGeom>
            <a:solidFill>
              <a:srgbClr val="83B7A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2" name="Rectangle 19">
              <a:extLst>
                <a:ext uri="{FF2B5EF4-FFF2-40B4-BE49-F238E27FC236}">
                  <a16:creationId xmlns:a16="http://schemas.microsoft.com/office/drawing/2014/main" id="{A5B7781F-0C33-C046-A5B0-7C7737E08E57}"/>
                </a:ext>
              </a:extLst>
            </p:cNvPr>
            <p:cNvSpPr>
              <a:spLocks noChangeArrowheads="1"/>
            </p:cNvSpPr>
            <p:nvPr/>
          </p:nvSpPr>
          <p:spPr bwMode="auto">
            <a:xfrm flipH="1">
              <a:off x="11107641" y="3457632"/>
              <a:ext cx="109441" cy="361998"/>
            </a:xfrm>
            <a:prstGeom prst="rect">
              <a:avLst/>
            </a:prstGeom>
            <a:solidFill>
              <a:srgbClr val="69A0A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3" name="Rectangle 20">
              <a:extLst>
                <a:ext uri="{FF2B5EF4-FFF2-40B4-BE49-F238E27FC236}">
                  <a16:creationId xmlns:a16="http://schemas.microsoft.com/office/drawing/2014/main" id="{822B805D-4406-6545-8FE7-0C271458EB8B}"/>
                </a:ext>
              </a:extLst>
            </p:cNvPr>
            <p:cNvSpPr>
              <a:spLocks noChangeArrowheads="1"/>
            </p:cNvSpPr>
            <p:nvPr/>
          </p:nvSpPr>
          <p:spPr bwMode="auto">
            <a:xfrm flipH="1">
              <a:off x="11215880" y="3457632"/>
              <a:ext cx="111847" cy="361998"/>
            </a:xfrm>
            <a:prstGeom prst="rect">
              <a:avLst/>
            </a:prstGeom>
            <a:solidFill>
              <a:srgbClr val="83B7A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4" name="Rectangle 21">
              <a:extLst>
                <a:ext uri="{FF2B5EF4-FFF2-40B4-BE49-F238E27FC236}">
                  <a16:creationId xmlns:a16="http://schemas.microsoft.com/office/drawing/2014/main" id="{F74F817D-E6A3-E84C-BA32-608D35093FDB}"/>
                </a:ext>
              </a:extLst>
            </p:cNvPr>
            <p:cNvSpPr>
              <a:spLocks noChangeArrowheads="1"/>
            </p:cNvSpPr>
            <p:nvPr/>
          </p:nvSpPr>
          <p:spPr bwMode="auto">
            <a:xfrm flipH="1">
              <a:off x="11324119" y="3457632"/>
              <a:ext cx="111847" cy="361998"/>
            </a:xfrm>
            <a:prstGeom prst="rect">
              <a:avLst/>
            </a:prstGeom>
            <a:solidFill>
              <a:srgbClr val="2A3E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5" name="Freeform 22">
              <a:extLst>
                <a:ext uri="{FF2B5EF4-FFF2-40B4-BE49-F238E27FC236}">
                  <a16:creationId xmlns:a16="http://schemas.microsoft.com/office/drawing/2014/main" id="{1B6B68DF-EE3F-8441-89C8-1553667BD008}"/>
                </a:ext>
              </a:extLst>
            </p:cNvPr>
            <p:cNvSpPr>
              <a:spLocks/>
            </p:cNvSpPr>
            <p:nvPr/>
          </p:nvSpPr>
          <p:spPr bwMode="auto">
            <a:xfrm flipH="1">
              <a:off x="11446789" y="3523778"/>
              <a:ext cx="158750" cy="295852"/>
            </a:xfrm>
            <a:custGeom>
              <a:avLst/>
              <a:gdLst>
                <a:gd name="T0" fmla="*/ 80 w 132"/>
                <a:gd name="T1" fmla="*/ 246 h 246"/>
                <a:gd name="T2" fmla="*/ 0 w 132"/>
                <a:gd name="T3" fmla="*/ 246 h 246"/>
                <a:gd name="T4" fmla="*/ 54 w 132"/>
                <a:gd name="T5" fmla="*/ 0 h 246"/>
                <a:gd name="T6" fmla="*/ 132 w 132"/>
                <a:gd name="T7" fmla="*/ 11 h 246"/>
                <a:gd name="T8" fmla="*/ 80 w 132"/>
                <a:gd name="T9" fmla="*/ 246 h 246"/>
              </a:gdLst>
              <a:ahLst/>
              <a:cxnLst>
                <a:cxn ang="0">
                  <a:pos x="T0" y="T1"/>
                </a:cxn>
                <a:cxn ang="0">
                  <a:pos x="T2" y="T3"/>
                </a:cxn>
                <a:cxn ang="0">
                  <a:pos x="T4" y="T5"/>
                </a:cxn>
                <a:cxn ang="0">
                  <a:pos x="T6" y="T7"/>
                </a:cxn>
                <a:cxn ang="0">
                  <a:pos x="T8" y="T9"/>
                </a:cxn>
              </a:cxnLst>
              <a:rect l="0" t="0" r="r" b="b"/>
              <a:pathLst>
                <a:path w="132" h="246">
                  <a:moveTo>
                    <a:pt x="80" y="246"/>
                  </a:moveTo>
                  <a:lnTo>
                    <a:pt x="0" y="246"/>
                  </a:lnTo>
                  <a:lnTo>
                    <a:pt x="54" y="0"/>
                  </a:lnTo>
                  <a:lnTo>
                    <a:pt x="132" y="11"/>
                  </a:lnTo>
                  <a:lnTo>
                    <a:pt x="80" y="246"/>
                  </a:ln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6" name="Rectangle 23">
              <a:extLst>
                <a:ext uri="{FF2B5EF4-FFF2-40B4-BE49-F238E27FC236}">
                  <a16:creationId xmlns:a16="http://schemas.microsoft.com/office/drawing/2014/main" id="{F3E35248-C463-1B43-BCF9-B61546537D81}"/>
                </a:ext>
              </a:extLst>
            </p:cNvPr>
            <p:cNvSpPr>
              <a:spLocks noChangeArrowheads="1"/>
            </p:cNvSpPr>
            <p:nvPr/>
          </p:nvSpPr>
          <p:spPr bwMode="auto">
            <a:xfrm flipH="1">
              <a:off x="10950094" y="3816023"/>
              <a:ext cx="828627" cy="121468"/>
            </a:xfrm>
            <a:prstGeom prst="rect">
              <a:avLst/>
            </a:prstGeom>
            <a:solidFill>
              <a:srgbClr val="2A3E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7" name="Oval 24">
              <a:extLst>
                <a:ext uri="{FF2B5EF4-FFF2-40B4-BE49-F238E27FC236}">
                  <a16:creationId xmlns:a16="http://schemas.microsoft.com/office/drawing/2014/main" id="{7BB381ED-2C8E-FA4B-8B09-78897ACCF6BE}"/>
                </a:ext>
              </a:extLst>
            </p:cNvPr>
            <p:cNvSpPr>
              <a:spLocks noChangeArrowheads="1"/>
            </p:cNvSpPr>
            <p:nvPr/>
          </p:nvSpPr>
          <p:spPr bwMode="auto">
            <a:xfrm flipH="1">
              <a:off x="8597708" y="3093229"/>
              <a:ext cx="541193" cy="541193"/>
            </a:xfrm>
            <a:prstGeom prst="ellipse">
              <a:avLst/>
            </a:prstGeom>
            <a:solidFill>
              <a:srgbClr val="69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8" name="Oval 25">
              <a:extLst>
                <a:ext uri="{FF2B5EF4-FFF2-40B4-BE49-F238E27FC236}">
                  <a16:creationId xmlns:a16="http://schemas.microsoft.com/office/drawing/2014/main" id="{ACF0E19E-30C4-B243-ACA0-64E6DF35B319}"/>
                </a:ext>
              </a:extLst>
            </p:cNvPr>
            <p:cNvSpPr>
              <a:spLocks noChangeArrowheads="1"/>
            </p:cNvSpPr>
            <p:nvPr/>
          </p:nvSpPr>
          <p:spPr bwMode="auto">
            <a:xfrm flipH="1">
              <a:off x="9588693" y="2903210"/>
              <a:ext cx="537585" cy="539991"/>
            </a:xfrm>
            <a:prstGeom prst="ellipse">
              <a:avLst/>
            </a:prstGeom>
            <a:solidFill>
              <a:srgbClr val="CC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29" name="Freeform 26">
              <a:extLst>
                <a:ext uri="{FF2B5EF4-FFF2-40B4-BE49-F238E27FC236}">
                  <a16:creationId xmlns:a16="http://schemas.microsoft.com/office/drawing/2014/main" id="{00AF78D8-FBC9-0243-ADF5-A1A06497BEF3}"/>
                </a:ext>
              </a:extLst>
            </p:cNvPr>
            <p:cNvSpPr>
              <a:spLocks/>
            </p:cNvSpPr>
            <p:nvPr/>
          </p:nvSpPr>
          <p:spPr bwMode="auto">
            <a:xfrm flipH="1">
              <a:off x="8751647" y="3844886"/>
              <a:ext cx="228504" cy="313892"/>
            </a:xfrm>
            <a:custGeom>
              <a:avLst/>
              <a:gdLst>
                <a:gd name="T0" fmla="*/ 114 w 127"/>
                <a:gd name="T1" fmla="*/ 174 h 174"/>
                <a:gd name="T2" fmla="*/ 13 w 127"/>
                <a:gd name="T3" fmla="*/ 174 h 174"/>
                <a:gd name="T4" fmla="*/ 1 w 127"/>
                <a:gd name="T5" fmla="*/ 19 h 174"/>
                <a:gd name="T6" fmla="*/ 22 w 127"/>
                <a:gd name="T7" fmla="*/ 0 h 174"/>
                <a:gd name="T8" fmla="*/ 106 w 127"/>
                <a:gd name="T9" fmla="*/ 0 h 174"/>
                <a:gd name="T10" fmla="*/ 126 w 127"/>
                <a:gd name="T11" fmla="*/ 19 h 174"/>
                <a:gd name="T12" fmla="*/ 114 w 127"/>
                <a:gd name="T13" fmla="*/ 174 h 174"/>
              </a:gdLst>
              <a:ahLst/>
              <a:cxnLst>
                <a:cxn ang="0">
                  <a:pos x="T0" y="T1"/>
                </a:cxn>
                <a:cxn ang="0">
                  <a:pos x="T2" y="T3"/>
                </a:cxn>
                <a:cxn ang="0">
                  <a:pos x="T4" y="T5"/>
                </a:cxn>
                <a:cxn ang="0">
                  <a:pos x="T6" y="T7"/>
                </a:cxn>
                <a:cxn ang="0">
                  <a:pos x="T8" y="T9"/>
                </a:cxn>
                <a:cxn ang="0">
                  <a:pos x="T10" y="T11"/>
                </a:cxn>
                <a:cxn ang="0">
                  <a:pos x="T12" y="T13"/>
                </a:cxn>
              </a:cxnLst>
              <a:rect l="0" t="0" r="r" b="b"/>
              <a:pathLst>
                <a:path w="127" h="174">
                  <a:moveTo>
                    <a:pt x="114" y="174"/>
                  </a:moveTo>
                  <a:cubicBezTo>
                    <a:pt x="13" y="174"/>
                    <a:pt x="13" y="174"/>
                    <a:pt x="13" y="174"/>
                  </a:cubicBezTo>
                  <a:cubicBezTo>
                    <a:pt x="1" y="19"/>
                    <a:pt x="1" y="19"/>
                    <a:pt x="1" y="19"/>
                  </a:cubicBezTo>
                  <a:cubicBezTo>
                    <a:pt x="0" y="7"/>
                    <a:pt x="11" y="0"/>
                    <a:pt x="22" y="0"/>
                  </a:cubicBezTo>
                  <a:cubicBezTo>
                    <a:pt x="106" y="0"/>
                    <a:pt x="106" y="0"/>
                    <a:pt x="106" y="0"/>
                  </a:cubicBezTo>
                  <a:cubicBezTo>
                    <a:pt x="117" y="0"/>
                    <a:pt x="127" y="7"/>
                    <a:pt x="126" y="19"/>
                  </a:cubicBezTo>
                  <a:lnTo>
                    <a:pt x="114" y="17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0" name="Freeform 27">
              <a:extLst>
                <a:ext uri="{FF2B5EF4-FFF2-40B4-BE49-F238E27FC236}">
                  <a16:creationId xmlns:a16="http://schemas.microsoft.com/office/drawing/2014/main" id="{A21DC19C-B0DE-7444-BA2B-D861096BFA40}"/>
                </a:ext>
              </a:extLst>
            </p:cNvPr>
            <p:cNvSpPr>
              <a:spLocks/>
            </p:cNvSpPr>
            <p:nvPr/>
          </p:nvSpPr>
          <p:spPr bwMode="auto">
            <a:xfrm flipH="1">
              <a:off x="8755255" y="3897803"/>
              <a:ext cx="221288" cy="162358"/>
            </a:xfrm>
            <a:custGeom>
              <a:avLst/>
              <a:gdLst>
                <a:gd name="T0" fmla="*/ 175 w 184"/>
                <a:gd name="T1" fmla="*/ 135 h 135"/>
                <a:gd name="T2" fmla="*/ 10 w 184"/>
                <a:gd name="T3" fmla="*/ 135 h 135"/>
                <a:gd name="T4" fmla="*/ 0 w 184"/>
                <a:gd name="T5" fmla="*/ 0 h 135"/>
                <a:gd name="T6" fmla="*/ 184 w 184"/>
                <a:gd name="T7" fmla="*/ 0 h 135"/>
                <a:gd name="T8" fmla="*/ 175 w 184"/>
                <a:gd name="T9" fmla="*/ 135 h 135"/>
              </a:gdLst>
              <a:ahLst/>
              <a:cxnLst>
                <a:cxn ang="0">
                  <a:pos x="T0" y="T1"/>
                </a:cxn>
                <a:cxn ang="0">
                  <a:pos x="T2" y="T3"/>
                </a:cxn>
                <a:cxn ang="0">
                  <a:pos x="T4" y="T5"/>
                </a:cxn>
                <a:cxn ang="0">
                  <a:pos x="T6" y="T7"/>
                </a:cxn>
                <a:cxn ang="0">
                  <a:pos x="T8" y="T9"/>
                </a:cxn>
              </a:cxnLst>
              <a:rect l="0" t="0" r="r" b="b"/>
              <a:pathLst>
                <a:path w="184" h="135">
                  <a:moveTo>
                    <a:pt x="175" y="135"/>
                  </a:moveTo>
                  <a:lnTo>
                    <a:pt x="10" y="135"/>
                  </a:lnTo>
                  <a:lnTo>
                    <a:pt x="0" y="0"/>
                  </a:lnTo>
                  <a:lnTo>
                    <a:pt x="184" y="0"/>
                  </a:lnTo>
                  <a:lnTo>
                    <a:pt x="175" y="135"/>
                  </a:lnTo>
                  <a:close/>
                </a:path>
              </a:pathLst>
            </a:custGeom>
            <a:solidFill>
              <a:srgbClr val="2A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1" name="Freeform 28">
              <a:extLst>
                <a:ext uri="{FF2B5EF4-FFF2-40B4-BE49-F238E27FC236}">
                  <a16:creationId xmlns:a16="http://schemas.microsoft.com/office/drawing/2014/main" id="{D5E99FA4-30DF-B641-BD0D-662B2C8743A3}"/>
                </a:ext>
              </a:extLst>
            </p:cNvPr>
            <p:cNvSpPr>
              <a:spLocks/>
            </p:cNvSpPr>
            <p:nvPr/>
          </p:nvSpPr>
          <p:spPr bwMode="auto">
            <a:xfrm flipH="1">
              <a:off x="8766079" y="4060161"/>
              <a:ext cx="198437" cy="98617"/>
            </a:xfrm>
            <a:custGeom>
              <a:avLst/>
              <a:gdLst>
                <a:gd name="T0" fmla="*/ 158 w 165"/>
                <a:gd name="T1" fmla="*/ 82 h 82"/>
                <a:gd name="T2" fmla="*/ 6 w 165"/>
                <a:gd name="T3" fmla="*/ 82 h 82"/>
                <a:gd name="T4" fmla="*/ 0 w 165"/>
                <a:gd name="T5" fmla="*/ 0 h 82"/>
                <a:gd name="T6" fmla="*/ 165 w 165"/>
                <a:gd name="T7" fmla="*/ 0 h 82"/>
                <a:gd name="T8" fmla="*/ 158 w 165"/>
                <a:gd name="T9" fmla="*/ 82 h 82"/>
              </a:gdLst>
              <a:ahLst/>
              <a:cxnLst>
                <a:cxn ang="0">
                  <a:pos x="T0" y="T1"/>
                </a:cxn>
                <a:cxn ang="0">
                  <a:pos x="T2" y="T3"/>
                </a:cxn>
                <a:cxn ang="0">
                  <a:pos x="T4" y="T5"/>
                </a:cxn>
                <a:cxn ang="0">
                  <a:pos x="T6" y="T7"/>
                </a:cxn>
                <a:cxn ang="0">
                  <a:pos x="T8" y="T9"/>
                </a:cxn>
              </a:cxnLst>
              <a:rect l="0" t="0" r="r" b="b"/>
              <a:pathLst>
                <a:path w="165" h="82">
                  <a:moveTo>
                    <a:pt x="158" y="82"/>
                  </a:moveTo>
                  <a:lnTo>
                    <a:pt x="6" y="82"/>
                  </a:lnTo>
                  <a:lnTo>
                    <a:pt x="0" y="0"/>
                  </a:lnTo>
                  <a:lnTo>
                    <a:pt x="165" y="0"/>
                  </a:lnTo>
                  <a:lnTo>
                    <a:pt x="158" y="82"/>
                  </a:lnTo>
                  <a:close/>
                </a:path>
              </a:pathLst>
            </a:custGeom>
            <a:solidFill>
              <a:srgbClr val="69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2" name="Rectangle 29">
              <a:extLst>
                <a:ext uri="{FF2B5EF4-FFF2-40B4-BE49-F238E27FC236}">
                  <a16:creationId xmlns:a16="http://schemas.microsoft.com/office/drawing/2014/main" id="{6C4C03F7-70F3-514C-954B-AB51FEDA6414}"/>
                </a:ext>
              </a:extLst>
            </p:cNvPr>
            <p:cNvSpPr>
              <a:spLocks noChangeArrowheads="1"/>
            </p:cNvSpPr>
            <p:nvPr/>
          </p:nvSpPr>
          <p:spPr bwMode="auto">
            <a:xfrm flipH="1">
              <a:off x="8756458" y="2647045"/>
              <a:ext cx="829829" cy="121468"/>
            </a:xfrm>
            <a:prstGeom prst="rect">
              <a:avLst/>
            </a:prstGeom>
            <a:solidFill>
              <a:srgbClr val="2A3E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3" name="Freeform 30">
              <a:extLst>
                <a:ext uri="{FF2B5EF4-FFF2-40B4-BE49-F238E27FC236}">
                  <a16:creationId xmlns:a16="http://schemas.microsoft.com/office/drawing/2014/main" id="{B3560BEB-4E9F-C147-997C-5829C142A97A}"/>
                </a:ext>
              </a:extLst>
            </p:cNvPr>
            <p:cNvSpPr>
              <a:spLocks/>
            </p:cNvSpPr>
            <p:nvPr/>
          </p:nvSpPr>
          <p:spPr bwMode="auto">
            <a:xfrm flipH="1">
              <a:off x="8787727" y="3284451"/>
              <a:ext cx="173182" cy="151534"/>
            </a:xfrm>
            <a:custGeom>
              <a:avLst/>
              <a:gdLst>
                <a:gd name="T0" fmla="*/ 59 w 96"/>
                <a:gd name="T1" fmla="*/ 2 h 84"/>
                <a:gd name="T2" fmla="*/ 58 w 96"/>
                <a:gd name="T3" fmla="*/ 11 h 84"/>
                <a:gd name="T4" fmla="*/ 77 w 96"/>
                <a:gd name="T5" fmla="*/ 37 h 84"/>
                <a:gd name="T6" fmla="*/ 6 w 96"/>
                <a:gd name="T7" fmla="*/ 37 h 84"/>
                <a:gd name="T8" fmla="*/ 0 w 96"/>
                <a:gd name="T9" fmla="*/ 43 h 84"/>
                <a:gd name="T10" fmla="*/ 6 w 96"/>
                <a:gd name="T11" fmla="*/ 49 h 84"/>
                <a:gd name="T12" fmla="*/ 77 w 96"/>
                <a:gd name="T13" fmla="*/ 49 h 84"/>
                <a:gd name="T14" fmla="*/ 58 w 96"/>
                <a:gd name="T15" fmla="*/ 75 h 84"/>
                <a:gd name="T16" fmla="*/ 59 w 96"/>
                <a:gd name="T17" fmla="*/ 83 h 84"/>
                <a:gd name="T18" fmla="*/ 62 w 96"/>
                <a:gd name="T19" fmla="*/ 84 h 84"/>
                <a:gd name="T20" fmla="*/ 67 w 96"/>
                <a:gd name="T21" fmla="*/ 82 h 84"/>
                <a:gd name="T22" fmla="*/ 96 w 96"/>
                <a:gd name="T23" fmla="*/ 44 h 84"/>
                <a:gd name="T24" fmla="*/ 67 w 96"/>
                <a:gd name="T25" fmla="*/ 4 h 84"/>
                <a:gd name="T26" fmla="*/ 59 w 96"/>
                <a:gd name="T27" fmla="*/ 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84">
                  <a:moveTo>
                    <a:pt x="59" y="2"/>
                  </a:moveTo>
                  <a:cubicBezTo>
                    <a:pt x="56" y="4"/>
                    <a:pt x="56" y="8"/>
                    <a:pt x="58" y="11"/>
                  </a:cubicBezTo>
                  <a:cubicBezTo>
                    <a:pt x="77" y="37"/>
                    <a:pt x="77" y="37"/>
                    <a:pt x="77" y="37"/>
                  </a:cubicBezTo>
                  <a:cubicBezTo>
                    <a:pt x="6" y="37"/>
                    <a:pt x="6" y="37"/>
                    <a:pt x="6" y="37"/>
                  </a:cubicBezTo>
                  <a:cubicBezTo>
                    <a:pt x="3" y="37"/>
                    <a:pt x="0" y="40"/>
                    <a:pt x="0" y="43"/>
                  </a:cubicBezTo>
                  <a:cubicBezTo>
                    <a:pt x="0" y="46"/>
                    <a:pt x="3" y="49"/>
                    <a:pt x="6" y="49"/>
                  </a:cubicBezTo>
                  <a:cubicBezTo>
                    <a:pt x="77" y="49"/>
                    <a:pt x="77" y="49"/>
                    <a:pt x="77" y="49"/>
                  </a:cubicBezTo>
                  <a:cubicBezTo>
                    <a:pt x="58" y="75"/>
                    <a:pt x="58" y="75"/>
                    <a:pt x="58" y="75"/>
                  </a:cubicBezTo>
                  <a:cubicBezTo>
                    <a:pt x="56" y="77"/>
                    <a:pt x="56" y="81"/>
                    <a:pt x="59" y="83"/>
                  </a:cubicBezTo>
                  <a:cubicBezTo>
                    <a:pt x="60" y="84"/>
                    <a:pt x="61" y="84"/>
                    <a:pt x="62" y="84"/>
                  </a:cubicBezTo>
                  <a:cubicBezTo>
                    <a:pt x="64" y="84"/>
                    <a:pt x="66" y="83"/>
                    <a:pt x="67" y="82"/>
                  </a:cubicBezTo>
                  <a:cubicBezTo>
                    <a:pt x="96" y="44"/>
                    <a:pt x="96" y="44"/>
                    <a:pt x="96" y="44"/>
                  </a:cubicBezTo>
                  <a:cubicBezTo>
                    <a:pt x="67" y="4"/>
                    <a:pt x="67" y="4"/>
                    <a:pt x="67" y="4"/>
                  </a:cubicBezTo>
                  <a:cubicBezTo>
                    <a:pt x="65" y="1"/>
                    <a:pt x="62" y="0"/>
                    <a:pt x="59" y="2"/>
                  </a:cubicBezTo>
                  <a:close/>
                </a:path>
              </a:pathLst>
            </a:custGeom>
            <a:solidFill>
              <a:srgbClr val="E8E6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4" name="Freeform 31">
              <a:extLst>
                <a:ext uri="{FF2B5EF4-FFF2-40B4-BE49-F238E27FC236}">
                  <a16:creationId xmlns:a16="http://schemas.microsoft.com/office/drawing/2014/main" id="{FF94FDC7-B033-BF42-AD87-D7B920821505}"/>
                </a:ext>
              </a:extLst>
            </p:cNvPr>
            <p:cNvSpPr>
              <a:spLocks noEditPoints="1"/>
            </p:cNvSpPr>
            <p:nvPr/>
          </p:nvSpPr>
          <p:spPr bwMode="auto">
            <a:xfrm flipH="1">
              <a:off x="8730000" y="3224318"/>
              <a:ext cx="277812" cy="277813"/>
            </a:xfrm>
            <a:custGeom>
              <a:avLst/>
              <a:gdLst>
                <a:gd name="T0" fmla="*/ 77 w 154"/>
                <a:gd name="T1" fmla="*/ 0 h 154"/>
                <a:gd name="T2" fmla="*/ 0 w 154"/>
                <a:gd name="T3" fmla="*/ 77 h 154"/>
                <a:gd name="T4" fmla="*/ 77 w 154"/>
                <a:gd name="T5" fmla="*/ 154 h 154"/>
                <a:gd name="T6" fmla="*/ 154 w 154"/>
                <a:gd name="T7" fmla="*/ 77 h 154"/>
                <a:gd name="T8" fmla="*/ 77 w 154"/>
                <a:gd name="T9" fmla="*/ 0 h 154"/>
                <a:gd name="T10" fmla="*/ 77 w 154"/>
                <a:gd name="T11" fmla="*/ 142 h 154"/>
                <a:gd name="T12" fmla="*/ 12 w 154"/>
                <a:gd name="T13" fmla="*/ 77 h 154"/>
                <a:gd name="T14" fmla="*/ 77 w 154"/>
                <a:gd name="T15" fmla="*/ 12 h 154"/>
                <a:gd name="T16" fmla="*/ 142 w 154"/>
                <a:gd name="T17" fmla="*/ 77 h 154"/>
                <a:gd name="T18" fmla="*/ 77 w 154"/>
                <a:gd name="T19" fmla="*/ 142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 h="154">
                  <a:moveTo>
                    <a:pt x="77" y="0"/>
                  </a:moveTo>
                  <a:cubicBezTo>
                    <a:pt x="35" y="0"/>
                    <a:pt x="0" y="35"/>
                    <a:pt x="0" y="77"/>
                  </a:cubicBezTo>
                  <a:cubicBezTo>
                    <a:pt x="0" y="120"/>
                    <a:pt x="35" y="154"/>
                    <a:pt x="77" y="154"/>
                  </a:cubicBezTo>
                  <a:cubicBezTo>
                    <a:pt x="120" y="154"/>
                    <a:pt x="154" y="120"/>
                    <a:pt x="154" y="77"/>
                  </a:cubicBezTo>
                  <a:cubicBezTo>
                    <a:pt x="154" y="35"/>
                    <a:pt x="120" y="0"/>
                    <a:pt x="77" y="0"/>
                  </a:cubicBezTo>
                  <a:close/>
                  <a:moveTo>
                    <a:pt x="77" y="142"/>
                  </a:moveTo>
                  <a:cubicBezTo>
                    <a:pt x="41" y="142"/>
                    <a:pt x="12" y="113"/>
                    <a:pt x="12" y="77"/>
                  </a:cubicBezTo>
                  <a:cubicBezTo>
                    <a:pt x="12" y="42"/>
                    <a:pt x="41" y="12"/>
                    <a:pt x="77" y="12"/>
                  </a:cubicBezTo>
                  <a:cubicBezTo>
                    <a:pt x="113" y="12"/>
                    <a:pt x="142" y="42"/>
                    <a:pt x="142" y="77"/>
                  </a:cubicBezTo>
                  <a:cubicBezTo>
                    <a:pt x="142" y="113"/>
                    <a:pt x="113" y="142"/>
                    <a:pt x="77" y="142"/>
                  </a:cubicBezTo>
                  <a:close/>
                </a:path>
              </a:pathLst>
            </a:custGeom>
            <a:solidFill>
              <a:srgbClr val="E8E6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5" name="Freeform 32">
              <a:extLst>
                <a:ext uri="{FF2B5EF4-FFF2-40B4-BE49-F238E27FC236}">
                  <a16:creationId xmlns:a16="http://schemas.microsoft.com/office/drawing/2014/main" id="{86931548-AC32-AF4B-B9F7-70666569CDE4}"/>
                </a:ext>
              </a:extLst>
            </p:cNvPr>
            <p:cNvSpPr>
              <a:spLocks/>
            </p:cNvSpPr>
            <p:nvPr/>
          </p:nvSpPr>
          <p:spPr bwMode="auto">
            <a:xfrm flipH="1">
              <a:off x="9909801" y="1274820"/>
              <a:ext cx="858693" cy="401686"/>
            </a:xfrm>
            <a:custGeom>
              <a:avLst/>
              <a:gdLst>
                <a:gd name="T0" fmla="*/ 435 w 476"/>
                <a:gd name="T1" fmla="*/ 0 h 223"/>
                <a:gd name="T2" fmla="*/ 393 w 476"/>
                <a:gd name="T3" fmla="*/ 41 h 223"/>
                <a:gd name="T4" fmla="*/ 398 w 476"/>
                <a:gd name="T5" fmla="*/ 61 h 223"/>
                <a:gd name="T6" fmla="*/ 259 w 476"/>
                <a:gd name="T7" fmla="*/ 155 h 223"/>
                <a:gd name="T8" fmla="*/ 227 w 476"/>
                <a:gd name="T9" fmla="*/ 139 h 223"/>
                <a:gd name="T10" fmla="*/ 196 w 476"/>
                <a:gd name="T11" fmla="*/ 153 h 223"/>
                <a:gd name="T12" fmla="*/ 77 w 476"/>
                <a:gd name="T13" fmla="*/ 63 h 223"/>
                <a:gd name="T14" fmla="*/ 83 w 476"/>
                <a:gd name="T15" fmla="*/ 41 h 223"/>
                <a:gd name="T16" fmla="*/ 42 w 476"/>
                <a:gd name="T17" fmla="*/ 0 h 223"/>
                <a:gd name="T18" fmla="*/ 0 w 476"/>
                <a:gd name="T19" fmla="*/ 41 h 223"/>
                <a:gd name="T20" fmla="*/ 42 w 476"/>
                <a:gd name="T21" fmla="*/ 83 h 223"/>
                <a:gd name="T22" fmla="*/ 72 w 476"/>
                <a:gd name="T23" fmla="*/ 69 h 223"/>
                <a:gd name="T24" fmla="*/ 191 w 476"/>
                <a:gd name="T25" fmla="*/ 159 h 223"/>
                <a:gd name="T26" fmla="*/ 185 w 476"/>
                <a:gd name="T27" fmla="*/ 181 h 223"/>
                <a:gd name="T28" fmla="*/ 227 w 476"/>
                <a:gd name="T29" fmla="*/ 223 h 223"/>
                <a:gd name="T30" fmla="*/ 268 w 476"/>
                <a:gd name="T31" fmla="*/ 181 h 223"/>
                <a:gd name="T32" fmla="*/ 263 w 476"/>
                <a:gd name="T33" fmla="*/ 161 h 223"/>
                <a:gd name="T34" fmla="*/ 403 w 476"/>
                <a:gd name="T35" fmla="*/ 68 h 223"/>
                <a:gd name="T36" fmla="*/ 435 w 476"/>
                <a:gd name="T37" fmla="*/ 83 h 223"/>
                <a:gd name="T38" fmla="*/ 476 w 476"/>
                <a:gd name="T39" fmla="*/ 41 h 223"/>
                <a:gd name="T40" fmla="*/ 435 w 476"/>
                <a:gd name="T41" fmla="*/ 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76" h="223">
                  <a:moveTo>
                    <a:pt x="435" y="0"/>
                  </a:moveTo>
                  <a:cubicBezTo>
                    <a:pt x="412" y="0"/>
                    <a:pt x="393" y="18"/>
                    <a:pt x="393" y="41"/>
                  </a:cubicBezTo>
                  <a:cubicBezTo>
                    <a:pt x="393" y="48"/>
                    <a:pt x="395" y="55"/>
                    <a:pt x="398" y="61"/>
                  </a:cubicBezTo>
                  <a:cubicBezTo>
                    <a:pt x="259" y="155"/>
                    <a:pt x="259" y="155"/>
                    <a:pt x="259" y="155"/>
                  </a:cubicBezTo>
                  <a:cubicBezTo>
                    <a:pt x="251" y="145"/>
                    <a:pt x="240" y="139"/>
                    <a:pt x="227" y="139"/>
                  </a:cubicBezTo>
                  <a:cubicBezTo>
                    <a:pt x="215" y="139"/>
                    <a:pt x="204" y="145"/>
                    <a:pt x="196" y="153"/>
                  </a:cubicBezTo>
                  <a:cubicBezTo>
                    <a:pt x="77" y="63"/>
                    <a:pt x="77" y="63"/>
                    <a:pt x="77" y="63"/>
                  </a:cubicBezTo>
                  <a:cubicBezTo>
                    <a:pt x="81" y="57"/>
                    <a:pt x="83" y="49"/>
                    <a:pt x="83" y="41"/>
                  </a:cubicBezTo>
                  <a:cubicBezTo>
                    <a:pt x="83" y="18"/>
                    <a:pt x="65" y="0"/>
                    <a:pt x="42" y="0"/>
                  </a:cubicBezTo>
                  <a:cubicBezTo>
                    <a:pt x="19" y="0"/>
                    <a:pt x="0" y="18"/>
                    <a:pt x="0" y="41"/>
                  </a:cubicBezTo>
                  <a:cubicBezTo>
                    <a:pt x="0" y="64"/>
                    <a:pt x="19" y="83"/>
                    <a:pt x="42" y="83"/>
                  </a:cubicBezTo>
                  <a:cubicBezTo>
                    <a:pt x="54" y="83"/>
                    <a:pt x="65" y="78"/>
                    <a:pt x="72" y="69"/>
                  </a:cubicBezTo>
                  <a:cubicBezTo>
                    <a:pt x="191" y="159"/>
                    <a:pt x="191" y="159"/>
                    <a:pt x="191" y="159"/>
                  </a:cubicBezTo>
                  <a:cubicBezTo>
                    <a:pt x="188" y="166"/>
                    <a:pt x="185" y="173"/>
                    <a:pt x="185" y="181"/>
                  </a:cubicBezTo>
                  <a:cubicBezTo>
                    <a:pt x="185" y="204"/>
                    <a:pt x="204" y="223"/>
                    <a:pt x="227" y="223"/>
                  </a:cubicBezTo>
                  <a:cubicBezTo>
                    <a:pt x="250" y="223"/>
                    <a:pt x="268" y="204"/>
                    <a:pt x="268" y="181"/>
                  </a:cubicBezTo>
                  <a:cubicBezTo>
                    <a:pt x="268" y="174"/>
                    <a:pt x="267" y="167"/>
                    <a:pt x="263" y="161"/>
                  </a:cubicBezTo>
                  <a:cubicBezTo>
                    <a:pt x="403" y="68"/>
                    <a:pt x="403" y="68"/>
                    <a:pt x="403" y="68"/>
                  </a:cubicBezTo>
                  <a:cubicBezTo>
                    <a:pt x="410" y="77"/>
                    <a:pt x="422" y="83"/>
                    <a:pt x="435" y="83"/>
                  </a:cubicBezTo>
                  <a:cubicBezTo>
                    <a:pt x="458" y="83"/>
                    <a:pt x="476" y="64"/>
                    <a:pt x="476" y="41"/>
                  </a:cubicBezTo>
                  <a:cubicBezTo>
                    <a:pt x="476" y="18"/>
                    <a:pt x="458" y="0"/>
                    <a:pt x="435" y="0"/>
                  </a:cubicBezTo>
                  <a:close/>
                </a:path>
              </a:pathLst>
            </a:custGeom>
            <a:solidFill>
              <a:srgbClr val="69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6" name="Freeform 33">
              <a:extLst>
                <a:ext uri="{FF2B5EF4-FFF2-40B4-BE49-F238E27FC236}">
                  <a16:creationId xmlns:a16="http://schemas.microsoft.com/office/drawing/2014/main" id="{41DF7546-4D9B-4943-AC4C-ABD599D79EE2}"/>
                </a:ext>
              </a:extLst>
            </p:cNvPr>
            <p:cNvSpPr>
              <a:spLocks/>
            </p:cNvSpPr>
            <p:nvPr/>
          </p:nvSpPr>
          <p:spPr bwMode="auto">
            <a:xfrm flipH="1">
              <a:off x="8297045" y="4469062"/>
              <a:ext cx="665066" cy="666269"/>
            </a:xfrm>
            <a:custGeom>
              <a:avLst/>
              <a:gdLst>
                <a:gd name="T0" fmla="*/ 16 w 369"/>
                <a:gd name="T1" fmla="*/ 75 h 369"/>
                <a:gd name="T2" fmla="*/ 75 w 369"/>
                <a:gd name="T3" fmla="*/ 75 h 369"/>
                <a:gd name="T4" fmla="*/ 85 w 369"/>
                <a:gd name="T5" fmla="*/ 57 h 369"/>
                <a:gd name="T6" fmla="*/ 250 w 369"/>
                <a:gd name="T7" fmla="*/ 89 h 369"/>
                <a:gd name="T8" fmla="*/ 262 w 369"/>
                <a:gd name="T9" fmla="*/ 123 h 369"/>
                <a:gd name="T10" fmla="*/ 293 w 369"/>
                <a:gd name="T11" fmla="*/ 135 h 369"/>
                <a:gd name="T12" fmla="*/ 314 w 369"/>
                <a:gd name="T13" fmla="*/ 283 h 369"/>
                <a:gd name="T14" fmla="*/ 294 w 369"/>
                <a:gd name="T15" fmla="*/ 294 h 369"/>
                <a:gd name="T16" fmla="*/ 294 w 369"/>
                <a:gd name="T17" fmla="*/ 353 h 369"/>
                <a:gd name="T18" fmla="*/ 353 w 369"/>
                <a:gd name="T19" fmla="*/ 353 h 369"/>
                <a:gd name="T20" fmla="*/ 353 w 369"/>
                <a:gd name="T21" fmla="*/ 294 h 369"/>
                <a:gd name="T22" fmla="*/ 322 w 369"/>
                <a:gd name="T23" fmla="*/ 282 h 369"/>
                <a:gd name="T24" fmla="*/ 301 w 369"/>
                <a:gd name="T25" fmla="*/ 134 h 369"/>
                <a:gd name="T26" fmla="*/ 321 w 369"/>
                <a:gd name="T27" fmla="*/ 123 h 369"/>
                <a:gd name="T28" fmla="*/ 321 w 369"/>
                <a:gd name="T29" fmla="*/ 64 h 369"/>
                <a:gd name="T30" fmla="*/ 262 w 369"/>
                <a:gd name="T31" fmla="*/ 64 h 369"/>
                <a:gd name="T32" fmla="*/ 252 w 369"/>
                <a:gd name="T33" fmla="*/ 82 h 369"/>
                <a:gd name="T34" fmla="*/ 87 w 369"/>
                <a:gd name="T35" fmla="*/ 49 h 369"/>
                <a:gd name="T36" fmla="*/ 75 w 369"/>
                <a:gd name="T37" fmla="*/ 16 h 369"/>
                <a:gd name="T38" fmla="*/ 16 w 369"/>
                <a:gd name="T39" fmla="*/ 16 h 369"/>
                <a:gd name="T40" fmla="*/ 16 w 369"/>
                <a:gd name="T41" fmla="*/ 75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69" h="369">
                  <a:moveTo>
                    <a:pt x="16" y="75"/>
                  </a:moveTo>
                  <a:cubicBezTo>
                    <a:pt x="32" y="91"/>
                    <a:pt x="59" y="91"/>
                    <a:pt x="75" y="75"/>
                  </a:cubicBezTo>
                  <a:cubicBezTo>
                    <a:pt x="80" y="70"/>
                    <a:pt x="84" y="64"/>
                    <a:pt x="85" y="57"/>
                  </a:cubicBezTo>
                  <a:cubicBezTo>
                    <a:pt x="250" y="89"/>
                    <a:pt x="250" y="89"/>
                    <a:pt x="250" y="89"/>
                  </a:cubicBezTo>
                  <a:cubicBezTo>
                    <a:pt x="249" y="101"/>
                    <a:pt x="253" y="114"/>
                    <a:pt x="262" y="123"/>
                  </a:cubicBezTo>
                  <a:cubicBezTo>
                    <a:pt x="271" y="131"/>
                    <a:pt x="282" y="135"/>
                    <a:pt x="293" y="135"/>
                  </a:cubicBezTo>
                  <a:cubicBezTo>
                    <a:pt x="314" y="283"/>
                    <a:pt x="314" y="283"/>
                    <a:pt x="314" y="283"/>
                  </a:cubicBezTo>
                  <a:cubicBezTo>
                    <a:pt x="307" y="284"/>
                    <a:pt x="300" y="288"/>
                    <a:pt x="294" y="294"/>
                  </a:cubicBezTo>
                  <a:cubicBezTo>
                    <a:pt x="278" y="310"/>
                    <a:pt x="278" y="336"/>
                    <a:pt x="294" y="353"/>
                  </a:cubicBezTo>
                  <a:cubicBezTo>
                    <a:pt x="310" y="369"/>
                    <a:pt x="337" y="369"/>
                    <a:pt x="353" y="353"/>
                  </a:cubicBezTo>
                  <a:cubicBezTo>
                    <a:pt x="369" y="336"/>
                    <a:pt x="369" y="310"/>
                    <a:pt x="353" y="294"/>
                  </a:cubicBezTo>
                  <a:cubicBezTo>
                    <a:pt x="344" y="285"/>
                    <a:pt x="333" y="281"/>
                    <a:pt x="322" y="282"/>
                  </a:cubicBezTo>
                  <a:cubicBezTo>
                    <a:pt x="301" y="134"/>
                    <a:pt x="301" y="134"/>
                    <a:pt x="301" y="134"/>
                  </a:cubicBezTo>
                  <a:cubicBezTo>
                    <a:pt x="308" y="132"/>
                    <a:pt x="315" y="128"/>
                    <a:pt x="321" y="123"/>
                  </a:cubicBezTo>
                  <a:cubicBezTo>
                    <a:pt x="337" y="107"/>
                    <a:pt x="337" y="80"/>
                    <a:pt x="321" y="64"/>
                  </a:cubicBezTo>
                  <a:cubicBezTo>
                    <a:pt x="305" y="48"/>
                    <a:pt x="278" y="48"/>
                    <a:pt x="262" y="64"/>
                  </a:cubicBezTo>
                  <a:cubicBezTo>
                    <a:pt x="257" y="69"/>
                    <a:pt x="253" y="75"/>
                    <a:pt x="252" y="82"/>
                  </a:cubicBezTo>
                  <a:cubicBezTo>
                    <a:pt x="87" y="49"/>
                    <a:pt x="87" y="49"/>
                    <a:pt x="87" y="49"/>
                  </a:cubicBezTo>
                  <a:cubicBezTo>
                    <a:pt x="88" y="37"/>
                    <a:pt x="84" y="25"/>
                    <a:pt x="75" y="16"/>
                  </a:cubicBezTo>
                  <a:cubicBezTo>
                    <a:pt x="59" y="0"/>
                    <a:pt x="32" y="0"/>
                    <a:pt x="16" y="16"/>
                  </a:cubicBezTo>
                  <a:cubicBezTo>
                    <a:pt x="0" y="32"/>
                    <a:pt x="0" y="58"/>
                    <a:pt x="16" y="75"/>
                  </a:cubicBezTo>
                  <a:close/>
                </a:path>
              </a:pathLst>
            </a:custGeom>
            <a:solidFill>
              <a:srgbClr val="69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7" name="Freeform 34">
              <a:extLst>
                <a:ext uri="{FF2B5EF4-FFF2-40B4-BE49-F238E27FC236}">
                  <a16:creationId xmlns:a16="http://schemas.microsoft.com/office/drawing/2014/main" id="{D7BC5639-BA91-2C40-9D4D-A2B5A086DC4D}"/>
                </a:ext>
              </a:extLst>
            </p:cNvPr>
            <p:cNvSpPr>
              <a:spLocks/>
            </p:cNvSpPr>
            <p:nvPr/>
          </p:nvSpPr>
          <p:spPr bwMode="auto">
            <a:xfrm flipH="1">
              <a:off x="10155142" y="2938087"/>
              <a:ext cx="631392" cy="974148"/>
            </a:xfrm>
            <a:custGeom>
              <a:avLst/>
              <a:gdLst>
                <a:gd name="T0" fmla="*/ 339 w 350"/>
                <a:gd name="T1" fmla="*/ 299 h 540"/>
                <a:gd name="T2" fmla="*/ 334 w 350"/>
                <a:gd name="T3" fmla="*/ 232 h 540"/>
                <a:gd name="T4" fmla="*/ 254 w 350"/>
                <a:gd name="T5" fmla="*/ 90 h 540"/>
                <a:gd name="T6" fmla="*/ 160 w 350"/>
                <a:gd name="T7" fmla="*/ 0 h 540"/>
                <a:gd name="T8" fmla="*/ 99 w 350"/>
                <a:gd name="T9" fmla="*/ 34 h 540"/>
                <a:gd name="T10" fmla="*/ 36 w 350"/>
                <a:gd name="T11" fmla="*/ 171 h 540"/>
                <a:gd name="T12" fmla="*/ 68 w 350"/>
                <a:gd name="T13" fmla="*/ 363 h 540"/>
                <a:gd name="T14" fmla="*/ 10 w 350"/>
                <a:gd name="T15" fmla="*/ 506 h 540"/>
                <a:gd name="T16" fmla="*/ 0 w 350"/>
                <a:gd name="T17" fmla="*/ 540 h 540"/>
                <a:gd name="T18" fmla="*/ 2 w 350"/>
                <a:gd name="T19" fmla="*/ 539 h 540"/>
                <a:gd name="T20" fmla="*/ 2 w 350"/>
                <a:gd name="T21" fmla="*/ 540 h 540"/>
                <a:gd name="T22" fmla="*/ 333 w 350"/>
                <a:gd name="T23" fmla="*/ 495 h 540"/>
                <a:gd name="T24" fmla="*/ 275 w 350"/>
                <a:gd name="T25" fmla="*/ 416 h 540"/>
                <a:gd name="T26" fmla="*/ 290 w 350"/>
                <a:gd name="T27" fmla="*/ 343 h 540"/>
                <a:gd name="T28" fmla="*/ 339 w 350"/>
                <a:gd name="T29" fmla="*/ 299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0" h="540">
                  <a:moveTo>
                    <a:pt x="339" y="299"/>
                  </a:moveTo>
                  <a:cubicBezTo>
                    <a:pt x="350" y="272"/>
                    <a:pt x="348" y="257"/>
                    <a:pt x="334" y="232"/>
                  </a:cubicBezTo>
                  <a:cubicBezTo>
                    <a:pt x="254" y="90"/>
                    <a:pt x="254" y="90"/>
                    <a:pt x="254" y="90"/>
                  </a:cubicBezTo>
                  <a:cubicBezTo>
                    <a:pt x="160" y="0"/>
                    <a:pt x="160" y="0"/>
                    <a:pt x="160" y="0"/>
                  </a:cubicBezTo>
                  <a:cubicBezTo>
                    <a:pt x="99" y="34"/>
                    <a:pt x="99" y="34"/>
                    <a:pt x="99" y="34"/>
                  </a:cubicBezTo>
                  <a:cubicBezTo>
                    <a:pt x="50" y="67"/>
                    <a:pt x="26" y="120"/>
                    <a:pt x="36" y="171"/>
                  </a:cubicBezTo>
                  <a:cubicBezTo>
                    <a:pt x="68" y="363"/>
                    <a:pt x="68" y="363"/>
                    <a:pt x="68" y="363"/>
                  </a:cubicBezTo>
                  <a:cubicBezTo>
                    <a:pt x="61" y="374"/>
                    <a:pt x="16" y="489"/>
                    <a:pt x="10" y="506"/>
                  </a:cubicBezTo>
                  <a:cubicBezTo>
                    <a:pt x="0" y="540"/>
                    <a:pt x="0" y="540"/>
                    <a:pt x="0" y="540"/>
                  </a:cubicBezTo>
                  <a:cubicBezTo>
                    <a:pt x="2" y="539"/>
                    <a:pt x="2" y="539"/>
                    <a:pt x="2" y="539"/>
                  </a:cubicBezTo>
                  <a:cubicBezTo>
                    <a:pt x="2" y="540"/>
                    <a:pt x="2" y="540"/>
                    <a:pt x="2" y="540"/>
                  </a:cubicBezTo>
                  <a:cubicBezTo>
                    <a:pt x="333" y="495"/>
                    <a:pt x="333" y="495"/>
                    <a:pt x="333" y="495"/>
                  </a:cubicBezTo>
                  <a:cubicBezTo>
                    <a:pt x="275" y="416"/>
                    <a:pt x="275" y="416"/>
                    <a:pt x="275" y="416"/>
                  </a:cubicBezTo>
                  <a:cubicBezTo>
                    <a:pt x="290" y="343"/>
                    <a:pt x="290" y="343"/>
                    <a:pt x="290" y="343"/>
                  </a:cubicBezTo>
                  <a:cubicBezTo>
                    <a:pt x="317" y="335"/>
                    <a:pt x="331" y="317"/>
                    <a:pt x="339" y="29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8" name="Freeform 35">
              <a:extLst>
                <a:ext uri="{FF2B5EF4-FFF2-40B4-BE49-F238E27FC236}">
                  <a16:creationId xmlns:a16="http://schemas.microsoft.com/office/drawing/2014/main" id="{B3ED2954-7188-3740-A0A8-DC7A28FE48DE}"/>
                </a:ext>
              </a:extLst>
            </p:cNvPr>
            <p:cNvSpPr>
              <a:spLocks/>
            </p:cNvSpPr>
            <p:nvPr/>
          </p:nvSpPr>
          <p:spPr bwMode="auto">
            <a:xfrm flipH="1">
              <a:off x="11199073" y="4099848"/>
              <a:ext cx="666269" cy="665066"/>
            </a:xfrm>
            <a:custGeom>
              <a:avLst/>
              <a:gdLst>
                <a:gd name="T0" fmla="*/ 294 w 369"/>
                <a:gd name="T1" fmla="*/ 16 h 369"/>
                <a:gd name="T2" fmla="*/ 294 w 369"/>
                <a:gd name="T3" fmla="*/ 75 h 369"/>
                <a:gd name="T4" fmla="*/ 311 w 369"/>
                <a:gd name="T5" fmla="*/ 85 h 369"/>
                <a:gd name="T6" fmla="*/ 279 w 369"/>
                <a:gd name="T7" fmla="*/ 250 h 369"/>
                <a:gd name="T8" fmla="*/ 246 w 369"/>
                <a:gd name="T9" fmla="*/ 262 h 369"/>
                <a:gd name="T10" fmla="*/ 234 w 369"/>
                <a:gd name="T11" fmla="*/ 293 h 369"/>
                <a:gd name="T12" fmla="*/ 86 w 369"/>
                <a:gd name="T13" fmla="*/ 314 h 369"/>
                <a:gd name="T14" fmla="*/ 75 w 369"/>
                <a:gd name="T15" fmla="*/ 294 h 369"/>
                <a:gd name="T16" fmla="*/ 16 w 369"/>
                <a:gd name="T17" fmla="*/ 294 h 369"/>
                <a:gd name="T18" fmla="*/ 16 w 369"/>
                <a:gd name="T19" fmla="*/ 353 h 369"/>
                <a:gd name="T20" fmla="*/ 75 w 369"/>
                <a:gd name="T21" fmla="*/ 353 h 369"/>
                <a:gd name="T22" fmla="*/ 87 w 369"/>
                <a:gd name="T23" fmla="*/ 321 h 369"/>
                <a:gd name="T24" fmla="*/ 235 w 369"/>
                <a:gd name="T25" fmla="*/ 301 h 369"/>
                <a:gd name="T26" fmla="*/ 246 w 369"/>
                <a:gd name="T27" fmla="*/ 320 h 369"/>
                <a:gd name="T28" fmla="*/ 305 w 369"/>
                <a:gd name="T29" fmla="*/ 320 h 369"/>
                <a:gd name="T30" fmla="*/ 305 w 369"/>
                <a:gd name="T31" fmla="*/ 262 h 369"/>
                <a:gd name="T32" fmla="*/ 287 w 369"/>
                <a:gd name="T33" fmla="*/ 251 h 369"/>
                <a:gd name="T34" fmla="*/ 319 w 369"/>
                <a:gd name="T35" fmla="*/ 87 h 369"/>
                <a:gd name="T36" fmla="*/ 353 w 369"/>
                <a:gd name="T37" fmla="*/ 75 h 369"/>
                <a:gd name="T38" fmla="*/ 353 w 369"/>
                <a:gd name="T39" fmla="*/ 16 h 369"/>
                <a:gd name="T40" fmla="*/ 294 w 369"/>
                <a:gd name="T41" fmla="*/ 16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69" h="369">
                  <a:moveTo>
                    <a:pt x="294" y="16"/>
                  </a:moveTo>
                  <a:cubicBezTo>
                    <a:pt x="278" y="32"/>
                    <a:pt x="278" y="58"/>
                    <a:pt x="294" y="75"/>
                  </a:cubicBezTo>
                  <a:cubicBezTo>
                    <a:pt x="299" y="80"/>
                    <a:pt x="305" y="83"/>
                    <a:pt x="311" y="85"/>
                  </a:cubicBezTo>
                  <a:cubicBezTo>
                    <a:pt x="279" y="250"/>
                    <a:pt x="279" y="250"/>
                    <a:pt x="279" y="250"/>
                  </a:cubicBezTo>
                  <a:cubicBezTo>
                    <a:pt x="267" y="249"/>
                    <a:pt x="255" y="253"/>
                    <a:pt x="246" y="262"/>
                  </a:cubicBezTo>
                  <a:cubicBezTo>
                    <a:pt x="237" y="270"/>
                    <a:pt x="233" y="282"/>
                    <a:pt x="234" y="293"/>
                  </a:cubicBezTo>
                  <a:cubicBezTo>
                    <a:pt x="86" y="314"/>
                    <a:pt x="86" y="314"/>
                    <a:pt x="86" y="314"/>
                  </a:cubicBezTo>
                  <a:cubicBezTo>
                    <a:pt x="84" y="306"/>
                    <a:pt x="80" y="299"/>
                    <a:pt x="75" y="294"/>
                  </a:cubicBezTo>
                  <a:cubicBezTo>
                    <a:pt x="59" y="278"/>
                    <a:pt x="32" y="278"/>
                    <a:pt x="16" y="294"/>
                  </a:cubicBezTo>
                  <a:cubicBezTo>
                    <a:pt x="0" y="310"/>
                    <a:pt x="0" y="336"/>
                    <a:pt x="16" y="353"/>
                  </a:cubicBezTo>
                  <a:cubicBezTo>
                    <a:pt x="32" y="369"/>
                    <a:pt x="59" y="369"/>
                    <a:pt x="75" y="353"/>
                  </a:cubicBezTo>
                  <a:cubicBezTo>
                    <a:pt x="83" y="344"/>
                    <a:pt x="87" y="333"/>
                    <a:pt x="87" y="321"/>
                  </a:cubicBezTo>
                  <a:cubicBezTo>
                    <a:pt x="235" y="301"/>
                    <a:pt x="235" y="301"/>
                    <a:pt x="235" y="301"/>
                  </a:cubicBezTo>
                  <a:cubicBezTo>
                    <a:pt x="236" y="308"/>
                    <a:pt x="240" y="315"/>
                    <a:pt x="246" y="320"/>
                  </a:cubicBezTo>
                  <a:cubicBezTo>
                    <a:pt x="262" y="337"/>
                    <a:pt x="288" y="337"/>
                    <a:pt x="305" y="320"/>
                  </a:cubicBezTo>
                  <a:cubicBezTo>
                    <a:pt x="321" y="304"/>
                    <a:pt x="321" y="278"/>
                    <a:pt x="305" y="262"/>
                  </a:cubicBezTo>
                  <a:cubicBezTo>
                    <a:pt x="299" y="257"/>
                    <a:pt x="293" y="253"/>
                    <a:pt x="287" y="251"/>
                  </a:cubicBezTo>
                  <a:cubicBezTo>
                    <a:pt x="319" y="87"/>
                    <a:pt x="319" y="87"/>
                    <a:pt x="319" y="87"/>
                  </a:cubicBezTo>
                  <a:cubicBezTo>
                    <a:pt x="331" y="88"/>
                    <a:pt x="344" y="84"/>
                    <a:pt x="353" y="75"/>
                  </a:cubicBezTo>
                  <a:cubicBezTo>
                    <a:pt x="369" y="58"/>
                    <a:pt x="369" y="32"/>
                    <a:pt x="353" y="16"/>
                  </a:cubicBezTo>
                  <a:cubicBezTo>
                    <a:pt x="337" y="0"/>
                    <a:pt x="310" y="0"/>
                    <a:pt x="294" y="16"/>
                  </a:cubicBezTo>
                  <a:close/>
                </a:path>
              </a:pathLst>
            </a:custGeom>
            <a:solidFill>
              <a:srgbClr val="69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0" name="Freeform 36">
              <a:extLst>
                <a:ext uri="{FF2B5EF4-FFF2-40B4-BE49-F238E27FC236}">
                  <a16:creationId xmlns:a16="http://schemas.microsoft.com/office/drawing/2014/main" id="{816B4318-6C76-2844-BDB5-0D40AC077E4E}"/>
                </a:ext>
              </a:extLst>
            </p:cNvPr>
            <p:cNvSpPr>
              <a:spLocks/>
            </p:cNvSpPr>
            <p:nvPr/>
          </p:nvSpPr>
          <p:spPr bwMode="auto">
            <a:xfrm flipH="1">
              <a:off x="9985568" y="4868343"/>
              <a:ext cx="220085" cy="336742"/>
            </a:xfrm>
            <a:custGeom>
              <a:avLst/>
              <a:gdLst>
                <a:gd name="T0" fmla="*/ 67 w 122"/>
                <a:gd name="T1" fmla="*/ 187 h 187"/>
                <a:gd name="T2" fmla="*/ 0 w 122"/>
                <a:gd name="T3" fmla="*/ 90 h 187"/>
                <a:gd name="T4" fmla="*/ 31 w 122"/>
                <a:gd name="T5" fmla="*/ 0 h 187"/>
                <a:gd name="T6" fmla="*/ 122 w 122"/>
                <a:gd name="T7" fmla="*/ 41 h 187"/>
                <a:gd name="T8" fmla="*/ 67 w 122"/>
                <a:gd name="T9" fmla="*/ 187 h 187"/>
              </a:gdLst>
              <a:ahLst/>
              <a:cxnLst>
                <a:cxn ang="0">
                  <a:pos x="T0" y="T1"/>
                </a:cxn>
                <a:cxn ang="0">
                  <a:pos x="T2" y="T3"/>
                </a:cxn>
                <a:cxn ang="0">
                  <a:pos x="T4" y="T5"/>
                </a:cxn>
                <a:cxn ang="0">
                  <a:pos x="T6" y="T7"/>
                </a:cxn>
                <a:cxn ang="0">
                  <a:pos x="T8" y="T9"/>
                </a:cxn>
              </a:cxnLst>
              <a:rect l="0" t="0" r="r" b="b"/>
              <a:pathLst>
                <a:path w="122" h="187">
                  <a:moveTo>
                    <a:pt x="67" y="187"/>
                  </a:moveTo>
                  <a:cubicBezTo>
                    <a:pt x="57" y="187"/>
                    <a:pt x="0" y="90"/>
                    <a:pt x="0" y="90"/>
                  </a:cubicBezTo>
                  <a:cubicBezTo>
                    <a:pt x="31" y="0"/>
                    <a:pt x="31" y="0"/>
                    <a:pt x="31" y="0"/>
                  </a:cubicBezTo>
                  <a:cubicBezTo>
                    <a:pt x="122" y="41"/>
                    <a:pt x="122" y="41"/>
                    <a:pt x="122" y="41"/>
                  </a:cubicBezTo>
                  <a:lnTo>
                    <a:pt x="67" y="187"/>
                  </a:lnTo>
                  <a:close/>
                </a:path>
              </a:pathLst>
            </a:custGeom>
            <a:solidFill>
              <a:srgbClr val="BD78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1" name="Freeform 37">
              <a:extLst>
                <a:ext uri="{FF2B5EF4-FFF2-40B4-BE49-F238E27FC236}">
                  <a16:creationId xmlns:a16="http://schemas.microsoft.com/office/drawing/2014/main" id="{A5D7D34B-5E25-5643-AA16-7CCE7E5B07DC}"/>
                </a:ext>
              </a:extLst>
            </p:cNvPr>
            <p:cNvSpPr>
              <a:spLocks/>
            </p:cNvSpPr>
            <p:nvPr/>
          </p:nvSpPr>
          <p:spPr bwMode="auto">
            <a:xfrm flipH="1">
              <a:off x="9170170" y="3778740"/>
              <a:ext cx="1659659" cy="1162964"/>
            </a:xfrm>
            <a:custGeom>
              <a:avLst/>
              <a:gdLst>
                <a:gd name="T0" fmla="*/ 24 w 920"/>
                <a:gd name="T1" fmla="*/ 74 h 645"/>
                <a:gd name="T2" fmla="*/ 357 w 920"/>
                <a:gd name="T3" fmla="*/ 29 h 645"/>
                <a:gd name="T4" fmla="*/ 568 w 920"/>
                <a:gd name="T5" fmla="*/ 3 h 645"/>
                <a:gd name="T6" fmla="*/ 659 w 920"/>
                <a:gd name="T7" fmla="*/ 52 h 645"/>
                <a:gd name="T8" fmla="*/ 920 w 920"/>
                <a:gd name="T9" fmla="*/ 451 h 645"/>
                <a:gd name="T10" fmla="*/ 827 w 920"/>
                <a:gd name="T11" fmla="*/ 513 h 645"/>
                <a:gd name="T12" fmla="*/ 788 w 920"/>
                <a:gd name="T13" fmla="*/ 503 h 645"/>
                <a:gd name="T14" fmla="*/ 652 w 920"/>
                <a:gd name="T15" fmla="*/ 325 h 645"/>
                <a:gd name="T16" fmla="*/ 468 w 920"/>
                <a:gd name="T17" fmla="*/ 645 h 645"/>
                <a:gd name="T18" fmla="*/ 343 w 920"/>
                <a:gd name="T19" fmla="*/ 634 h 645"/>
                <a:gd name="T20" fmla="*/ 334 w 920"/>
                <a:gd name="T21" fmla="*/ 612 h 645"/>
                <a:gd name="T22" fmla="*/ 473 w 920"/>
                <a:gd name="T23" fmla="*/ 257 h 645"/>
                <a:gd name="T24" fmla="*/ 155 w 920"/>
                <a:gd name="T25" fmla="*/ 257 h 645"/>
                <a:gd name="T26" fmla="*/ 24 w 920"/>
                <a:gd name="T27" fmla="*/ 74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0" h="645">
                  <a:moveTo>
                    <a:pt x="24" y="74"/>
                  </a:moveTo>
                  <a:cubicBezTo>
                    <a:pt x="357" y="29"/>
                    <a:pt x="357" y="29"/>
                    <a:pt x="357" y="29"/>
                  </a:cubicBezTo>
                  <a:cubicBezTo>
                    <a:pt x="568" y="3"/>
                    <a:pt x="568" y="3"/>
                    <a:pt x="568" y="3"/>
                  </a:cubicBezTo>
                  <a:cubicBezTo>
                    <a:pt x="603" y="0"/>
                    <a:pt x="643" y="20"/>
                    <a:pt x="659" y="52"/>
                  </a:cubicBezTo>
                  <a:cubicBezTo>
                    <a:pt x="920" y="451"/>
                    <a:pt x="920" y="451"/>
                    <a:pt x="920" y="451"/>
                  </a:cubicBezTo>
                  <a:cubicBezTo>
                    <a:pt x="827" y="513"/>
                    <a:pt x="827" y="513"/>
                    <a:pt x="827" y="513"/>
                  </a:cubicBezTo>
                  <a:cubicBezTo>
                    <a:pt x="814" y="520"/>
                    <a:pt x="797" y="516"/>
                    <a:pt x="788" y="503"/>
                  </a:cubicBezTo>
                  <a:cubicBezTo>
                    <a:pt x="652" y="325"/>
                    <a:pt x="652" y="325"/>
                    <a:pt x="652" y="325"/>
                  </a:cubicBezTo>
                  <a:cubicBezTo>
                    <a:pt x="468" y="645"/>
                    <a:pt x="468" y="645"/>
                    <a:pt x="468" y="645"/>
                  </a:cubicBezTo>
                  <a:cubicBezTo>
                    <a:pt x="343" y="634"/>
                    <a:pt x="343" y="634"/>
                    <a:pt x="343" y="634"/>
                  </a:cubicBezTo>
                  <a:cubicBezTo>
                    <a:pt x="334" y="631"/>
                    <a:pt x="330" y="621"/>
                    <a:pt x="334" y="612"/>
                  </a:cubicBezTo>
                  <a:cubicBezTo>
                    <a:pt x="473" y="257"/>
                    <a:pt x="473" y="257"/>
                    <a:pt x="473" y="257"/>
                  </a:cubicBezTo>
                  <a:cubicBezTo>
                    <a:pt x="155" y="257"/>
                    <a:pt x="155" y="257"/>
                    <a:pt x="155" y="257"/>
                  </a:cubicBezTo>
                  <a:cubicBezTo>
                    <a:pt x="72" y="259"/>
                    <a:pt x="0" y="203"/>
                    <a:pt x="24" y="74"/>
                  </a:cubicBezTo>
                  <a:close/>
                </a:path>
              </a:pathLst>
            </a:custGeom>
            <a:solidFill>
              <a:srgbClr val="69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2" name="Freeform 38">
              <a:extLst>
                <a:ext uri="{FF2B5EF4-FFF2-40B4-BE49-F238E27FC236}">
                  <a16:creationId xmlns:a16="http://schemas.microsoft.com/office/drawing/2014/main" id="{F0B13934-C303-5648-8D4B-E725E9281C2D}"/>
                </a:ext>
              </a:extLst>
            </p:cNvPr>
            <p:cNvSpPr>
              <a:spLocks/>
            </p:cNvSpPr>
            <p:nvPr/>
          </p:nvSpPr>
          <p:spPr bwMode="auto">
            <a:xfrm flipH="1">
              <a:off x="9805170" y="3747471"/>
              <a:ext cx="7216" cy="0"/>
            </a:xfrm>
            <a:custGeom>
              <a:avLst/>
              <a:gdLst>
                <a:gd name="T0" fmla="*/ 2 w 4"/>
                <a:gd name="T1" fmla="*/ 2 w 4"/>
              </a:gdLst>
              <a:ahLst/>
              <a:cxnLst>
                <a:cxn ang="0">
                  <a:pos x="T0" y="0"/>
                </a:cxn>
                <a:cxn ang="0">
                  <a:pos x="T1" y="0"/>
                </a:cxn>
              </a:cxnLst>
              <a:rect l="0" t="0" r="r" b="b"/>
              <a:pathLst>
                <a:path w="4">
                  <a:moveTo>
                    <a:pt x="2" y="0"/>
                  </a:moveTo>
                  <a:cubicBezTo>
                    <a:pt x="0" y="0"/>
                    <a:pt x="4" y="0"/>
                    <a:pt x="2" y="0"/>
                  </a:cubicBezTo>
                  <a:close/>
                </a:path>
              </a:pathLst>
            </a:custGeom>
            <a:solidFill>
              <a:srgbClr val="102A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3" name="Freeform 39">
              <a:extLst>
                <a:ext uri="{FF2B5EF4-FFF2-40B4-BE49-F238E27FC236}">
                  <a16:creationId xmlns:a16="http://schemas.microsoft.com/office/drawing/2014/main" id="{0A28A72B-7DC8-674D-A169-4FA1D45D8D3C}"/>
                </a:ext>
              </a:extLst>
            </p:cNvPr>
            <p:cNvSpPr>
              <a:spLocks/>
            </p:cNvSpPr>
            <p:nvPr/>
          </p:nvSpPr>
          <p:spPr bwMode="auto">
            <a:xfrm flipH="1">
              <a:off x="9783522" y="3677718"/>
              <a:ext cx="574867" cy="180398"/>
            </a:xfrm>
            <a:custGeom>
              <a:avLst/>
              <a:gdLst>
                <a:gd name="T0" fmla="*/ 241 w 319"/>
                <a:gd name="T1" fmla="*/ 14 h 100"/>
                <a:gd name="T2" fmla="*/ 262 w 319"/>
                <a:gd name="T3" fmla="*/ 20 h 100"/>
                <a:gd name="T4" fmla="*/ 319 w 319"/>
                <a:gd name="T5" fmla="*/ 58 h 100"/>
                <a:gd name="T6" fmla="*/ 0 w 319"/>
                <a:gd name="T7" fmla="*/ 100 h 100"/>
                <a:gd name="T8" fmla="*/ 12 w 319"/>
                <a:gd name="T9" fmla="*/ 0 h 100"/>
                <a:gd name="T10" fmla="*/ 241 w 319"/>
                <a:gd name="T11" fmla="*/ 14 h 100"/>
              </a:gdLst>
              <a:ahLst/>
              <a:cxnLst>
                <a:cxn ang="0">
                  <a:pos x="T0" y="T1"/>
                </a:cxn>
                <a:cxn ang="0">
                  <a:pos x="T2" y="T3"/>
                </a:cxn>
                <a:cxn ang="0">
                  <a:pos x="T4" y="T5"/>
                </a:cxn>
                <a:cxn ang="0">
                  <a:pos x="T6" y="T7"/>
                </a:cxn>
                <a:cxn ang="0">
                  <a:pos x="T8" y="T9"/>
                </a:cxn>
                <a:cxn ang="0">
                  <a:pos x="T10" y="T11"/>
                </a:cxn>
              </a:cxnLst>
              <a:rect l="0" t="0" r="r" b="b"/>
              <a:pathLst>
                <a:path w="319" h="100">
                  <a:moveTo>
                    <a:pt x="241" y="14"/>
                  </a:moveTo>
                  <a:cubicBezTo>
                    <a:pt x="249" y="14"/>
                    <a:pt x="256" y="16"/>
                    <a:pt x="262" y="20"/>
                  </a:cubicBezTo>
                  <a:cubicBezTo>
                    <a:pt x="319" y="58"/>
                    <a:pt x="319" y="58"/>
                    <a:pt x="319" y="58"/>
                  </a:cubicBezTo>
                  <a:cubicBezTo>
                    <a:pt x="0" y="100"/>
                    <a:pt x="0" y="100"/>
                    <a:pt x="0" y="100"/>
                  </a:cubicBezTo>
                  <a:cubicBezTo>
                    <a:pt x="12" y="0"/>
                    <a:pt x="12" y="0"/>
                    <a:pt x="12" y="0"/>
                  </a:cubicBezTo>
                  <a:lnTo>
                    <a:pt x="241" y="14"/>
                  </a:lnTo>
                  <a:close/>
                </a:path>
              </a:pathLst>
            </a:custGeom>
            <a:solidFill>
              <a:srgbClr val="BD78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4" name="Freeform 40">
              <a:extLst>
                <a:ext uri="{FF2B5EF4-FFF2-40B4-BE49-F238E27FC236}">
                  <a16:creationId xmlns:a16="http://schemas.microsoft.com/office/drawing/2014/main" id="{4E570AF5-813E-6945-96AF-F6DF2A4397C0}"/>
                </a:ext>
              </a:extLst>
            </p:cNvPr>
            <p:cNvSpPr>
              <a:spLocks/>
            </p:cNvSpPr>
            <p:nvPr/>
          </p:nvSpPr>
          <p:spPr bwMode="auto">
            <a:xfrm flipH="1">
              <a:off x="8989772" y="4591733"/>
              <a:ext cx="347566" cy="262178"/>
            </a:xfrm>
            <a:custGeom>
              <a:avLst/>
              <a:gdLst>
                <a:gd name="T0" fmla="*/ 93 w 193"/>
                <a:gd name="T1" fmla="*/ 0 h 145"/>
                <a:gd name="T2" fmla="*/ 0 w 193"/>
                <a:gd name="T3" fmla="*/ 62 h 145"/>
                <a:gd name="T4" fmla="*/ 69 w 193"/>
                <a:gd name="T5" fmla="*/ 141 h 145"/>
                <a:gd name="T6" fmla="*/ 193 w 193"/>
                <a:gd name="T7" fmla="*/ 145 h 145"/>
                <a:gd name="T8" fmla="*/ 93 w 193"/>
                <a:gd name="T9" fmla="*/ 0 h 145"/>
              </a:gdLst>
              <a:ahLst/>
              <a:cxnLst>
                <a:cxn ang="0">
                  <a:pos x="T0" y="T1"/>
                </a:cxn>
                <a:cxn ang="0">
                  <a:pos x="T2" y="T3"/>
                </a:cxn>
                <a:cxn ang="0">
                  <a:pos x="T4" y="T5"/>
                </a:cxn>
                <a:cxn ang="0">
                  <a:pos x="T6" y="T7"/>
                </a:cxn>
                <a:cxn ang="0">
                  <a:pos x="T8" y="T9"/>
                </a:cxn>
              </a:cxnLst>
              <a:rect l="0" t="0" r="r" b="b"/>
              <a:pathLst>
                <a:path w="193" h="145">
                  <a:moveTo>
                    <a:pt x="93" y="0"/>
                  </a:moveTo>
                  <a:cubicBezTo>
                    <a:pt x="0" y="62"/>
                    <a:pt x="0" y="62"/>
                    <a:pt x="0" y="62"/>
                  </a:cubicBezTo>
                  <a:cubicBezTo>
                    <a:pt x="69" y="141"/>
                    <a:pt x="69" y="141"/>
                    <a:pt x="69" y="141"/>
                  </a:cubicBezTo>
                  <a:cubicBezTo>
                    <a:pt x="71" y="143"/>
                    <a:pt x="193" y="145"/>
                    <a:pt x="193" y="145"/>
                  </a:cubicBezTo>
                  <a:lnTo>
                    <a:pt x="93" y="0"/>
                  </a:lnTo>
                  <a:close/>
                </a:path>
              </a:pathLst>
            </a:custGeom>
            <a:solidFill>
              <a:srgbClr val="BD78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5" name="Freeform 41">
              <a:extLst>
                <a:ext uri="{FF2B5EF4-FFF2-40B4-BE49-F238E27FC236}">
                  <a16:creationId xmlns:a16="http://schemas.microsoft.com/office/drawing/2014/main" id="{2C4E9CA5-4533-9742-9481-9BC0256D4126}"/>
                </a:ext>
              </a:extLst>
            </p:cNvPr>
            <p:cNvSpPr>
              <a:spLocks/>
            </p:cNvSpPr>
            <p:nvPr/>
          </p:nvSpPr>
          <p:spPr bwMode="auto">
            <a:xfrm flipH="1">
              <a:off x="10076969" y="2043314"/>
              <a:ext cx="732415" cy="862301"/>
            </a:xfrm>
            <a:custGeom>
              <a:avLst/>
              <a:gdLst>
                <a:gd name="T0" fmla="*/ 406 w 406"/>
                <a:gd name="T1" fmla="*/ 294 h 478"/>
                <a:gd name="T2" fmla="*/ 406 w 406"/>
                <a:gd name="T3" fmla="*/ 294 h 478"/>
                <a:gd name="T4" fmla="*/ 406 w 406"/>
                <a:gd name="T5" fmla="*/ 293 h 478"/>
                <a:gd name="T6" fmla="*/ 406 w 406"/>
                <a:gd name="T7" fmla="*/ 291 h 478"/>
                <a:gd name="T8" fmla="*/ 283 w 406"/>
                <a:gd name="T9" fmla="*/ 172 h 478"/>
                <a:gd name="T10" fmla="*/ 189 w 406"/>
                <a:gd name="T11" fmla="*/ 185 h 478"/>
                <a:gd name="T12" fmla="*/ 209 w 406"/>
                <a:gd name="T13" fmla="*/ 155 h 478"/>
                <a:gd name="T14" fmla="*/ 155 w 406"/>
                <a:gd name="T15" fmla="*/ 22 h 478"/>
                <a:gd name="T16" fmla="*/ 22 w 406"/>
                <a:gd name="T17" fmla="*/ 76 h 478"/>
                <a:gd name="T18" fmla="*/ 76 w 406"/>
                <a:gd name="T19" fmla="*/ 209 h 478"/>
                <a:gd name="T20" fmla="*/ 152 w 406"/>
                <a:gd name="T21" fmla="*/ 210 h 478"/>
                <a:gd name="T22" fmla="*/ 103 w 406"/>
                <a:gd name="T23" fmla="*/ 299 h 478"/>
                <a:gd name="T24" fmla="*/ 190 w 406"/>
                <a:gd name="T25" fmla="*/ 468 h 478"/>
                <a:gd name="T26" fmla="*/ 208 w 406"/>
                <a:gd name="T27" fmla="*/ 475 h 478"/>
                <a:gd name="T28" fmla="*/ 406 w 406"/>
                <a:gd name="T29" fmla="*/ 294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6" h="478">
                  <a:moveTo>
                    <a:pt x="406" y="294"/>
                  </a:moveTo>
                  <a:cubicBezTo>
                    <a:pt x="406" y="294"/>
                    <a:pt x="406" y="294"/>
                    <a:pt x="406" y="294"/>
                  </a:cubicBezTo>
                  <a:cubicBezTo>
                    <a:pt x="406" y="293"/>
                    <a:pt x="406" y="293"/>
                    <a:pt x="406" y="293"/>
                  </a:cubicBezTo>
                  <a:cubicBezTo>
                    <a:pt x="406" y="292"/>
                    <a:pt x="406" y="291"/>
                    <a:pt x="406" y="291"/>
                  </a:cubicBezTo>
                  <a:cubicBezTo>
                    <a:pt x="401" y="227"/>
                    <a:pt x="354" y="184"/>
                    <a:pt x="283" y="172"/>
                  </a:cubicBezTo>
                  <a:cubicBezTo>
                    <a:pt x="250" y="166"/>
                    <a:pt x="217" y="172"/>
                    <a:pt x="189" y="185"/>
                  </a:cubicBezTo>
                  <a:cubicBezTo>
                    <a:pt x="197" y="176"/>
                    <a:pt x="204" y="166"/>
                    <a:pt x="209" y="155"/>
                  </a:cubicBezTo>
                  <a:cubicBezTo>
                    <a:pt x="231" y="103"/>
                    <a:pt x="207" y="43"/>
                    <a:pt x="155" y="22"/>
                  </a:cubicBezTo>
                  <a:cubicBezTo>
                    <a:pt x="103" y="0"/>
                    <a:pt x="44" y="24"/>
                    <a:pt x="22" y="76"/>
                  </a:cubicBezTo>
                  <a:cubicBezTo>
                    <a:pt x="0" y="127"/>
                    <a:pt x="24" y="187"/>
                    <a:pt x="76" y="209"/>
                  </a:cubicBezTo>
                  <a:cubicBezTo>
                    <a:pt x="101" y="219"/>
                    <a:pt x="129" y="219"/>
                    <a:pt x="152" y="210"/>
                  </a:cubicBezTo>
                  <a:cubicBezTo>
                    <a:pt x="127" y="232"/>
                    <a:pt x="109" y="263"/>
                    <a:pt x="103" y="299"/>
                  </a:cubicBezTo>
                  <a:cubicBezTo>
                    <a:pt x="92" y="369"/>
                    <a:pt x="129" y="438"/>
                    <a:pt x="190" y="468"/>
                  </a:cubicBezTo>
                  <a:cubicBezTo>
                    <a:pt x="194" y="475"/>
                    <a:pt x="208" y="476"/>
                    <a:pt x="208" y="475"/>
                  </a:cubicBezTo>
                  <a:cubicBezTo>
                    <a:pt x="216" y="478"/>
                    <a:pt x="406" y="305"/>
                    <a:pt x="406" y="294"/>
                  </a:cubicBezTo>
                  <a:close/>
                </a:path>
              </a:pathLst>
            </a:custGeom>
            <a:solidFill>
              <a:srgbClr val="2A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6" name="Rectangle 42">
              <a:extLst>
                <a:ext uri="{FF2B5EF4-FFF2-40B4-BE49-F238E27FC236}">
                  <a16:creationId xmlns:a16="http://schemas.microsoft.com/office/drawing/2014/main" id="{79BE03FE-51F5-374F-8027-6819784AEEEE}"/>
                </a:ext>
              </a:extLst>
            </p:cNvPr>
            <p:cNvSpPr>
              <a:spLocks noChangeArrowheads="1"/>
            </p:cNvSpPr>
            <p:nvPr/>
          </p:nvSpPr>
          <p:spPr bwMode="auto">
            <a:xfrm flipH="1">
              <a:off x="10692727" y="3057149"/>
              <a:ext cx="1203" cy="1203"/>
            </a:xfrm>
            <a:prstGeom prst="rect">
              <a:avLst/>
            </a:prstGeom>
            <a:solidFill>
              <a:srgbClr val="448A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7" name="Freeform 43">
              <a:extLst>
                <a:ext uri="{FF2B5EF4-FFF2-40B4-BE49-F238E27FC236}">
                  <a16:creationId xmlns:a16="http://schemas.microsoft.com/office/drawing/2014/main" id="{D8F61F18-CA1E-C749-9ABC-7524C27DD19C}"/>
                </a:ext>
              </a:extLst>
            </p:cNvPr>
            <p:cNvSpPr>
              <a:spLocks/>
            </p:cNvSpPr>
            <p:nvPr/>
          </p:nvSpPr>
          <p:spPr bwMode="auto">
            <a:xfrm flipH="1">
              <a:off x="10066145" y="2573683"/>
              <a:ext cx="541193" cy="674688"/>
            </a:xfrm>
            <a:custGeom>
              <a:avLst/>
              <a:gdLst>
                <a:gd name="T0" fmla="*/ 297 w 300"/>
                <a:gd name="T1" fmla="*/ 122 h 374"/>
                <a:gd name="T2" fmla="*/ 291 w 300"/>
                <a:gd name="T3" fmla="*/ 108 h 374"/>
                <a:gd name="T4" fmla="*/ 295 w 300"/>
                <a:gd name="T5" fmla="*/ 14 h 374"/>
                <a:gd name="T6" fmla="*/ 294 w 300"/>
                <a:gd name="T7" fmla="*/ 0 h 374"/>
                <a:gd name="T8" fmla="*/ 211 w 300"/>
                <a:gd name="T9" fmla="*/ 51 h 374"/>
                <a:gd name="T10" fmla="*/ 137 w 300"/>
                <a:gd name="T11" fmla="*/ 67 h 374"/>
                <a:gd name="T12" fmla="*/ 135 w 300"/>
                <a:gd name="T13" fmla="*/ 67 h 374"/>
                <a:gd name="T14" fmla="*/ 101 w 300"/>
                <a:gd name="T15" fmla="*/ 88 h 374"/>
                <a:gd name="T16" fmla="*/ 111 w 300"/>
                <a:gd name="T17" fmla="*/ 113 h 374"/>
                <a:gd name="T18" fmla="*/ 63 w 300"/>
                <a:gd name="T19" fmla="*/ 201 h 374"/>
                <a:gd name="T20" fmla="*/ 0 w 300"/>
                <a:gd name="T21" fmla="*/ 236 h 374"/>
                <a:gd name="T22" fmla="*/ 202 w 300"/>
                <a:gd name="T23" fmla="*/ 374 h 374"/>
                <a:gd name="T24" fmla="*/ 161 w 300"/>
                <a:gd name="T25" fmla="*/ 287 h 374"/>
                <a:gd name="T26" fmla="*/ 202 w 300"/>
                <a:gd name="T27" fmla="*/ 209 h 374"/>
                <a:gd name="T28" fmla="*/ 284 w 300"/>
                <a:gd name="T29" fmla="*/ 138 h 374"/>
                <a:gd name="T30" fmla="*/ 296 w 300"/>
                <a:gd name="T31" fmla="*/ 134 h 374"/>
                <a:gd name="T32" fmla="*/ 297 w 300"/>
                <a:gd name="T33" fmla="*/ 122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0" h="374">
                  <a:moveTo>
                    <a:pt x="297" y="122"/>
                  </a:moveTo>
                  <a:cubicBezTo>
                    <a:pt x="291" y="108"/>
                    <a:pt x="291" y="108"/>
                    <a:pt x="291" y="108"/>
                  </a:cubicBezTo>
                  <a:cubicBezTo>
                    <a:pt x="291" y="108"/>
                    <a:pt x="295" y="18"/>
                    <a:pt x="295" y="14"/>
                  </a:cubicBezTo>
                  <a:cubicBezTo>
                    <a:pt x="295" y="8"/>
                    <a:pt x="295" y="5"/>
                    <a:pt x="294" y="0"/>
                  </a:cubicBezTo>
                  <a:cubicBezTo>
                    <a:pt x="294" y="0"/>
                    <a:pt x="245" y="29"/>
                    <a:pt x="211" y="51"/>
                  </a:cubicBezTo>
                  <a:cubicBezTo>
                    <a:pt x="189" y="64"/>
                    <a:pt x="163" y="70"/>
                    <a:pt x="137" y="67"/>
                  </a:cubicBezTo>
                  <a:cubicBezTo>
                    <a:pt x="136" y="67"/>
                    <a:pt x="135" y="67"/>
                    <a:pt x="135" y="67"/>
                  </a:cubicBezTo>
                  <a:cubicBezTo>
                    <a:pt x="119" y="64"/>
                    <a:pt x="104" y="74"/>
                    <a:pt x="101" y="88"/>
                  </a:cubicBezTo>
                  <a:cubicBezTo>
                    <a:pt x="100" y="97"/>
                    <a:pt x="104" y="107"/>
                    <a:pt x="111" y="113"/>
                  </a:cubicBezTo>
                  <a:cubicBezTo>
                    <a:pt x="63" y="201"/>
                    <a:pt x="63" y="201"/>
                    <a:pt x="63" y="201"/>
                  </a:cubicBezTo>
                  <a:cubicBezTo>
                    <a:pt x="0" y="236"/>
                    <a:pt x="0" y="236"/>
                    <a:pt x="0" y="236"/>
                  </a:cubicBezTo>
                  <a:cubicBezTo>
                    <a:pt x="202" y="374"/>
                    <a:pt x="202" y="374"/>
                    <a:pt x="202" y="374"/>
                  </a:cubicBezTo>
                  <a:cubicBezTo>
                    <a:pt x="161" y="287"/>
                    <a:pt x="161" y="287"/>
                    <a:pt x="161" y="287"/>
                  </a:cubicBezTo>
                  <a:cubicBezTo>
                    <a:pt x="202" y="209"/>
                    <a:pt x="202" y="209"/>
                    <a:pt x="202" y="209"/>
                  </a:cubicBezTo>
                  <a:cubicBezTo>
                    <a:pt x="274" y="206"/>
                    <a:pt x="284" y="138"/>
                    <a:pt x="284" y="138"/>
                  </a:cubicBezTo>
                  <a:cubicBezTo>
                    <a:pt x="284" y="138"/>
                    <a:pt x="295" y="135"/>
                    <a:pt x="296" y="134"/>
                  </a:cubicBezTo>
                  <a:cubicBezTo>
                    <a:pt x="300" y="131"/>
                    <a:pt x="298" y="127"/>
                    <a:pt x="297" y="122"/>
                  </a:cubicBezTo>
                  <a:close/>
                </a:path>
              </a:pathLst>
            </a:custGeom>
            <a:solidFill>
              <a:srgbClr val="BD787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8" name="Freeform 44">
              <a:extLst>
                <a:ext uri="{FF2B5EF4-FFF2-40B4-BE49-F238E27FC236}">
                  <a16:creationId xmlns:a16="http://schemas.microsoft.com/office/drawing/2014/main" id="{7B3B7AC2-1BCD-B24D-82AD-8EF92C45823D}"/>
                </a:ext>
              </a:extLst>
            </p:cNvPr>
            <p:cNvSpPr>
              <a:spLocks/>
            </p:cNvSpPr>
            <p:nvPr/>
          </p:nvSpPr>
          <p:spPr bwMode="auto">
            <a:xfrm flipH="1">
              <a:off x="10257367" y="2333153"/>
              <a:ext cx="208059" cy="523153"/>
            </a:xfrm>
            <a:custGeom>
              <a:avLst/>
              <a:gdLst>
                <a:gd name="T0" fmla="*/ 80 w 115"/>
                <a:gd name="T1" fmla="*/ 177 h 290"/>
                <a:gd name="T2" fmla="*/ 96 w 115"/>
                <a:gd name="T3" fmla="*/ 19 h 290"/>
                <a:gd name="T4" fmla="*/ 82 w 115"/>
                <a:gd name="T5" fmla="*/ 1 h 290"/>
                <a:gd name="T6" fmla="*/ 77 w 115"/>
                <a:gd name="T7" fmla="*/ 1 h 290"/>
                <a:gd name="T8" fmla="*/ 60 w 115"/>
                <a:gd name="T9" fmla="*/ 15 h 290"/>
                <a:gd name="T10" fmla="*/ 44 w 115"/>
                <a:gd name="T11" fmla="*/ 174 h 290"/>
                <a:gd name="T12" fmla="*/ 0 w 115"/>
                <a:gd name="T13" fmla="*/ 230 h 290"/>
                <a:gd name="T14" fmla="*/ 44 w 115"/>
                <a:gd name="T15" fmla="*/ 283 h 290"/>
                <a:gd name="T16" fmla="*/ 112 w 115"/>
                <a:gd name="T17" fmla="*/ 234 h 290"/>
                <a:gd name="T18" fmla="*/ 80 w 115"/>
                <a:gd name="T19" fmla="*/ 177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5" h="290">
                  <a:moveTo>
                    <a:pt x="80" y="177"/>
                  </a:moveTo>
                  <a:cubicBezTo>
                    <a:pt x="96" y="19"/>
                    <a:pt x="96" y="19"/>
                    <a:pt x="96" y="19"/>
                  </a:cubicBezTo>
                  <a:cubicBezTo>
                    <a:pt x="97" y="10"/>
                    <a:pt x="90" y="2"/>
                    <a:pt x="82" y="1"/>
                  </a:cubicBezTo>
                  <a:cubicBezTo>
                    <a:pt x="77" y="1"/>
                    <a:pt x="77" y="1"/>
                    <a:pt x="77" y="1"/>
                  </a:cubicBezTo>
                  <a:cubicBezTo>
                    <a:pt x="68" y="0"/>
                    <a:pt x="60" y="6"/>
                    <a:pt x="60" y="15"/>
                  </a:cubicBezTo>
                  <a:cubicBezTo>
                    <a:pt x="44" y="174"/>
                    <a:pt x="44" y="174"/>
                    <a:pt x="44" y="174"/>
                  </a:cubicBezTo>
                  <a:cubicBezTo>
                    <a:pt x="19" y="180"/>
                    <a:pt x="0" y="202"/>
                    <a:pt x="0" y="230"/>
                  </a:cubicBezTo>
                  <a:cubicBezTo>
                    <a:pt x="1" y="255"/>
                    <a:pt x="20" y="277"/>
                    <a:pt x="44" y="283"/>
                  </a:cubicBezTo>
                  <a:cubicBezTo>
                    <a:pt x="78" y="290"/>
                    <a:pt x="109" y="267"/>
                    <a:pt x="112" y="234"/>
                  </a:cubicBezTo>
                  <a:cubicBezTo>
                    <a:pt x="115" y="209"/>
                    <a:pt x="101" y="187"/>
                    <a:pt x="80" y="17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49" name="Freeform 45">
              <a:extLst>
                <a:ext uri="{FF2B5EF4-FFF2-40B4-BE49-F238E27FC236}">
                  <a16:creationId xmlns:a16="http://schemas.microsoft.com/office/drawing/2014/main" id="{F1B464BC-4785-9647-A5FB-70EA4323E2D0}"/>
                </a:ext>
              </a:extLst>
            </p:cNvPr>
            <p:cNvSpPr>
              <a:spLocks/>
            </p:cNvSpPr>
            <p:nvPr/>
          </p:nvSpPr>
          <p:spPr bwMode="auto">
            <a:xfrm flipH="1">
              <a:off x="9730606" y="5205085"/>
              <a:ext cx="519545" cy="36080"/>
            </a:xfrm>
            <a:custGeom>
              <a:avLst/>
              <a:gdLst>
                <a:gd name="T0" fmla="*/ 0 w 288"/>
                <a:gd name="T1" fmla="*/ 0 h 20"/>
                <a:gd name="T2" fmla="*/ 0 w 288"/>
                <a:gd name="T3" fmla="*/ 12 h 20"/>
                <a:gd name="T4" fmla="*/ 8 w 288"/>
                <a:gd name="T5" fmla="*/ 20 h 20"/>
                <a:gd name="T6" fmla="*/ 280 w 288"/>
                <a:gd name="T7" fmla="*/ 20 h 20"/>
                <a:gd name="T8" fmla="*/ 288 w 288"/>
                <a:gd name="T9" fmla="*/ 7 h 20"/>
                <a:gd name="T10" fmla="*/ 288 w 288"/>
                <a:gd name="T11" fmla="*/ 0 h 20"/>
                <a:gd name="T12" fmla="*/ 0 w 288"/>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88" h="20">
                  <a:moveTo>
                    <a:pt x="0" y="0"/>
                  </a:moveTo>
                  <a:cubicBezTo>
                    <a:pt x="0" y="12"/>
                    <a:pt x="0" y="12"/>
                    <a:pt x="0" y="12"/>
                  </a:cubicBezTo>
                  <a:cubicBezTo>
                    <a:pt x="1" y="16"/>
                    <a:pt x="4" y="20"/>
                    <a:pt x="8" y="20"/>
                  </a:cubicBezTo>
                  <a:cubicBezTo>
                    <a:pt x="280" y="20"/>
                    <a:pt x="280" y="20"/>
                    <a:pt x="280" y="20"/>
                  </a:cubicBezTo>
                  <a:cubicBezTo>
                    <a:pt x="283" y="19"/>
                    <a:pt x="288" y="16"/>
                    <a:pt x="288" y="7"/>
                  </a:cubicBezTo>
                  <a:cubicBezTo>
                    <a:pt x="288" y="0"/>
                    <a:pt x="288" y="0"/>
                    <a:pt x="288" y="0"/>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0" name="Freeform 46">
              <a:extLst>
                <a:ext uri="{FF2B5EF4-FFF2-40B4-BE49-F238E27FC236}">
                  <a16:creationId xmlns:a16="http://schemas.microsoft.com/office/drawing/2014/main" id="{0E12605B-A19A-7C40-9780-2878589F2810}"/>
                </a:ext>
              </a:extLst>
            </p:cNvPr>
            <p:cNvSpPr>
              <a:spLocks/>
            </p:cNvSpPr>
            <p:nvPr/>
          </p:nvSpPr>
          <p:spPr bwMode="auto">
            <a:xfrm flipH="1">
              <a:off x="9730606" y="4985000"/>
              <a:ext cx="519545" cy="220085"/>
            </a:xfrm>
            <a:custGeom>
              <a:avLst/>
              <a:gdLst>
                <a:gd name="T0" fmla="*/ 288 w 288"/>
                <a:gd name="T1" fmla="*/ 117 h 122"/>
                <a:gd name="T2" fmla="*/ 259 w 288"/>
                <a:gd name="T3" fmla="*/ 93 h 122"/>
                <a:gd name="T4" fmla="*/ 217 w 288"/>
                <a:gd name="T5" fmla="*/ 78 h 122"/>
                <a:gd name="T6" fmla="*/ 161 w 288"/>
                <a:gd name="T7" fmla="*/ 34 h 122"/>
                <a:gd name="T8" fmla="*/ 162 w 288"/>
                <a:gd name="T9" fmla="*/ 34 h 122"/>
                <a:gd name="T10" fmla="*/ 156 w 288"/>
                <a:gd name="T11" fmla="*/ 17 h 122"/>
                <a:gd name="T12" fmla="*/ 132 w 288"/>
                <a:gd name="T13" fmla="*/ 0 h 122"/>
                <a:gd name="T14" fmla="*/ 111 w 288"/>
                <a:gd name="T15" fmla="*/ 0 h 122"/>
                <a:gd name="T16" fmla="*/ 85 w 288"/>
                <a:gd name="T17" fmla="*/ 25 h 122"/>
                <a:gd name="T18" fmla="*/ 24 w 288"/>
                <a:gd name="T19" fmla="*/ 25 h 122"/>
                <a:gd name="T20" fmla="*/ 15 w 288"/>
                <a:gd name="T21" fmla="*/ 31 h 122"/>
                <a:gd name="T22" fmla="*/ 4 w 288"/>
                <a:gd name="T23" fmla="*/ 61 h 122"/>
                <a:gd name="T24" fmla="*/ 0 w 288"/>
                <a:gd name="T25" fmla="*/ 89 h 122"/>
                <a:gd name="T26" fmla="*/ 0 w 288"/>
                <a:gd name="T27" fmla="*/ 122 h 122"/>
                <a:gd name="T28" fmla="*/ 288 w 288"/>
                <a:gd name="T29" fmla="*/ 122 h 122"/>
                <a:gd name="T30" fmla="*/ 288 w 288"/>
                <a:gd name="T31" fmla="*/ 117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8" h="122">
                  <a:moveTo>
                    <a:pt x="288" y="117"/>
                  </a:moveTo>
                  <a:cubicBezTo>
                    <a:pt x="284" y="104"/>
                    <a:pt x="274" y="98"/>
                    <a:pt x="259" y="93"/>
                  </a:cubicBezTo>
                  <a:cubicBezTo>
                    <a:pt x="259" y="93"/>
                    <a:pt x="227" y="86"/>
                    <a:pt x="217" y="78"/>
                  </a:cubicBezTo>
                  <a:cubicBezTo>
                    <a:pt x="161" y="34"/>
                    <a:pt x="161" y="34"/>
                    <a:pt x="161" y="34"/>
                  </a:cubicBezTo>
                  <a:cubicBezTo>
                    <a:pt x="162" y="34"/>
                    <a:pt x="162" y="34"/>
                    <a:pt x="162" y="34"/>
                  </a:cubicBezTo>
                  <a:cubicBezTo>
                    <a:pt x="156" y="17"/>
                    <a:pt x="156" y="17"/>
                    <a:pt x="156" y="17"/>
                  </a:cubicBezTo>
                  <a:cubicBezTo>
                    <a:pt x="153" y="7"/>
                    <a:pt x="143" y="0"/>
                    <a:pt x="132" y="0"/>
                  </a:cubicBezTo>
                  <a:cubicBezTo>
                    <a:pt x="111" y="0"/>
                    <a:pt x="111" y="0"/>
                    <a:pt x="111" y="0"/>
                  </a:cubicBezTo>
                  <a:cubicBezTo>
                    <a:pt x="96" y="0"/>
                    <a:pt x="86" y="12"/>
                    <a:pt x="85" y="25"/>
                  </a:cubicBezTo>
                  <a:cubicBezTo>
                    <a:pt x="24" y="25"/>
                    <a:pt x="24" y="25"/>
                    <a:pt x="24" y="25"/>
                  </a:cubicBezTo>
                  <a:cubicBezTo>
                    <a:pt x="20" y="25"/>
                    <a:pt x="16" y="27"/>
                    <a:pt x="15" y="31"/>
                  </a:cubicBezTo>
                  <a:cubicBezTo>
                    <a:pt x="4" y="61"/>
                    <a:pt x="4" y="61"/>
                    <a:pt x="4" y="61"/>
                  </a:cubicBezTo>
                  <a:cubicBezTo>
                    <a:pt x="1" y="70"/>
                    <a:pt x="0" y="79"/>
                    <a:pt x="0" y="89"/>
                  </a:cubicBezTo>
                  <a:cubicBezTo>
                    <a:pt x="0" y="122"/>
                    <a:pt x="0" y="122"/>
                    <a:pt x="0" y="122"/>
                  </a:cubicBezTo>
                  <a:cubicBezTo>
                    <a:pt x="288" y="122"/>
                    <a:pt x="288" y="122"/>
                    <a:pt x="288" y="122"/>
                  </a:cubicBezTo>
                  <a:lnTo>
                    <a:pt x="288" y="1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1" name="Freeform 47">
              <a:extLst>
                <a:ext uri="{FF2B5EF4-FFF2-40B4-BE49-F238E27FC236}">
                  <a16:creationId xmlns:a16="http://schemas.microsoft.com/office/drawing/2014/main" id="{C4CDEC43-6DBF-E44F-86F4-1E65AFF7CC27}"/>
                </a:ext>
              </a:extLst>
            </p:cNvPr>
            <p:cNvSpPr>
              <a:spLocks/>
            </p:cNvSpPr>
            <p:nvPr/>
          </p:nvSpPr>
          <p:spPr bwMode="auto">
            <a:xfrm flipH="1">
              <a:off x="8691515" y="4721619"/>
              <a:ext cx="450994" cy="310284"/>
            </a:xfrm>
            <a:custGeom>
              <a:avLst/>
              <a:gdLst>
                <a:gd name="T0" fmla="*/ 18 w 250"/>
                <a:gd name="T1" fmla="*/ 170 h 172"/>
                <a:gd name="T2" fmla="*/ 245 w 250"/>
                <a:gd name="T3" fmla="*/ 21 h 172"/>
                <a:gd name="T4" fmla="*/ 245 w 250"/>
                <a:gd name="T5" fmla="*/ 6 h 172"/>
                <a:gd name="T6" fmla="*/ 241 w 250"/>
                <a:gd name="T7" fmla="*/ 0 h 172"/>
                <a:gd name="T8" fmla="*/ 0 w 250"/>
                <a:gd name="T9" fmla="*/ 158 h 172"/>
                <a:gd name="T10" fmla="*/ 7 w 250"/>
                <a:gd name="T11" fmla="*/ 168 h 172"/>
                <a:gd name="T12" fmla="*/ 18 w 250"/>
                <a:gd name="T13" fmla="*/ 170 h 172"/>
              </a:gdLst>
              <a:ahLst/>
              <a:cxnLst>
                <a:cxn ang="0">
                  <a:pos x="T0" y="T1"/>
                </a:cxn>
                <a:cxn ang="0">
                  <a:pos x="T2" y="T3"/>
                </a:cxn>
                <a:cxn ang="0">
                  <a:pos x="T4" y="T5"/>
                </a:cxn>
                <a:cxn ang="0">
                  <a:pos x="T6" y="T7"/>
                </a:cxn>
                <a:cxn ang="0">
                  <a:pos x="T8" y="T9"/>
                </a:cxn>
                <a:cxn ang="0">
                  <a:pos x="T10" y="T11"/>
                </a:cxn>
                <a:cxn ang="0">
                  <a:pos x="T12" y="T13"/>
                </a:cxn>
              </a:cxnLst>
              <a:rect l="0" t="0" r="r" b="b"/>
              <a:pathLst>
                <a:path w="250" h="172">
                  <a:moveTo>
                    <a:pt x="18" y="170"/>
                  </a:moveTo>
                  <a:cubicBezTo>
                    <a:pt x="245" y="21"/>
                    <a:pt x="245" y="21"/>
                    <a:pt x="245" y="21"/>
                  </a:cubicBezTo>
                  <a:cubicBezTo>
                    <a:pt x="247" y="19"/>
                    <a:pt x="250" y="14"/>
                    <a:pt x="245" y="6"/>
                  </a:cubicBezTo>
                  <a:cubicBezTo>
                    <a:pt x="241" y="0"/>
                    <a:pt x="241" y="0"/>
                    <a:pt x="241" y="0"/>
                  </a:cubicBezTo>
                  <a:cubicBezTo>
                    <a:pt x="0" y="158"/>
                    <a:pt x="0" y="158"/>
                    <a:pt x="0" y="158"/>
                  </a:cubicBezTo>
                  <a:cubicBezTo>
                    <a:pt x="7" y="168"/>
                    <a:pt x="7" y="168"/>
                    <a:pt x="7" y="168"/>
                  </a:cubicBezTo>
                  <a:cubicBezTo>
                    <a:pt x="9" y="172"/>
                    <a:pt x="14" y="172"/>
                    <a:pt x="18" y="1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2" name="Freeform 48">
              <a:extLst>
                <a:ext uri="{FF2B5EF4-FFF2-40B4-BE49-F238E27FC236}">
                  <a16:creationId xmlns:a16="http://schemas.microsoft.com/office/drawing/2014/main" id="{155CE939-9AB3-9242-A2E0-8C572FAC5735}"/>
                </a:ext>
              </a:extLst>
            </p:cNvPr>
            <p:cNvSpPr>
              <a:spLocks/>
            </p:cNvSpPr>
            <p:nvPr/>
          </p:nvSpPr>
          <p:spPr bwMode="auto">
            <a:xfrm flipH="1">
              <a:off x="8708352" y="4681932"/>
              <a:ext cx="505114" cy="324716"/>
            </a:xfrm>
            <a:custGeom>
              <a:avLst/>
              <a:gdLst>
                <a:gd name="T0" fmla="*/ 277 w 280"/>
                <a:gd name="T1" fmla="*/ 18 h 180"/>
                <a:gd name="T2" fmla="*/ 240 w 280"/>
                <a:gd name="T3" fmla="*/ 14 h 180"/>
                <a:gd name="T4" fmla="*/ 196 w 280"/>
                <a:gd name="T5" fmla="*/ 25 h 180"/>
                <a:gd name="T6" fmla="*/ 125 w 280"/>
                <a:gd name="T7" fmla="*/ 19 h 180"/>
                <a:gd name="T8" fmla="*/ 126 w 280"/>
                <a:gd name="T9" fmla="*/ 18 h 180"/>
                <a:gd name="T10" fmla="*/ 112 w 280"/>
                <a:gd name="T11" fmla="*/ 7 h 180"/>
                <a:gd name="T12" fmla="*/ 82 w 280"/>
                <a:gd name="T13" fmla="*/ 6 h 180"/>
                <a:gd name="T14" fmla="*/ 65 w 280"/>
                <a:gd name="T15" fmla="*/ 17 h 180"/>
                <a:gd name="T16" fmla="*/ 57 w 280"/>
                <a:gd name="T17" fmla="*/ 53 h 180"/>
                <a:gd name="T18" fmla="*/ 0 w 280"/>
                <a:gd name="T19" fmla="*/ 91 h 180"/>
                <a:gd name="T20" fmla="*/ 9 w 280"/>
                <a:gd name="T21" fmla="*/ 127 h 180"/>
                <a:gd name="T22" fmla="*/ 21 w 280"/>
                <a:gd name="T23" fmla="*/ 153 h 180"/>
                <a:gd name="T24" fmla="*/ 39 w 280"/>
                <a:gd name="T25" fmla="*/ 180 h 180"/>
                <a:gd name="T26" fmla="*/ 280 w 280"/>
                <a:gd name="T27" fmla="*/ 22 h 180"/>
                <a:gd name="T28" fmla="*/ 277 w 280"/>
                <a:gd name="T29" fmla="*/ 1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0" h="180">
                  <a:moveTo>
                    <a:pt x="277" y="18"/>
                  </a:moveTo>
                  <a:cubicBezTo>
                    <a:pt x="267" y="9"/>
                    <a:pt x="255" y="10"/>
                    <a:pt x="240" y="14"/>
                  </a:cubicBezTo>
                  <a:cubicBezTo>
                    <a:pt x="240" y="14"/>
                    <a:pt x="209" y="25"/>
                    <a:pt x="196" y="25"/>
                  </a:cubicBezTo>
                  <a:cubicBezTo>
                    <a:pt x="125" y="19"/>
                    <a:pt x="125" y="19"/>
                    <a:pt x="125" y="19"/>
                  </a:cubicBezTo>
                  <a:cubicBezTo>
                    <a:pt x="126" y="18"/>
                    <a:pt x="126" y="18"/>
                    <a:pt x="126" y="18"/>
                  </a:cubicBezTo>
                  <a:cubicBezTo>
                    <a:pt x="112" y="7"/>
                    <a:pt x="112" y="7"/>
                    <a:pt x="112" y="7"/>
                  </a:cubicBezTo>
                  <a:cubicBezTo>
                    <a:pt x="104" y="0"/>
                    <a:pt x="92" y="0"/>
                    <a:pt x="82" y="6"/>
                  </a:cubicBezTo>
                  <a:cubicBezTo>
                    <a:pt x="65" y="17"/>
                    <a:pt x="65" y="17"/>
                    <a:pt x="65" y="17"/>
                  </a:cubicBezTo>
                  <a:cubicBezTo>
                    <a:pt x="53" y="25"/>
                    <a:pt x="50" y="41"/>
                    <a:pt x="57" y="53"/>
                  </a:cubicBezTo>
                  <a:cubicBezTo>
                    <a:pt x="0" y="91"/>
                    <a:pt x="0" y="91"/>
                    <a:pt x="0" y="91"/>
                  </a:cubicBezTo>
                  <a:cubicBezTo>
                    <a:pt x="9" y="127"/>
                    <a:pt x="9" y="127"/>
                    <a:pt x="9" y="127"/>
                  </a:cubicBezTo>
                  <a:cubicBezTo>
                    <a:pt x="11" y="136"/>
                    <a:pt x="15" y="145"/>
                    <a:pt x="21" y="153"/>
                  </a:cubicBezTo>
                  <a:cubicBezTo>
                    <a:pt x="39" y="180"/>
                    <a:pt x="39" y="180"/>
                    <a:pt x="39" y="180"/>
                  </a:cubicBezTo>
                  <a:cubicBezTo>
                    <a:pt x="280" y="22"/>
                    <a:pt x="280" y="22"/>
                    <a:pt x="280" y="22"/>
                  </a:cubicBezTo>
                  <a:lnTo>
                    <a:pt x="277"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3" name="Rectangle 49">
              <a:extLst>
                <a:ext uri="{FF2B5EF4-FFF2-40B4-BE49-F238E27FC236}">
                  <a16:creationId xmlns:a16="http://schemas.microsoft.com/office/drawing/2014/main" id="{1C85F0D0-DAE4-0540-A856-6DCF03D7BF19}"/>
                </a:ext>
              </a:extLst>
            </p:cNvPr>
            <p:cNvSpPr>
              <a:spLocks noChangeArrowheads="1"/>
            </p:cNvSpPr>
            <p:nvPr/>
          </p:nvSpPr>
          <p:spPr bwMode="auto">
            <a:xfrm flipH="1">
              <a:off x="8889952" y="5237557"/>
              <a:ext cx="1414318" cy="121468"/>
            </a:xfrm>
            <a:prstGeom prst="rect">
              <a:avLst/>
            </a:prstGeom>
            <a:solidFill>
              <a:srgbClr val="2A3E4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4" name="Freeform 50">
              <a:extLst>
                <a:ext uri="{FF2B5EF4-FFF2-40B4-BE49-F238E27FC236}">
                  <a16:creationId xmlns:a16="http://schemas.microsoft.com/office/drawing/2014/main" id="{CE5230BE-8FFD-F444-A217-A24286F38B9E}"/>
                </a:ext>
              </a:extLst>
            </p:cNvPr>
            <p:cNvSpPr>
              <a:spLocks/>
            </p:cNvSpPr>
            <p:nvPr/>
          </p:nvSpPr>
          <p:spPr bwMode="auto">
            <a:xfrm flipH="1">
              <a:off x="9769090" y="3031894"/>
              <a:ext cx="188816" cy="192424"/>
            </a:xfrm>
            <a:custGeom>
              <a:avLst/>
              <a:gdLst>
                <a:gd name="T0" fmla="*/ 105 w 105"/>
                <a:gd name="T1" fmla="*/ 53 h 107"/>
                <a:gd name="T2" fmla="*/ 52 w 105"/>
                <a:gd name="T3" fmla="*/ 0 h 107"/>
                <a:gd name="T4" fmla="*/ 0 w 105"/>
                <a:gd name="T5" fmla="*/ 53 h 107"/>
                <a:gd name="T6" fmla="*/ 22 w 105"/>
                <a:gd name="T7" fmla="*/ 95 h 107"/>
                <a:gd name="T8" fmla="*/ 23 w 105"/>
                <a:gd name="T9" fmla="*/ 107 h 107"/>
                <a:gd name="T10" fmla="*/ 81 w 105"/>
                <a:gd name="T11" fmla="*/ 107 h 107"/>
                <a:gd name="T12" fmla="*/ 83 w 105"/>
                <a:gd name="T13" fmla="*/ 95 h 107"/>
                <a:gd name="T14" fmla="*/ 105 w 105"/>
                <a:gd name="T15" fmla="*/ 53 h 1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107">
                  <a:moveTo>
                    <a:pt x="105" y="53"/>
                  </a:moveTo>
                  <a:cubicBezTo>
                    <a:pt x="105" y="24"/>
                    <a:pt x="81" y="0"/>
                    <a:pt x="52" y="0"/>
                  </a:cubicBezTo>
                  <a:cubicBezTo>
                    <a:pt x="23" y="0"/>
                    <a:pt x="0" y="24"/>
                    <a:pt x="0" y="53"/>
                  </a:cubicBezTo>
                  <a:cubicBezTo>
                    <a:pt x="0" y="70"/>
                    <a:pt x="9" y="86"/>
                    <a:pt x="22" y="95"/>
                  </a:cubicBezTo>
                  <a:cubicBezTo>
                    <a:pt x="23" y="107"/>
                    <a:pt x="23" y="107"/>
                    <a:pt x="23" y="107"/>
                  </a:cubicBezTo>
                  <a:cubicBezTo>
                    <a:pt x="81" y="107"/>
                    <a:pt x="81" y="107"/>
                    <a:pt x="81" y="107"/>
                  </a:cubicBezTo>
                  <a:cubicBezTo>
                    <a:pt x="83" y="95"/>
                    <a:pt x="83" y="95"/>
                    <a:pt x="83" y="95"/>
                  </a:cubicBezTo>
                  <a:cubicBezTo>
                    <a:pt x="96" y="86"/>
                    <a:pt x="105" y="70"/>
                    <a:pt x="105" y="5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5" name="Freeform 51">
              <a:extLst>
                <a:ext uri="{FF2B5EF4-FFF2-40B4-BE49-F238E27FC236}">
                  <a16:creationId xmlns:a16="http://schemas.microsoft.com/office/drawing/2014/main" id="{69E83EB3-59EE-5E48-BCD1-3C14B5C88231}"/>
                </a:ext>
              </a:extLst>
            </p:cNvPr>
            <p:cNvSpPr>
              <a:spLocks/>
            </p:cNvSpPr>
            <p:nvPr/>
          </p:nvSpPr>
          <p:spPr bwMode="auto">
            <a:xfrm flipH="1">
              <a:off x="9812386" y="3224318"/>
              <a:ext cx="104631" cy="107036"/>
            </a:xfrm>
            <a:custGeom>
              <a:avLst/>
              <a:gdLst>
                <a:gd name="T0" fmla="*/ 0 w 58"/>
                <a:gd name="T1" fmla="*/ 0 h 59"/>
                <a:gd name="T2" fmla="*/ 3 w 58"/>
                <a:gd name="T3" fmla="*/ 39 h 59"/>
                <a:gd name="T4" fmla="*/ 19 w 58"/>
                <a:gd name="T5" fmla="*/ 55 h 59"/>
                <a:gd name="T6" fmla="*/ 20 w 58"/>
                <a:gd name="T7" fmla="*/ 55 h 59"/>
                <a:gd name="T8" fmla="*/ 29 w 58"/>
                <a:gd name="T9" fmla="*/ 59 h 59"/>
                <a:gd name="T10" fmla="*/ 38 w 58"/>
                <a:gd name="T11" fmla="*/ 55 h 59"/>
                <a:gd name="T12" fmla="*/ 40 w 58"/>
                <a:gd name="T13" fmla="*/ 55 h 59"/>
                <a:gd name="T14" fmla="*/ 56 w 58"/>
                <a:gd name="T15" fmla="*/ 39 h 59"/>
                <a:gd name="T16" fmla="*/ 58 w 58"/>
                <a:gd name="T17" fmla="*/ 0 h 59"/>
                <a:gd name="T18" fmla="*/ 0 w 58"/>
                <a:gd name="T19"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59">
                  <a:moveTo>
                    <a:pt x="0" y="0"/>
                  </a:moveTo>
                  <a:cubicBezTo>
                    <a:pt x="3" y="39"/>
                    <a:pt x="3" y="39"/>
                    <a:pt x="3" y="39"/>
                  </a:cubicBezTo>
                  <a:cubicBezTo>
                    <a:pt x="3" y="48"/>
                    <a:pt x="10" y="55"/>
                    <a:pt x="19" y="55"/>
                  </a:cubicBezTo>
                  <a:cubicBezTo>
                    <a:pt x="20" y="55"/>
                    <a:pt x="20" y="55"/>
                    <a:pt x="20" y="55"/>
                  </a:cubicBezTo>
                  <a:cubicBezTo>
                    <a:pt x="23" y="58"/>
                    <a:pt x="26" y="59"/>
                    <a:pt x="29" y="59"/>
                  </a:cubicBezTo>
                  <a:cubicBezTo>
                    <a:pt x="33" y="59"/>
                    <a:pt x="36" y="58"/>
                    <a:pt x="38" y="55"/>
                  </a:cubicBezTo>
                  <a:cubicBezTo>
                    <a:pt x="40" y="55"/>
                    <a:pt x="40" y="55"/>
                    <a:pt x="40" y="55"/>
                  </a:cubicBezTo>
                  <a:cubicBezTo>
                    <a:pt x="49" y="55"/>
                    <a:pt x="56" y="48"/>
                    <a:pt x="56" y="39"/>
                  </a:cubicBezTo>
                  <a:cubicBezTo>
                    <a:pt x="58" y="0"/>
                    <a:pt x="58" y="0"/>
                    <a:pt x="58" y="0"/>
                  </a:cubicBezTo>
                  <a:lnTo>
                    <a:pt x="0" y="0"/>
                  </a:ln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6" name="Freeform 52">
              <a:extLst>
                <a:ext uri="{FF2B5EF4-FFF2-40B4-BE49-F238E27FC236}">
                  <a16:creationId xmlns:a16="http://schemas.microsoft.com/office/drawing/2014/main" id="{25969643-2D46-6640-BB01-DD85A8D780F8}"/>
                </a:ext>
              </a:extLst>
            </p:cNvPr>
            <p:cNvSpPr>
              <a:spLocks/>
            </p:cNvSpPr>
            <p:nvPr/>
          </p:nvSpPr>
          <p:spPr bwMode="auto">
            <a:xfrm flipH="1">
              <a:off x="8755255" y="2357206"/>
              <a:ext cx="717983" cy="292244"/>
            </a:xfrm>
            <a:custGeom>
              <a:avLst/>
              <a:gdLst>
                <a:gd name="T0" fmla="*/ 100 w 398"/>
                <a:gd name="T1" fmla="*/ 162 h 162"/>
                <a:gd name="T2" fmla="*/ 298 w 398"/>
                <a:gd name="T3" fmla="*/ 162 h 162"/>
                <a:gd name="T4" fmla="*/ 398 w 398"/>
                <a:gd name="T5" fmla="*/ 0 h 162"/>
                <a:gd name="T6" fmla="*/ 0 w 398"/>
                <a:gd name="T7" fmla="*/ 0 h 162"/>
                <a:gd name="T8" fmla="*/ 100 w 398"/>
                <a:gd name="T9" fmla="*/ 162 h 162"/>
              </a:gdLst>
              <a:ahLst/>
              <a:cxnLst>
                <a:cxn ang="0">
                  <a:pos x="T0" y="T1"/>
                </a:cxn>
                <a:cxn ang="0">
                  <a:pos x="T2" y="T3"/>
                </a:cxn>
                <a:cxn ang="0">
                  <a:pos x="T4" y="T5"/>
                </a:cxn>
                <a:cxn ang="0">
                  <a:pos x="T6" y="T7"/>
                </a:cxn>
                <a:cxn ang="0">
                  <a:pos x="T8" y="T9"/>
                </a:cxn>
              </a:cxnLst>
              <a:rect l="0" t="0" r="r" b="b"/>
              <a:pathLst>
                <a:path w="398" h="162">
                  <a:moveTo>
                    <a:pt x="100" y="162"/>
                  </a:moveTo>
                  <a:cubicBezTo>
                    <a:pt x="298" y="162"/>
                    <a:pt x="298" y="162"/>
                    <a:pt x="298" y="162"/>
                  </a:cubicBezTo>
                  <a:cubicBezTo>
                    <a:pt x="355" y="130"/>
                    <a:pt x="394" y="70"/>
                    <a:pt x="398" y="0"/>
                  </a:cubicBezTo>
                  <a:cubicBezTo>
                    <a:pt x="0" y="0"/>
                    <a:pt x="0" y="0"/>
                    <a:pt x="0" y="0"/>
                  </a:cubicBezTo>
                  <a:cubicBezTo>
                    <a:pt x="4" y="70"/>
                    <a:pt x="43" y="130"/>
                    <a:pt x="100" y="162"/>
                  </a:cubicBezTo>
                  <a:close/>
                </a:path>
              </a:pathLst>
            </a:custGeom>
            <a:solidFill>
              <a:srgbClr val="69A0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7" name="Freeform 53">
              <a:extLst>
                <a:ext uri="{FF2B5EF4-FFF2-40B4-BE49-F238E27FC236}">
                  <a16:creationId xmlns:a16="http://schemas.microsoft.com/office/drawing/2014/main" id="{651AB2B4-CDDF-554D-9A6D-E39C9C507E85}"/>
                </a:ext>
              </a:extLst>
            </p:cNvPr>
            <p:cNvSpPr>
              <a:spLocks/>
            </p:cNvSpPr>
            <p:nvPr/>
          </p:nvSpPr>
          <p:spPr bwMode="auto">
            <a:xfrm flipH="1">
              <a:off x="10004810" y="2844280"/>
              <a:ext cx="442576" cy="1144924"/>
            </a:xfrm>
            <a:custGeom>
              <a:avLst/>
              <a:gdLst>
                <a:gd name="T0" fmla="*/ 46 w 245"/>
                <a:gd name="T1" fmla="*/ 635 h 635"/>
                <a:gd name="T2" fmla="*/ 14 w 245"/>
                <a:gd name="T3" fmla="*/ 621 h 635"/>
                <a:gd name="T4" fmla="*/ 2 w 245"/>
                <a:gd name="T5" fmla="*/ 583 h 635"/>
                <a:gd name="T6" fmla="*/ 38 w 245"/>
                <a:gd name="T7" fmla="*/ 0 h 635"/>
                <a:gd name="T8" fmla="*/ 48 w 245"/>
                <a:gd name="T9" fmla="*/ 1 h 635"/>
                <a:gd name="T10" fmla="*/ 12 w 245"/>
                <a:gd name="T11" fmla="*/ 584 h 635"/>
                <a:gd name="T12" fmla="*/ 21 w 245"/>
                <a:gd name="T13" fmla="*/ 614 h 635"/>
                <a:gd name="T14" fmla="*/ 51 w 245"/>
                <a:gd name="T15" fmla="*/ 625 h 635"/>
                <a:gd name="T16" fmla="*/ 197 w 245"/>
                <a:gd name="T17" fmla="*/ 608 h 635"/>
                <a:gd name="T18" fmla="*/ 224 w 245"/>
                <a:gd name="T19" fmla="*/ 584 h 635"/>
                <a:gd name="T20" fmla="*/ 235 w 245"/>
                <a:gd name="T21" fmla="*/ 533 h 635"/>
                <a:gd name="T22" fmla="*/ 245 w 245"/>
                <a:gd name="T23" fmla="*/ 535 h 635"/>
                <a:gd name="T24" fmla="*/ 233 w 245"/>
                <a:gd name="T25" fmla="*/ 586 h 635"/>
                <a:gd name="T26" fmla="*/ 199 w 245"/>
                <a:gd name="T27" fmla="*/ 618 h 635"/>
                <a:gd name="T28" fmla="*/ 53 w 245"/>
                <a:gd name="T29" fmla="*/ 635 h 635"/>
                <a:gd name="T30" fmla="*/ 46 w 245"/>
                <a:gd name="T31" fmla="*/ 635 h 6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5" h="635">
                  <a:moveTo>
                    <a:pt x="46" y="635"/>
                  </a:moveTo>
                  <a:cubicBezTo>
                    <a:pt x="34" y="635"/>
                    <a:pt x="23" y="630"/>
                    <a:pt x="14" y="621"/>
                  </a:cubicBezTo>
                  <a:cubicBezTo>
                    <a:pt x="4" y="611"/>
                    <a:pt x="0" y="597"/>
                    <a:pt x="2" y="583"/>
                  </a:cubicBezTo>
                  <a:cubicBezTo>
                    <a:pt x="38" y="0"/>
                    <a:pt x="38" y="0"/>
                    <a:pt x="38" y="0"/>
                  </a:cubicBezTo>
                  <a:cubicBezTo>
                    <a:pt x="48" y="1"/>
                    <a:pt x="48" y="1"/>
                    <a:pt x="48" y="1"/>
                  </a:cubicBezTo>
                  <a:cubicBezTo>
                    <a:pt x="12" y="584"/>
                    <a:pt x="12" y="584"/>
                    <a:pt x="12" y="584"/>
                  </a:cubicBezTo>
                  <a:cubicBezTo>
                    <a:pt x="10" y="595"/>
                    <a:pt x="13" y="606"/>
                    <a:pt x="21" y="614"/>
                  </a:cubicBezTo>
                  <a:cubicBezTo>
                    <a:pt x="29" y="623"/>
                    <a:pt x="40" y="626"/>
                    <a:pt x="51" y="625"/>
                  </a:cubicBezTo>
                  <a:cubicBezTo>
                    <a:pt x="197" y="608"/>
                    <a:pt x="197" y="608"/>
                    <a:pt x="197" y="608"/>
                  </a:cubicBezTo>
                  <a:cubicBezTo>
                    <a:pt x="210" y="606"/>
                    <a:pt x="221" y="597"/>
                    <a:pt x="224" y="584"/>
                  </a:cubicBezTo>
                  <a:cubicBezTo>
                    <a:pt x="235" y="533"/>
                    <a:pt x="235" y="533"/>
                    <a:pt x="235" y="533"/>
                  </a:cubicBezTo>
                  <a:cubicBezTo>
                    <a:pt x="245" y="535"/>
                    <a:pt x="245" y="535"/>
                    <a:pt x="245" y="535"/>
                  </a:cubicBezTo>
                  <a:cubicBezTo>
                    <a:pt x="233" y="586"/>
                    <a:pt x="233" y="586"/>
                    <a:pt x="233" y="586"/>
                  </a:cubicBezTo>
                  <a:cubicBezTo>
                    <a:pt x="229" y="603"/>
                    <a:pt x="216" y="616"/>
                    <a:pt x="199" y="618"/>
                  </a:cubicBezTo>
                  <a:cubicBezTo>
                    <a:pt x="53" y="635"/>
                    <a:pt x="53" y="635"/>
                    <a:pt x="53" y="635"/>
                  </a:cubicBezTo>
                  <a:cubicBezTo>
                    <a:pt x="51" y="635"/>
                    <a:pt x="48" y="635"/>
                    <a:pt x="46" y="635"/>
                  </a:cubicBezTo>
                  <a:close/>
                </a:path>
              </a:pathLst>
            </a:custGeom>
            <a:solidFill>
              <a:srgbClr val="CC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8" name="Freeform 54">
              <a:extLst>
                <a:ext uri="{FF2B5EF4-FFF2-40B4-BE49-F238E27FC236}">
                  <a16:creationId xmlns:a16="http://schemas.microsoft.com/office/drawing/2014/main" id="{C08E6DD1-F974-B643-8C64-5A2F998BAB13}"/>
                </a:ext>
              </a:extLst>
            </p:cNvPr>
            <p:cNvSpPr>
              <a:spLocks/>
            </p:cNvSpPr>
            <p:nvPr/>
          </p:nvSpPr>
          <p:spPr bwMode="auto">
            <a:xfrm flipH="1">
              <a:off x="10336742" y="3656070"/>
              <a:ext cx="327121" cy="235720"/>
            </a:xfrm>
            <a:custGeom>
              <a:avLst/>
              <a:gdLst>
                <a:gd name="T0" fmla="*/ 272 w 272"/>
                <a:gd name="T1" fmla="*/ 18 h 196"/>
                <a:gd name="T2" fmla="*/ 44 w 272"/>
                <a:gd name="T3" fmla="*/ 0 h 196"/>
                <a:gd name="T4" fmla="*/ 0 w 272"/>
                <a:gd name="T5" fmla="*/ 196 h 196"/>
                <a:gd name="T6" fmla="*/ 254 w 272"/>
                <a:gd name="T7" fmla="*/ 168 h 196"/>
                <a:gd name="T8" fmla="*/ 272 w 272"/>
                <a:gd name="T9" fmla="*/ 18 h 196"/>
              </a:gdLst>
              <a:ahLst/>
              <a:cxnLst>
                <a:cxn ang="0">
                  <a:pos x="T0" y="T1"/>
                </a:cxn>
                <a:cxn ang="0">
                  <a:pos x="T2" y="T3"/>
                </a:cxn>
                <a:cxn ang="0">
                  <a:pos x="T4" y="T5"/>
                </a:cxn>
                <a:cxn ang="0">
                  <a:pos x="T6" y="T7"/>
                </a:cxn>
                <a:cxn ang="0">
                  <a:pos x="T8" y="T9"/>
                </a:cxn>
              </a:cxnLst>
              <a:rect l="0" t="0" r="r" b="b"/>
              <a:pathLst>
                <a:path w="272" h="196">
                  <a:moveTo>
                    <a:pt x="272" y="18"/>
                  </a:moveTo>
                  <a:lnTo>
                    <a:pt x="44" y="0"/>
                  </a:lnTo>
                  <a:lnTo>
                    <a:pt x="0" y="196"/>
                  </a:lnTo>
                  <a:lnTo>
                    <a:pt x="254" y="168"/>
                  </a:lnTo>
                  <a:lnTo>
                    <a:pt x="272"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59" name="Freeform 55">
              <a:extLst>
                <a:ext uri="{FF2B5EF4-FFF2-40B4-BE49-F238E27FC236}">
                  <a16:creationId xmlns:a16="http://schemas.microsoft.com/office/drawing/2014/main" id="{44A1E0A1-1D27-3D41-A978-0F46ED1A4D43}"/>
                </a:ext>
              </a:extLst>
            </p:cNvPr>
            <p:cNvSpPr>
              <a:spLocks/>
            </p:cNvSpPr>
            <p:nvPr/>
          </p:nvSpPr>
          <p:spPr bwMode="auto">
            <a:xfrm flipH="1">
              <a:off x="9413106" y="3122093"/>
              <a:ext cx="703551" cy="703551"/>
            </a:xfrm>
            <a:custGeom>
              <a:avLst/>
              <a:gdLst>
                <a:gd name="T0" fmla="*/ 367 w 390"/>
                <a:gd name="T1" fmla="*/ 1 h 390"/>
                <a:gd name="T2" fmla="*/ 360 w 390"/>
                <a:gd name="T3" fmla="*/ 0 h 390"/>
                <a:gd name="T4" fmla="*/ 312 w 390"/>
                <a:gd name="T5" fmla="*/ 317 h 390"/>
                <a:gd name="T6" fmla="*/ 29 w 390"/>
                <a:gd name="T7" fmla="*/ 355 h 390"/>
                <a:gd name="T8" fmla="*/ 2 w 390"/>
                <a:gd name="T9" fmla="*/ 390 h 390"/>
                <a:gd name="T10" fmla="*/ 323 w 390"/>
                <a:gd name="T11" fmla="*/ 347 h 390"/>
                <a:gd name="T12" fmla="*/ 342 w 390"/>
                <a:gd name="T13" fmla="*/ 328 h 390"/>
                <a:gd name="T14" fmla="*/ 388 w 390"/>
                <a:gd name="T15" fmla="*/ 28 h 390"/>
                <a:gd name="T16" fmla="*/ 367 w 390"/>
                <a:gd name="T17" fmla="*/ 1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0" h="390">
                  <a:moveTo>
                    <a:pt x="367" y="1"/>
                  </a:moveTo>
                  <a:cubicBezTo>
                    <a:pt x="360" y="0"/>
                    <a:pt x="360" y="0"/>
                    <a:pt x="360" y="0"/>
                  </a:cubicBezTo>
                  <a:cubicBezTo>
                    <a:pt x="360" y="0"/>
                    <a:pt x="312" y="317"/>
                    <a:pt x="312" y="317"/>
                  </a:cubicBezTo>
                  <a:cubicBezTo>
                    <a:pt x="29" y="355"/>
                    <a:pt x="29" y="355"/>
                    <a:pt x="29" y="355"/>
                  </a:cubicBezTo>
                  <a:cubicBezTo>
                    <a:pt x="12" y="358"/>
                    <a:pt x="0" y="373"/>
                    <a:pt x="2" y="390"/>
                  </a:cubicBezTo>
                  <a:cubicBezTo>
                    <a:pt x="323" y="347"/>
                    <a:pt x="323" y="347"/>
                    <a:pt x="323" y="347"/>
                  </a:cubicBezTo>
                  <a:cubicBezTo>
                    <a:pt x="333" y="346"/>
                    <a:pt x="341" y="338"/>
                    <a:pt x="342" y="328"/>
                  </a:cubicBezTo>
                  <a:cubicBezTo>
                    <a:pt x="388" y="28"/>
                    <a:pt x="388" y="28"/>
                    <a:pt x="388" y="28"/>
                  </a:cubicBezTo>
                  <a:cubicBezTo>
                    <a:pt x="390" y="15"/>
                    <a:pt x="380" y="3"/>
                    <a:pt x="367" y="1"/>
                  </a:cubicBezTo>
                  <a:close/>
                </a:path>
              </a:pathLst>
            </a:custGeom>
            <a:solidFill>
              <a:srgbClr val="2A3E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0" name="Freeform 56">
              <a:extLst>
                <a:ext uri="{FF2B5EF4-FFF2-40B4-BE49-F238E27FC236}">
                  <a16:creationId xmlns:a16="http://schemas.microsoft.com/office/drawing/2014/main" id="{2D7B9D62-9073-0B42-8188-FE0825C8BAA1}"/>
                </a:ext>
              </a:extLst>
            </p:cNvPr>
            <p:cNvSpPr>
              <a:spLocks/>
            </p:cNvSpPr>
            <p:nvPr/>
          </p:nvSpPr>
          <p:spPr bwMode="auto">
            <a:xfrm flipH="1">
              <a:off x="8989772" y="1595928"/>
              <a:ext cx="318703" cy="761278"/>
            </a:xfrm>
            <a:custGeom>
              <a:avLst/>
              <a:gdLst>
                <a:gd name="T0" fmla="*/ 177 w 177"/>
                <a:gd name="T1" fmla="*/ 88 h 422"/>
                <a:gd name="T2" fmla="*/ 88 w 177"/>
                <a:gd name="T3" fmla="*/ 0 h 422"/>
                <a:gd name="T4" fmla="*/ 0 w 177"/>
                <a:gd name="T5" fmla="*/ 88 h 422"/>
                <a:gd name="T6" fmla="*/ 83 w 177"/>
                <a:gd name="T7" fmla="*/ 177 h 422"/>
                <a:gd name="T8" fmla="*/ 83 w 177"/>
                <a:gd name="T9" fmla="*/ 422 h 422"/>
                <a:gd name="T10" fmla="*/ 94 w 177"/>
                <a:gd name="T11" fmla="*/ 422 h 422"/>
                <a:gd name="T12" fmla="*/ 94 w 177"/>
                <a:gd name="T13" fmla="*/ 177 h 422"/>
                <a:gd name="T14" fmla="*/ 177 w 177"/>
                <a:gd name="T15" fmla="*/ 88 h 4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7" h="422">
                  <a:moveTo>
                    <a:pt x="177" y="88"/>
                  </a:moveTo>
                  <a:cubicBezTo>
                    <a:pt x="177" y="40"/>
                    <a:pt x="137" y="0"/>
                    <a:pt x="88" y="0"/>
                  </a:cubicBezTo>
                  <a:cubicBezTo>
                    <a:pt x="40" y="0"/>
                    <a:pt x="0" y="40"/>
                    <a:pt x="0" y="88"/>
                  </a:cubicBezTo>
                  <a:cubicBezTo>
                    <a:pt x="0" y="135"/>
                    <a:pt x="37" y="174"/>
                    <a:pt x="83" y="177"/>
                  </a:cubicBezTo>
                  <a:cubicBezTo>
                    <a:pt x="83" y="422"/>
                    <a:pt x="83" y="422"/>
                    <a:pt x="83" y="422"/>
                  </a:cubicBezTo>
                  <a:cubicBezTo>
                    <a:pt x="94" y="422"/>
                    <a:pt x="94" y="422"/>
                    <a:pt x="94" y="422"/>
                  </a:cubicBezTo>
                  <a:cubicBezTo>
                    <a:pt x="94" y="177"/>
                    <a:pt x="94" y="177"/>
                    <a:pt x="94" y="177"/>
                  </a:cubicBezTo>
                  <a:cubicBezTo>
                    <a:pt x="140" y="174"/>
                    <a:pt x="177" y="135"/>
                    <a:pt x="177" y="88"/>
                  </a:cubicBez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1" name="Freeform 57">
              <a:extLst>
                <a:ext uri="{FF2B5EF4-FFF2-40B4-BE49-F238E27FC236}">
                  <a16:creationId xmlns:a16="http://schemas.microsoft.com/office/drawing/2014/main" id="{3E8CA6F5-FD73-4242-86BC-D9E8D163E2AD}"/>
                </a:ext>
              </a:extLst>
            </p:cNvPr>
            <p:cNvSpPr>
              <a:spLocks/>
            </p:cNvSpPr>
            <p:nvPr/>
          </p:nvSpPr>
          <p:spPr bwMode="auto">
            <a:xfrm flipH="1">
              <a:off x="8666259" y="1723409"/>
              <a:ext cx="440170" cy="806979"/>
            </a:xfrm>
            <a:custGeom>
              <a:avLst/>
              <a:gdLst>
                <a:gd name="T0" fmla="*/ 206 w 244"/>
                <a:gd name="T1" fmla="*/ 44 h 447"/>
                <a:gd name="T2" fmla="*/ 102 w 244"/>
                <a:gd name="T3" fmla="*/ 24 h 447"/>
                <a:gd name="T4" fmla="*/ 114 w 244"/>
                <a:gd name="T5" fmla="*/ 129 h 447"/>
                <a:gd name="T6" fmla="*/ 117 w 244"/>
                <a:gd name="T7" fmla="*/ 131 h 447"/>
                <a:gd name="T8" fmla="*/ 86 w 244"/>
                <a:gd name="T9" fmla="*/ 174 h 447"/>
                <a:gd name="T10" fmla="*/ 61 w 244"/>
                <a:gd name="T11" fmla="*/ 250 h 447"/>
                <a:gd name="T12" fmla="*/ 61 w 244"/>
                <a:gd name="T13" fmla="*/ 277 h 447"/>
                <a:gd name="T14" fmla="*/ 0 w 244"/>
                <a:gd name="T15" fmla="*/ 360 h 447"/>
                <a:gd name="T16" fmla="*/ 86 w 244"/>
                <a:gd name="T17" fmla="*/ 447 h 447"/>
                <a:gd name="T18" fmla="*/ 173 w 244"/>
                <a:gd name="T19" fmla="*/ 360 h 447"/>
                <a:gd name="T20" fmla="*/ 86 w 244"/>
                <a:gd name="T21" fmla="*/ 274 h 447"/>
                <a:gd name="T22" fmla="*/ 71 w 244"/>
                <a:gd name="T23" fmla="*/ 275 h 447"/>
                <a:gd name="T24" fmla="*/ 71 w 244"/>
                <a:gd name="T25" fmla="*/ 254 h 447"/>
                <a:gd name="T26" fmla="*/ 95 w 244"/>
                <a:gd name="T27" fmla="*/ 178 h 447"/>
                <a:gd name="T28" fmla="*/ 124 w 244"/>
                <a:gd name="T29" fmla="*/ 138 h 447"/>
                <a:gd name="T30" fmla="*/ 218 w 244"/>
                <a:gd name="T31" fmla="*/ 149 h 447"/>
                <a:gd name="T32" fmla="*/ 206 w 244"/>
                <a:gd name="T33" fmla="*/ 4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4" h="447">
                  <a:moveTo>
                    <a:pt x="206" y="44"/>
                  </a:moveTo>
                  <a:cubicBezTo>
                    <a:pt x="174" y="9"/>
                    <a:pt x="127" y="0"/>
                    <a:pt x="102" y="24"/>
                  </a:cubicBezTo>
                  <a:cubicBezTo>
                    <a:pt x="77" y="47"/>
                    <a:pt x="82" y="94"/>
                    <a:pt x="114" y="129"/>
                  </a:cubicBezTo>
                  <a:cubicBezTo>
                    <a:pt x="115" y="130"/>
                    <a:pt x="116" y="131"/>
                    <a:pt x="117" y="131"/>
                  </a:cubicBezTo>
                  <a:cubicBezTo>
                    <a:pt x="86" y="174"/>
                    <a:pt x="86" y="174"/>
                    <a:pt x="86" y="174"/>
                  </a:cubicBezTo>
                  <a:cubicBezTo>
                    <a:pt x="70" y="196"/>
                    <a:pt x="61" y="223"/>
                    <a:pt x="61" y="250"/>
                  </a:cubicBezTo>
                  <a:cubicBezTo>
                    <a:pt x="61" y="277"/>
                    <a:pt x="61" y="277"/>
                    <a:pt x="61" y="277"/>
                  </a:cubicBezTo>
                  <a:cubicBezTo>
                    <a:pt x="26" y="288"/>
                    <a:pt x="0" y="321"/>
                    <a:pt x="0" y="360"/>
                  </a:cubicBezTo>
                  <a:cubicBezTo>
                    <a:pt x="0" y="408"/>
                    <a:pt x="38" y="447"/>
                    <a:pt x="86" y="447"/>
                  </a:cubicBezTo>
                  <a:cubicBezTo>
                    <a:pt x="134" y="447"/>
                    <a:pt x="173" y="408"/>
                    <a:pt x="173" y="360"/>
                  </a:cubicBezTo>
                  <a:cubicBezTo>
                    <a:pt x="173" y="313"/>
                    <a:pt x="134" y="274"/>
                    <a:pt x="86" y="274"/>
                  </a:cubicBezTo>
                  <a:cubicBezTo>
                    <a:pt x="81" y="274"/>
                    <a:pt x="76" y="274"/>
                    <a:pt x="71" y="275"/>
                  </a:cubicBezTo>
                  <a:cubicBezTo>
                    <a:pt x="71" y="254"/>
                    <a:pt x="71" y="254"/>
                    <a:pt x="71" y="254"/>
                  </a:cubicBezTo>
                  <a:cubicBezTo>
                    <a:pt x="71" y="227"/>
                    <a:pt x="79" y="200"/>
                    <a:pt x="95" y="178"/>
                  </a:cubicBezTo>
                  <a:cubicBezTo>
                    <a:pt x="124" y="138"/>
                    <a:pt x="124" y="138"/>
                    <a:pt x="124" y="138"/>
                  </a:cubicBezTo>
                  <a:cubicBezTo>
                    <a:pt x="155" y="165"/>
                    <a:pt x="195" y="170"/>
                    <a:pt x="218" y="149"/>
                  </a:cubicBezTo>
                  <a:cubicBezTo>
                    <a:pt x="244" y="125"/>
                    <a:pt x="238" y="78"/>
                    <a:pt x="206" y="44"/>
                  </a:cubicBez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62" name="Freeform 58">
              <a:extLst>
                <a:ext uri="{FF2B5EF4-FFF2-40B4-BE49-F238E27FC236}">
                  <a16:creationId xmlns:a16="http://schemas.microsoft.com/office/drawing/2014/main" id="{217EF37D-FE58-FB4F-BFCA-4C9E46B4B608}"/>
                </a:ext>
              </a:extLst>
            </p:cNvPr>
            <p:cNvSpPr>
              <a:spLocks/>
            </p:cNvSpPr>
            <p:nvPr/>
          </p:nvSpPr>
          <p:spPr bwMode="auto">
            <a:xfrm flipH="1">
              <a:off x="9188210" y="1947102"/>
              <a:ext cx="306676" cy="558030"/>
            </a:xfrm>
            <a:custGeom>
              <a:avLst/>
              <a:gdLst>
                <a:gd name="T0" fmla="*/ 146 w 170"/>
                <a:gd name="T1" fmla="*/ 203 h 309"/>
                <a:gd name="T2" fmla="*/ 146 w 170"/>
                <a:gd name="T3" fmla="*/ 174 h 309"/>
                <a:gd name="T4" fmla="*/ 132 w 170"/>
                <a:gd name="T5" fmla="*/ 132 h 309"/>
                <a:gd name="T6" fmla="*/ 99 w 170"/>
                <a:gd name="T7" fmla="*/ 91 h 309"/>
                <a:gd name="T8" fmla="*/ 133 w 170"/>
                <a:gd name="T9" fmla="*/ 12 h 309"/>
                <a:gd name="T10" fmla="*/ 51 w 170"/>
                <a:gd name="T11" fmla="*/ 50 h 309"/>
                <a:gd name="T12" fmla="*/ 13 w 170"/>
                <a:gd name="T13" fmla="*/ 133 h 309"/>
                <a:gd name="T14" fmla="*/ 92 w 170"/>
                <a:gd name="T15" fmla="*/ 98 h 309"/>
                <a:gd name="T16" fmla="*/ 123 w 170"/>
                <a:gd name="T17" fmla="*/ 137 h 309"/>
                <a:gd name="T18" fmla="*/ 138 w 170"/>
                <a:gd name="T19" fmla="*/ 179 h 309"/>
                <a:gd name="T20" fmla="*/ 138 w 170"/>
                <a:gd name="T21" fmla="*/ 198 h 309"/>
                <a:gd name="T22" fmla="*/ 112 w 170"/>
                <a:gd name="T23" fmla="*/ 192 h 309"/>
                <a:gd name="T24" fmla="*/ 53 w 170"/>
                <a:gd name="T25" fmla="*/ 250 h 309"/>
                <a:gd name="T26" fmla="*/ 112 w 170"/>
                <a:gd name="T27" fmla="*/ 309 h 309"/>
                <a:gd name="T28" fmla="*/ 170 w 170"/>
                <a:gd name="T29" fmla="*/ 250 h 309"/>
                <a:gd name="T30" fmla="*/ 146 w 170"/>
                <a:gd name="T31" fmla="*/ 203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0" h="309">
                  <a:moveTo>
                    <a:pt x="146" y="203"/>
                  </a:moveTo>
                  <a:cubicBezTo>
                    <a:pt x="146" y="174"/>
                    <a:pt x="146" y="174"/>
                    <a:pt x="146" y="174"/>
                  </a:cubicBezTo>
                  <a:cubicBezTo>
                    <a:pt x="146" y="159"/>
                    <a:pt x="141" y="144"/>
                    <a:pt x="132" y="132"/>
                  </a:cubicBezTo>
                  <a:cubicBezTo>
                    <a:pt x="99" y="91"/>
                    <a:pt x="99" y="91"/>
                    <a:pt x="99" y="91"/>
                  </a:cubicBezTo>
                  <a:cubicBezTo>
                    <a:pt x="130" y="58"/>
                    <a:pt x="145" y="24"/>
                    <a:pt x="133" y="12"/>
                  </a:cubicBezTo>
                  <a:cubicBezTo>
                    <a:pt x="121" y="0"/>
                    <a:pt x="84" y="17"/>
                    <a:pt x="51" y="50"/>
                  </a:cubicBezTo>
                  <a:cubicBezTo>
                    <a:pt x="18" y="83"/>
                    <a:pt x="0" y="120"/>
                    <a:pt x="13" y="133"/>
                  </a:cubicBezTo>
                  <a:cubicBezTo>
                    <a:pt x="24" y="144"/>
                    <a:pt x="59" y="129"/>
                    <a:pt x="92" y="98"/>
                  </a:cubicBezTo>
                  <a:cubicBezTo>
                    <a:pt x="123" y="137"/>
                    <a:pt x="123" y="137"/>
                    <a:pt x="123" y="137"/>
                  </a:cubicBezTo>
                  <a:cubicBezTo>
                    <a:pt x="132" y="149"/>
                    <a:pt x="138" y="164"/>
                    <a:pt x="138" y="179"/>
                  </a:cubicBezTo>
                  <a:cubicBezTo>
                    <a:pt x="138" y="198"/>
                    <a:pt x="138" y="198"/>
                    <a:pt x="138" y="198"/>
                  </a:cubicBezTo>
                  <a:cubicBezTo>
                    <a:pt x="130" y="194"/>
                    <a:pt x="121" y="192"/>
                    <a:pt x="112" y="192"/>
                  </a:cubicBezTo>
                  <a:cubicBezTo>
                    <a:pt x="79" y="192"/>
                    <a:pt x="53" y="218"/>
                    <a:pt x="53" y="250"/>
                  </a:cubicBezTo>
                  <a:cubicBezTo>
                    <a:pt x="53" y="283"/>
                    <a:pt x="79" y="309"/>
                    <a:pt x="112" y="309"/>
                  </a:cubicBezTo>
                  <a:cubicBezTo>
                    <a:pt x="144" y="309"/>
                    <a:pt x="170" y="283"/>
                    <a:pt x="170" y="250"/>
                  </a:cubicBezTo>
                  <a:cubicBezTo>
                    <a:pt x="170" y="231"/>
                    <a:pt x="161" y="214"/>
                    <a:pt x="146" y="203"/>
                  </a:cubicBezTo>
                  <a:close/>
                </a:path>
              </a:pathLst>
            </a:custGeom>
            <a:solidFill>
              <a:srgbClr val="83B7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grpSp>
    </p:spTree>
    <p:extLst>
      <p:ext uri="{BB962C8B-B14F-4D97-AF65-F5344CB8AC3E}">
        <p14:creationId xmlns:p14="http://schemas.microsoft.com/office/powerpoint/2010/main" val="400180229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vl1pPr>
          </a:lstStyle>
          <a:p>
            <a:r>
              <a:rPr lang="en-US"/>
              <a:t>Click to edit master title style</a:t>
            </a:r>
          </a:p>
        </p:txBody>
      </p:sp>
    </p:spTree>
    <p:extLst>
      <p:ext uri="{BB962C8B-B14F-4D97-AF65-F5344CB8AC3E}">
        <p14:creationId xmlns:p14="http://schemas.microsoft.com/office/powerpoint/2010/main" val="343853407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Title and Content with Subtitle">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27969" y="1636594"/>
            <a:ext cx="11213464" cy="4535424"/>
          </a:xfrm>
        </p:spPr>
        <p:txBody>
          <a:bodyPr vert="horz" lIns="91440" tIns="45720" rIns="91440" bIns="45720" rtlCol="0">
            <a:noAutofit/>
          </a:bodyPr>
          <a:lstStyle>
            <a:lvl1pPr>
              <a:defRPr lang="en-US" smtClean="0"/>
            </a:lvl1pPr>
            <a:lvl2pPr>
              <a:defRPr lang="en-US" sz="1600"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p:txBody>
      </p:sp>
      <p:sp>
        <p:nvSpPr>
          <p:cNvPr id="7" name="Text Placeholder 8"/>
          <p:cNvSpPr>
            <a:spLocks noGrp="1"/>
          </p:cNvSpPr>
          <p:nvPr>
            <p:ph type="body" sz="quarter" idx="13" hasCustomPrompt="1"/>
          </p:nvPr>
        </p:nvSpPr>
        <p:spPr>
          <a:xfrm>
            <a:off x="441347" y="1033332"/>
            <a:ext cx="11210160" cy="446087"/>
          </a:xfrm>
        </p:spPr>
        <p:txBody>
          <a:bodyPr>
            <a:noAutofit/>
          </a:bodyPr>
          <a:lstStyle>
            <a:lvl1pPr marL="0" indent="0">
              <a:buNone/>
              <a:defRPr sz="2000" b="0">
                <a:solidFill>
                  <a:schemeClr val="tx1"/>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4" name="Title 3"/>
          <p:cNvSpPr>
            <a:spLocks noGrp="1"/>
          </p:cNvSpPr>
          <p:nvPr>
            <p:ph type="title" hasCustomPrompt="1"/>
          </p:nvPr>
        </p:nvSpPr>
        <p:spPr/>
        <p:txBody>
          <a:bodyPr/>
          <a:lstStyle>
            <a:lvl1pPr>
              <a:defRPr/>
            </a:lvl1pPr>
          </a:lstStyle>
          <a:p>
            <a:r>
              <a:rPr lang="en-US"/>
              <a:t>Click to edit master title style</a:t>
            </a:r>
          </a:p>
        </p:txBody>
      </p:sp>
    </p:spTree>
    <p:extLst>
      <p:ext uri="{BB962C8B-B14F-4D97-AF65-F5344CB8AC3E}">
        <p14:creationId xmlns:p14="http://schemas.microsoft.com/office/powerpoint/2010/main" val="125153627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Title and Content with Subtitle/Header">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a:t>Click to edit master title style</a:t>
            </a:r>
          </a:p>
        </p:txBody>
      </p:sp>
      <p:sp>
        <p:nvSpPr>
          <p:cNvPr id="6" name="Content Placeholder 5"/>
          <p:cNvSpPr>
            <a:spLocks noGrp="1"/>
          </p:cNvSpPr>
          <p:nvPr>
            <p:ph sz="quarter" idx="10" hasCustomPrompt="1"/>
          </p:nvPr>
        </p:nvSpPr>
        <p:spPr>
          <a:xfrm>
            <a:off x="427970" y="1636776"/>
            <a:ext cx="11213464" cy="4535424"/>
          </a:xfrm>
        </p:spPr>
        <p:txBody>
          <a:bodyPr/>
          <a:lstStyle>
            <a:lvl1pPr marL="0" indent="0">
              <a:buNone/>
              <a:defRPr b="1">
                <a:latin typeface="+mj-lt"/>
              </a:defRPr>
            </a:lvl1pPr>
            <a:lvl2pPr marL="228600" indent="-228600">
              <a:spcBef>
                <a:spcPts val="1200"/>
              </a:spcBef>
              <a:buFont typeface="Arial" panose="020B0604020202020204" pitchFamily="34" charset="0"/>
              <a:buChar char="•"/>
              <a:defRPr sz="2000">
                <a:latin typeface="+mn-lt"/>
              </a:defRPr>
            </a:lvl2pPr>
            <a:lvl3pPr marL="400050" indent="-171450">
              <a:buClr>
                <a:schemeClr val="tx1"/>
              </a:buClr>
              <a:buFont typeface="Avenir Book" panose="02000503020000020003" pitchFamily="2" charset="0"/>
              <a:buChar char="–"/>
              <a:defRPr sz="1600">
                <a:latin typeface="+mn-lt"/>
              </a:defRPr>
            </a:lvl3pPr>
            <a:lvl4pPr>
              <a:defRPr>
                <a:latin typeface="+mn-lt"/>
              </a:defRPr>
            </a:lvl4pPr>
            <a:lvl5pPr marL="1145716" indent="0">
              <a:buNone/>
              <a:defRPr/>
            </a:lvl5pPr>
          </a:lstStyle>
          <a:p>
            <a:pPr lvl="0"/>
            <a:r>
              <a:rPr lang="en-US"/>
              <a:t>Click to edit master text styles</a:t>
            </a:r>
          </a:p>
          <a:p>
            <a:pPr lvl="1"/>
            <a:r>
              <a:rPr lang="en-US"/>
              <a:t>First level</a:t>
            </a:r>
          </a:p>
          <a:p>
            <a:pPr lvl="2"/>
            <a:r>
              <a:rPr lang="en-US"/>
              <a:t>Second level</a:t>
            </a:r>
          </a:p>
        </p:txBody>
      </p:sp>
      <p:sp>
        <p:nvSpPr>
          <p:cNvPr id="8" name="Text Placeholder 7">
            <a:extLst>
              <a:ext uri="{FF2B5EF4-FFF2-40B4-BE49-F238E27FC236}">
                <a16:creationId xmlns:a16="http://schemas.microsoft.com/office/drawing/2014/main" id="{0378BF09-839B-46FB-BC79-5B2AA0BC5EAB}"/>
              </a:ext>
            </a:extLst>
          </p:cNvPr>
          <p:cNvSpPr>
            <a:spLocks noGrp="1"/>
          </p:cNvSpPr>
          <p:nvPr>
            <p:ph type="body" sz="quarter" idx="12" hasCustomPrompt="1"/>
          </p:nvPr>
        </p:nvSpPr>
        <p:spPr>
          <a:xfrm>
            <a:off x="439026" y="1033272"/>
            <a:ext cx="11212481" cy="448056"/>
          </a:xfrm>
        </p:spPr>
        <p:txBody>
          <a:bodyPr/>
          <a:lstStyle>
            <a:lvl1pPr marL="0" indent="0">
              <a:buNone/>
              <a:defRPr lang="en-US" sz="2000" b="0" kern="1200" dirty="0">
                <a:solidFill>
                  <a:schemeClr val="tx1"/>
                </a:solidFill>
                <a:latin typeface="+mn-lt"/>
                <a:ea typeface="Gilroy" panose="00000500000000000000" pitchFamily="50" charset="0"/>
                <a:cs typeface="Gilroy" panose="00000500000000000000" pitchFamily="50" charset="0"/>
              </a:defRPr>
            </a:lvl1pPr>
          </a:lstStyle>
          <a:p>
            <a:pPr marL="0" lvl="0" indent="0" algn="l" defTabSz="457017" rtl="0" eaLnBrk="1" latinLnBrk="0" hangingPunct="1">
              <a:lnSpc>
                <a:spcPct val="90000"/>
              </a:lnSpc>
              <a:spcBef>
                <a:spcPts val="1200"/>
              </a:spcBef>
              <a:buClr>
                <a:srgbClr val="F7F7F7"/>
              </a:buClr>
              <a:buFont typeface="Arial"/>
              <a:buNone/>
            </a:pPr>
            <a:r>
              <a:rPr lang="en-US"/>
              <a:t>Edit master text styles</a:t>
            </a:r>
          </a:p>
        </p:txBody>
      </p:sp>
    </p:spTree>
    <p:extLst>
      <p:ext uri="{BB962C8B-B14F-4D97-AF65-F5344CB8AC3E}">
        <p14:creationId xmlns:p14="http://schemas.microsoft.com/office/powerpoint/2010/main" val="71135654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1_Title Only with Subtitle">
    <p:spTree>
      <p:nvGrpSpPr>
        <p:cNvPr id="1" name=""/>
        <p:cNvGrpSpPr/>
        <p:nvPr/>
      </p:nvGrpSpPr>
      <p:grpSpPr>
        <a:xfrm>
          <a:off x="0" y="0"/>
          <a:ext cx="0" cy="0"/>
          <a:chOff x="0" y="0"/>
          <a:chExt cx="0" cy="0"/>
        </a:xfrm>
      </p:grpSpPr>
      <p:sp>
        <p:nvSpPr>
          <p:cNvPr id="7" name="Text Placeholder 8"/>
          <p:cNvSpPr>
            <a:spLocks noGrp="1"/>
          </p:cNvSpPr>
          <p:nvPr>
            <p:ph type="body" sz="quarter" idx="13" hasCustomPrompt="1"/>
          </p:nvPr>
        </p:nvSpPr>
        <p:spPr>
          <a:xfrm>
            <a:off x="439025" y="1033272"/>
            <a:ext cx="11210161" cy="448056"/>
          </a:xfrm>
        </p:spPr>
        <p:txBody>
          <a:bodyPr>
            <a:noAutofit/>
          </a:bodyPr>
          <a:lstStyle>
            <a:lvl1pPr marL="0" indent="0">
              <a:buNone/>
              <a:defRPr sz="2000" b="0">
                <a:solidFill>
                  <a:schemeClr val="tx1"/>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4" name="Title 3"/>
          <p:cNvSpPr>
            <a:spLocks noGrp="1"/>
          </p:cNvSpPr>
          <p:nvPr>
            <p:ph type="title" hasCustomPrompt="1"/>
          </p:nvPr>
        </p:nvSpPr>
        <p:spPr/>
        <p:txBody>
          <a:bodyPr/>
          <a:lstStyle>
            <a:lvl1pPr>
              <a:defRPr>
                <a:solidFill>
                  <a:schemeClr val="tx1"/>
                </a:solidFill>
              </a:defRPr>
            </a:lvl1pPr>
          </a:lstStyle>
          <a:p>
            <a:r>
              <a:rPr lang="en-US"/>
              <a:t>Click to edit master title style</a:t>
            </a:r>
          </a:p>
        </p:txBody>
      </p:sp>
    </p:spTree>
    <p:extLst>
      <p:ext uri="{BB962C8B-B14F-4D97-AF65-F5344CB8AC3E}">
        <p14:creationId xmlns:p14="http://schemas.microsoft.com/office/powerpoint/2010/main" val="118525352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1_Safe Harbor">
    <p:spTree>
      <p:nvGrpSpPr>
        <p:cNvPr id="1" name=""/>
        <p:cNvGrpSpPr/>
        <p:nvPr/>
      </p:nvGrpSpPr>
      <p:grpSpPr>
        <a:xfrm>
          <a:off x="0" y="0"/>
          <a:ext cx="0" cy="0"/>
          <a:chOff x="0" y="0"/>
          <a:chExt cx="0" cy="0"/>
        </a:xfrm>
      </p:grpSpPr>
      <p:sp>
        <p:nvSpPr>
          <p:cNvPr id="5" name="TextBox 4"/>
          <p:cNvSpPr txBox="1"/>
          <p:nvPr userDrawn="1"/>
        </p:nvSpPr>
        <p:spPr bwMode="gray">
          <a:xfrm>
            <a:off x="463227" y="1252088"/>
            <a:ext cx="11229378" cy="4850943"/>
          </a:xfrm>
          <a:prstGeom prst="rect">
            <a:avLst/>
          </a:prstGeom>
          <a:noFill/>
        </p:spPr>
        <p:txBody>
          <a:bodyPr wrap="square" rtlCol="0">
            <a:spAutoFit/>
          </a:bodyPr>
          <a:lstStyle/>
          <a:p>
            <a:pPr marL="0" indent="0">
              <a:lnSpc>
                <a:spcPct val="95000"/>
              </a:lnSpc>
              <a:buNone/>
            </a:pPr>
            <a:r>
              <a:rPr lang="en-US" sz="1050">
                <a:solidFill>
                  <a:schemeClr val="tx1"/>
                </a:solidFill>
              </a:rPr>
              <a:t>This presentation contains “forward‐looking” statements that are based on our management’s beliefs and assumptions and on information currently available to management. We intend for such forward‐looking statements to be covered by the safe harbor provisions for forward‐looking statements contained in the U.S. Private Securities Litigation Reform Act of 1995. Forward‐looking statements include information concerning our possible or assumed strategy, future operations, financing plans, operating model, financial position, future revenues, projected costs, competitive position, industry environment, potential growth opportunities, potential market opportunities, plans and objectives of management and the effects of competition.</a:t>
            </a:r>
          </a:p>
          <a:p>
            <a:pPr marL="0" indent="0">
              <a:lnSpc>
                <a:spcPct val="95000"/>
              </a:lnSpc>
              <a:buNone/>
            </a:pPr>
            <a:endParaRPr lang="en-US" sz="1050">
              <a:solidFill>
                <a:schemeClr val="tx1"/>
              </a:solidFill>
            </a:endParaRPr>
          </a:p>
          <a:p>
            <a:pPr marL="0" indent="0">
              <a:lnSpc>
                <a:spcPct val="95000"/>
              </a:lnSpc>
              <a:buNone/>
            </a:pPr>
            <a:r>
              <a:rPr lang="en-US" sz="1050">
                <a:solidFill>
                  <a:schemeClr val="tx1"/>
                </a:solidFill>
              </a:rPr>
              <a:t>Forward‐looking statements include all statements that are not historical facts and can be identified by terms such as “anticipates,” “believes,” “could,” “seeks,” “estimates,” “expects,” “intends,” “may,” “plans,” “potential,” “predicts,” “prospects”, “projects,” “should,” “will,” “would” or similar expressions and the negatives of those terms, although not all forward‐looking statements contain these identifying words. Forward‐looking statements involve known and unknown risks, uncertainties and other factors that may cause our actual results, performance or achievements to be materially different from any future results, performance or achievements expressed or implied by the forward‐looking statements. We cannot guarantee that we actually will achieve the plans, intentions, or expectations disclosed in our forward‐looking statements and you should not place undue reliance on our forward‐looking statements. </a:t>
            </a:r>
          </a:p>
          <a:p>
            <a:pPr marL="0" indent="0">
              <a:lnSpc>
                <a:spcPct val="95000"/>
              </a:lnSpc>
              <a:buNone/>
            </a:pPr>
            <a:endParaRPr lang="en-US" sz="1050">
              <a:solidFill>
                <a:schemeClr val="tx1"/>
              </a:solidFill>
            </a:endParaRPr>
          </a:p>
          <a:p>
            <a:pPr marL="0" indent="0">
              <a:lnSpc>
                <a:spcPct val="95000"/>
              </a:lnSpc>
              <a:buNone/>
            </a:pPr>
            <a:r>
              <a:rPr lang="en-US" sz="1050">
                <a:solidFill>
                  <a:schemeClr val="tx1"/>
                </a:solidFill>
              </a:rPr>
              <a:t>Forward-looking statements represent our management’s beliefs and assumptions only as of the date of this presentation. We undertake no obligation, and do not intend to update these forward‐looking statements, to review or confirm analysts’ expectations, or to provide interim reports or updates on the progress of the current financial quarter. Further information on these and other factors that could affect our financial results are included in our filings we make with the Securities and Exchange Commission, including those discussed in our most recent Annual Report on form 10-K.</a:t>
            </a:r>
          </a:p>
          <a:p>
            <a:pPr marL="0" indent="0">
              <a:lnSpc>
                <a:spcPct val="95000"/>
              </a:lnSpc>
              <a:buNone/>
            </a:pPr>
            <a:endParaRPr lang="en-US" sz="1050">
              <a:solidFill>
                <a:schemeClr val="tx1"/>
              </a:solidFill>
            </a:endParaRPr>
          </a:p>
          <a:p>
            <a:pPr marL="0" indent="0">
              <a:lnSpc>
                <a:spcPct val="95000"/>
              </a:lnSpc>
              <a:buNone/>
            </a:pPr>
            <a:r>
              <a:rPr lang="en-US" sz="1050">
                <a:solidFill>
                  <a:schemeClr val="tx1"/>
                </a:solidFill>
              </a:rPr>
              <a:t>This presentation includes certain non‐GAAP financial measures as defined by SEC rules. We have provided a reconciliation of those measures to the most directly comparable GAAP measures in the Appendix. Terms such as “Annual Contract Value” and “G2K Customer” shall have the meanings set forth in our filings with the SEC. </a:t>
            </a:r>
            <a:br>
              <a:rPr lang="en-US" sz="1050">
                <a:solidFill>
                  <a:schemeClr val="tx1"/>
                </a:solidFill>
              </a:rPr>
            </a:br>
            <a:r>
              <a:rPr lang="en-US" sz="1050">
                <a:solidFill>
                  <a:schemeClr val="tx1"/>
                </a:solidFill>
              </a:rPr>
              <a:t>This presentation includes estimates of the size of the target addressable market for our products and services.  We obtain industry and market data from our own internal estimates, from industry and general publications, and from research, surveys and studies conducted by third parties.  The data on which we rely, and our assumptions, involve approximations, judgments about how to define and group product segments and markets, estimates, and risks and uncertainties, including those discussed in our most recent annual report on Form 10-K and other risks which we do not foresee that may materially, and negatively impact or fundamentally change the markets in which we compete.  Therefore, our estimates of the size of the target addressable markets for our products and services could be overstated.  Further, in a number of product segments and markets our product offerings have only recently been introduced, and we do not have an operating history establishing that our products will successfully compete in these product and market segments or successfully address the breadth and size of the market opportunity stated of implied by the industry and market data in this presentation. The information in this presentation on new products, features, or functionalities is intended to outline ServiceNow’s general product direction and should not be included in making a purchasing decision. The information on new products, features, functionalities is for informational purposes only and may not be incorporated into any contract. The information on new products is not a commitment, promise, or legal obligation to deliver any material, code or functionality. The development, release, and timing of any features or functionality described for our products remains at ServiceNow’s sole discretion.</a:t>
            </a:r>
          </a:p>
        </p:txBody>
      </p:sp>
      <p:sp>
        <p:nvSpPr>
          <p:cNvPr id="6" name="Rectangle 5">
            <a:extLst>
              <a:ext uri="{FF2B5EF4-FFF2-40B4-BE49-F238E27FC236}">
                <a16:creationId xmlns:a16="http://schemas.microsoft.com/office/drawing/2014/main" id="{027A08BC-6F08-4D3B-8A00-F87DA0B26EBF}"/>
              </a:ext>
            </a:extLst>
          </p:cNvPr>
          <p:cNvSpPr/>
          <p:nvPr userDrawn="1"/>
        </p:nvSpPr>
        <p:spPr>
          <a:xfrm>
            <a:off x="425661" y="549743"/>
            <a:ext cx="10032923" cy="510909"/>
          </a:xfrm>
          <a:prstGeom prst="rect">
            <a:avLst/>
          </a:prstGeom>
        </p:spPr>
        <p:txBody>
          <a:bodyPr wrap="none">
            <a:spAutoFit/>
          </a:bodyPr>
          <a:lstStyle/>
          <a:p>
            <a:pPr>
              <a:lnSpc>
                <a:spcPct val="85000"/>
              </a:lnSpc>
            </a:pPr>
            <a:r>
              <a:rPr lang="en-US" sz="3200" b="1"/>
              <a:t>Safe harbor notice for forward-looking statements</a:t>
            </a:r>
          </a:p>
        </p:txBody>
      </p:sp>
    </p:spTree>
    <p:extLst>
      <p:ext uri="{BB962C8B-B14F-4D97-AF65-F5344CB8AC3E}">
        <p14:creationId xmlns:p14="http://schemas.microsoft.com/office/powerpoint/2010/main" val="371272701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Fondo_Azul_Logo_Blanco">
    <p:spTree>
      <p:nvGrpSpPr>
        <p:cNvPr id="1" name=""/>
        <p:cNvGrpSpPr/>
        <p:nvPr/>
      </p:nvGrpSpPr>
      <p:grpSpPr>
        <a:xfrm>
          <a:off x="0" y="0"/>
          <a:ext cx="0" cy="0"/>
          <a:chOff x="0" y="0"/>
          <a:chExt cx="0" cy="0"/>
        </a:xfrm>
      </p:grpSpPr>
      <p:sp>
        <p:nvSpPr>
          <p:cNvPr id="7" name="Marcador de posición de imagen 6">
            <a:extLst>
              <a:ext uri="{FF2B5EF4-FFF2-40B4-BE49-F238E27FC236}">
                <a16:creationId xmlns:a16="http://schemas.microsoft.com/office/drawing/2014/main" id="{00DCAC73-46A0-4F44-878E-B326B1156BA1}"/>
              </a:ext>
            </a:extLst>
          </p:cNvPr>
          <p:cNvSpPr>
            <a:spLocks noGrp="1"/>
          </p:cNvSpPr>
          <p:nvPr>
            <p:ph type="pic" sz="quarter" idx="10"/>
          </p:nvPr>
        </p:nvSpPr>
        <p:spPr>
          <a:xfrm>
            <a:off x="5016500" y="2349500"/>
            <a:ext cx="2158999" cy="2159000"/>
          </a:xfrm>
        </p:spPr>
        <p:txBody>
          <a:bodyPr/>
          <a:lstStyle/>
          <a:p>
            <a:endParaRPr lang="en-GB" noProof="0"/>
          </a:p>
        </p:txBody>
      </p:sp>
    </p:spTree>
    <p:extLst>
      <p:ext uri="{BB962C8B-B14F-4D97-AF65-F5344CB8AC3E}">
        <p14:creationId xmlns:p14="http://schemas.microsoft.com/office/powerpoint/2010/main" val="4036127808"/>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1_Two Content w headings">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a:t>Click to edit master title style</a:t>
            </a:r>
          </a:p>
        </p:txBody>
      </p:sp>
      <p:sp>
        <p:nvSpPr>
          <p:cNvPr id="6" name="Content Placeholder 5"/>
          <p:cNvSpPr>
            <a:spLocks noGrp="1"/>
          </p:cNvSpPr>
          <p:nvPr>
            <p:ph sz="quarter" idx="10" hasCustomPrompt="1"/>
          </p:nvPr>
        </p:nvSpPr>
        <p:spPr>
          <a:xfrm>
            <a:off x="427969" y="1636777"/>
            <a:ext cx="5423804" cy="4396987"/>
          </a:xfrm>
        </p:spPr>
        <p:txBody>
          <a:bodyPr/>
          <a:lstStyle>
            <a:lvl1pPr marL="0" indent="0">
              <a:buNone/>
              <a:defRPr b="1">
                <a:latin typeface="+mj-lt"/>
              </a:defRPr>
            </a:lvl1pPr>
            <a:lvl2pPr marL="228600" indent="-228600">
              <a:spcBef>
                <a:spcPts val="1200"/>
              </a:spcBef>
              <a:buFont typeface="Arial" panose="020B0604020202020204" pitchFamily="34" charset="0"/>
              <a:buChar char="•"/>
              <a:defRPr sz="2000">
                <a:latin typeface="+mn-lt"/>
              </a:defRPr>
            </a:lvl2pPr>
            <a:lvl3pPr marL="400050" indent="-171450">
              <a:buClr>
                <a:schemeClr val="tx1"/>
              </a:buClr>
              <a:buFont typeface="Avenir Book" panose="02000503020000020003" pitchFamily="2" charset="0"/>
              <a:buChar char="–"/>
              <a:defRPr sz="1600">
                <a:latin typeface="+mn-lt"/>
              </a:defRPr>
            </a:lvl3pPr>
            <a:lvl4pPr>
              <a:defRPr>
                <a:latin typeface="+mn-lt"/>
              </a:defRPr>
            </a:lvl4pPr>
            <a:lvl5pPr marL="1145716" indent="0">
              <a:buNone/>
              <a:defRPr/>
            </a:lvl5pPr>
          </a:lstStyle>
          <a:p>
            <a:pPr lvl="0"/>
            <a:r>
              <a:rPr lang="en-US"/>
              <a:t>Click to edit master text styles</a:t>
            </a:r>
          </a:p>
          <a:p>
            <a:pPr lvl="1"/>
            <a:r>
              <a:rPr lang="en-US"/>
              <a:t>First level</a:t>
            </a:r>
          </a:p>
          <a:p>
            <a:pPr lvl="2"/>
            <a:r>
              <a:rPr lang="en-US"/>
              <a:t>Second level</a:t>
            </a:r>
          </a:p>
        </p:txBody>
      </p:sp>
      <p:sp>
        <p:nvSpPr>
          <p:cNvPr id="7" name="Content Placeholder 5"/>
          <p:cNvSpPr>
            <a:spLocks noGrp="1"/>
          </p:cNvSpPr>
          <p:nvPr>
            <p:ph sz="quarter" idx="11" hasCustomPrompt="1"/>
          </p:nvPr>
        </p:nvSpPr>
        <p:spPr>
          <a:xfrm>
            <a:off x="6228921" y="1636776"/>
            <a:ext cx="5422586" cy="4396986"/>
          </a:xfrm>
        </p:spPr>
        <p:txBody>
          <a:bodyPr/>
          <a:lstStyle>
            <a:lvl1pPr marL="0" indent="0">
              <a:buNone/>
              <a:defRPr b="1">
                <a:latin typeface="+mj-lt"/>
              </a:defRPr>
            </a:lvl1pPr>
            <a:lvl2pPr marL="228600" indent="-228600">
              <a:spcBef>
                <a:spcPts val="1200"/>
              </a:spcBef>
              <a:buFont typeface="Arial" panose="020B0604020202020204" pitchFamily="34" charset="0"/>
              <a:buChar char="•"/>
              <a:defRPr sz="2000"/>
            </a:lvl2pPr>
            <a:lvl3pPr marL="400050" indent="-171450">
              <a:buClr>
                <a:schemeClr val="tx1"/>
              </a:buClr>
              <a:buFont typeface="Avenir Book" panose="02000503020000020003" pitchFamily="2" charset="0"/>
              <a:buChar char="–"/>
              <a:defRPr sz="1600"/>
            </a:lvl3pPr>
          </a:lstStyle>
          <a:p>
            <a:pPr lvl="0"/>
            <a:r>
              <a:rPr lang="en-US"/>
              <a:t>Click to edit master text styles</a:t>
            </a:r>
          </a:p>
          <a:p>
            <a:pPr lvl="1"/>
            <a:r>
              <a:rPr lang="en-US"/>
              <a:t>First level</a:t>
            </a:r>
          </a:p>
          <a:p>
            <a:pPr lvl="2"/>
            <a:r>
              <a:rPr lang="en-US"/>
              <a:t>Second level</a:t>
            </a:r>
          </a:p>
        </p:txBody>
      </p:sp>
      <p:sp>
        <p:nvSpPr>
          <p:cNvPr id="8" name="Text Placeholder 7">
            <a:extLst>
              <a:ext uri="{FF2B5EF4-FFF2-40B4-BE49-F238E27FC236}">
                <a16:creationId xmlns:a16="http://schemas.microsoft.com/office/drawing/2014/main" id="{0378BF09-839B-46FB-BC79-5B2AA0BC5EAB}"/>
              </a:ext>
            </a:extLst>
          </p:cNvPr>
          <p:cNvSpPr>
            <a:spLocks noGrp="1"/>
          </p:cNvSpPr>
          <p:nvPr>
            <p:ph type="body" sz="quarter" idx="12" hasCustomPrompt="1"/>
          </p:nvPr>
        </p:nvSpPr>
        <p:spPr>
          <a:xfrm>
            <a:off x="439026" y="1033272"/>
            <a:ext cx="11186025" cy="448056"/>
          </a:xfrm>
        </p:spPr>
        <p:txBody>
          <a:bodyPr/>
          <a:lstStyle>
            <a:lvl1pPr marL="0" indent="0">
              <a:buNone/>
              <a:defRPr lang="en-US" sz="2000" b="0" kern="1200" dirty="0">
                <a:solidFill>
                  <a:schemeClr val="tx1"/>
                </a:solidFill>
                <a:latin typeface="+mn-lt"/>
                <a:ea typeface="Gilroy" panose="00000500000000000000" pitchFamily="50" charset="0"/>
                <a:cs typeface="Gilroy" panose="00000500000000000000" pitchFamily="50" charset="0"/>
              </a:defRPr>
            </a:lvl1pPr>
          </a:lstStyle>
          <a:p>
            <a:pPr marL="0" lvl="0" indent="0" algn="l" defTabSz="457017" rtl="0" eaLnBrk="1" latinLnBrk="0" hangingPunct="1">
              <a:lnSpc>
                <a:spcPct val="90000"/>
              </a:lnSpc>
              <a:spcBef>
                <a:spcPts val="1200"/>
              </a:spcBef>
              <a:buClr>
                <a:srgbClr val="F7F7F7"/>
              </a:buClr>
              <a:buFont typeface="Arial"/>
              <a:buNone/>
            </a:pPr>
            <a:r>
              <a:rPr lang="en-US"/>
              <a:t>Edit master text styles</a:t>
            </a:r>
          </a:p>
        </p:txBody>
      </p:sp>
    </p:spTree>
    <p:extLst>
      <p:ext uri="{BB962C8B-B14F-4D97-AF65-F5344CB8AC3E}">
        <p14:creationId xmlns:p14="http://schemas.microsoft.com/office/powerpoint/2010/main" val="67885744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Content Left">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a:t>Click to edit master title style</a:t>
            </a:r>
          </a:p>
        </p:txBody>
      </p:sp>
      <p:sp>
        <p:nvSpPr>
          <p:cNvPr id="7" name="Content Placeholder 5"/>
          <p:cNvSpPr>
            <a:spLocks noGrp="1"/>
          </p:cNvSpPr>
          <p:nvPr>
            <p:ph sz="quarter" idx="11" hasCustomPrompt="1"/>
          </p:nvPr>
        </p:nvSpPr>
        <p:spPr>
          <a:xfrm>
            <a:off x="6228921" y="1636776"/>
            <a:ext cx="5422586" cy="4396986"/>
          </a:xfrm>
        </p:spPr>
        <p:txBody>
          <a:bodyPr/>
          <a:lstStyle>
            <a:lvl1pPr>
              <a:defRPr/>
            </a:lvl1pPr>
            <a:lvl2pPr>
              <a:defRPr sz="1600"/>
            </a:lvl2pPr>
          </a:lstStyle>
          <a:p>
            <a:pPr lvl="0"/>
            <a:r>
              <a:rPr lang="en-US"/>
              <a:t>Click to edit master text styles</a:t>
            </a:r>
          </a:p>
          <a:p>
            <a:pPr lvl="1"/>
            <a:r>
              <a:rPr lang="en-US"/>
              <a:t>Second level</a:t>
            </a:r>
          </a:p>
        </p:txBody>
      </p:sp>
      <p:sp>
        <p:nvSpPr>
          <p:cNvPr id="8" name="Text Placeholder 7">
            <a:extLst>
              <a:ext uri="{FF2B5EF4-FFF2-40B4-BE49-F238E27FC236}">
                <a16:creationId xmlns:a16="http://schemas.microsoft.com/office/drawing/2014/main" id="{0378BF09-839B-46FB-BC79-5B2AA0BC5EAB}"/>
              </a:ext>
            </a:extLst>
          </p:cNvPr>
          <p:cNvSpPr>
            <a:spLocks noGrp="1"/>
          </p:cNvSpPr>
          <p:nvPr>
            <p:ph type="body" sz="quarter" idx="12" hasCustomPrompt="1"/>
          </p:nvPr>
        </p:nvSpPr>
        <p:spPr>
          <a:xfrm>
            <a:off x="439026" y="1033272"/>
            <a:ext cx="11186025" cy="448056"/>
          </a:xfrm>
        </p:spPr>
        <p:txBody>
          <a:bodyPr/>
          <a:lstStyle>
            <a:lvl1pPr marL="0" indent="0">
              <a:buNone/>
              <a:defRPr lang="en-US" sz="2000" b="0" kern="1200" dirty="0">
                <a:solidFill>
                  <a:schemeClr val="tx1"/>
                </a:solidFill>
                <a:latin typeface="+mn-lt"/>
                <a:ea typeface="Gilroy" panose="00000500000000000000" pitchFamily="50" charset="0"/>
                <a:cs typeface="Gilroy" panose="00000500000000000000" pitchFamily="50" charset="0"/>
              </a:defRPr>
            </a:lvl1pPr>
          </a:lstStyle>
          <a:p>
            <a:pPr marL="0" lvl="0" indent="0" algn="l" defTabSz="457017" rtl="0" eaLnBrk="1" latinLnBrk="0" hangingPunct="1">
              <a:lnSpc>
                <a:spcPct val="90000"/>
              </a:lnSpc>
              <a:spcBef>
                <a:spcPts val="1200"/>
              </a:spcBef>
              <a:buClr>
                <a:srgbClr val="F7F7F7"/>
              </a:buClr>
              <a:buFont typeface="Arial"/>
              <a:buNone/>
            </a:pPr>
            <a:r>
              <a:rPr lang="en-US"/>
              <a:t>Edit master text styles</a:t>
            </a:r>
          </a:p>
        </p:txBody>
      </p:sp>
    </p:spTree>
    <p:extLst>
      <p:ext uri="{BB962C8B-B14F-4D97-AF65-F5344CB8AC3E}">
        <p14:creationId xmlns:p14="http://schemas.microsoft.com/office/powerpoint/2010/main" val="207650590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a:t>Click to edit master title style</a:t>
            </a:r>
          </a:p>
        </p:txBody>
      </p:sp>
      <p:sp>
        <p:nvSpPr>
          <p:cNvPr id="6" name="Content Placeholder 5"/>
          <p:cNvSpPr>
            <a:spLocks noGrp="1"/>
          </p:cNvSpPr>
          <p:nvPr>
            <p:ph sz="quarter" idx="10" hasCustomPrompt="1"/>
          </p:nvPr>
        </p:nvSpPr>
        <p:spPr>
          <a:xfrm>
            <a:off x="439727" y="1636777"/>
            <a:ext cx="3503064" cy="4396987"/>
          </a:xfrm>
        </p:spPr>
        <p:txBody>
          <a:bodyPr/>
          <a:lstStyle>
            <a:lvl1pPr>
              <a:defRPr/>
            </a:lvl1pPr>
            <a:lvl2pPr>
              <a:defRPr sz="1600"/>
            </a:lvl2pPr>
          </a:lstStyle>
          <a:p>
            <a:pPr lvl="0"/>
            <a:r>
              <a:rPr lang="en-US"/>
              <a:t>Click to edit master text styles</a:t>
            </a:r>
          </a:p>
          <a:p>
            <a:pPr lvl="1"/>
            <a:r>
              <a:rPr lang="en-US"/>
              <a:t>Second level</a:t>
            </a:r>
          </a:p>
        </p:txBody>
      </p:sp>
      <p:sp>
        <p:nvSpPr>
          <p:cNvPr id="7" name="Content Placeholder 5"/>
          <p:cNvSpPr>
            <a:spLocks noGrp="1"/>
          </p:cNvSpPr>
          <p:nvPr>
            <p:ph sz="quarter" idx="11" hasCustomPrompt="1"/>
          </p:nvPr>
        </p:nvSpPr>
        <p:spPr>
          <a:xfrm>
            <a:off x="4254601" y="1636776"/>
            <a:ext cx="3552199" cy="4396986"/>
          </a:xfrm>
        </p:spPr>
        <p:txBody>
          <a:bodyPr/>
          <a:lstStyle>
            <a:lvl1pPr>
              <a:defRPr/>
            </a:lvl1pPr>
            <a:lvl2pPr>
              <a:defRPr sz="1600"/>
            </a:lvl2pPr>
          </a:lstStyle>
          <a:p>
            <a:pPr lvl="0"/>
            <a:r>
              <a:rPr lang="en-US"/>
              <a:t>Click to edit master text styles</a:t>
            </a:r>
          </a:p>
          <a:p>
            <a:pPr lvl="1"/>
            <a:r>
              <a:rPr lang="en-US"/>
              <a:t>Second level</a:t>
            </a:r>
          </a:p>
        </p:txBody>
      </p:sp>
      <p:sp>
        <p:nvSpPr>
          <p:cNvPr id="8" name="Text Placeholder 7">
            <a:extLst>
              <a:ext uri="{FF2B5EF4-FFF2-40B4-BE49-F238E27FC236}">
                <a16:creationId xmlns:a16="http://schemas.microsoft.com/office/drawing/2014/main" id="{0378BF09-839B-46FB-BC79-5B2AA0BC5EAB}"/>
              </a:ext>
            </a:extLst>
          </p:cNvPr>
          <p:cNvSpPr>
            <a:spLocks noGrp="1"/>
          </p:cNvSpPr>
          <p:nvPr>
            <p:ph type="body" sz="quarter" idx="12" hasCustomPrompt="1"/>
          </p:nvPr>
        </p:nvSpPr>
        <p:spPr>
          <a:xfrm>
            <a:off x="439026" y="1033272"/>
            <a:ext cx="11186025" cy="448056"/>
          </a:xfrm>
        </p:spPr>
        <p:txBody>
          <a:bodyPr/>
          <a:lstStyle>
            <a:lvl1pPr marL="0" indent="0">
              <a:buNone/>
              <a:defRPr lang="en-US" sz="2000" b="0" kern="1200" dirty="0">
                <a:solidFill>
                  <a:schemeClr val="tx1"/>
                </a:solidFill>
                <a:latin typeface="+mn-lt"/>
                <a:ea typeface="Gilroy" panose="00000500000000000000" pitchFamily="50" charset="0"/>
                <a:cs typeface="Gilroy" panose="00000500000000000000" pitchFamily="50" charset="0"/>
              </a:defRPr>
            </a:lvl1pPr>
          </a:lstStyle>
          <a:p>
            <a:pPr marL="0" lvl="0" indent="0" algn="l" defTabSz="457017" rtl="0" eaLnBrk="1" latinLnBrk="0" hangingPunct="1">
              <a:lnSpc>
                <a:spcPct val="90000"/>
              </a:lnSpc>
              <a:spcBef>
                <a:spcPts val="1200"/>
              </a:spcBef>
              <a:buClr>
                <a:srgbClr val="F7F7F7"/>
              </a:buClr>
              <a:buFont typeface="Arial"/>
              <a:buNone/>
            </a:pPr>
            <a:r>
              <a:rPr lang="en-US"/>
              <a:t>Edit master text styles</a:t>
            </a:r>
          </a:p>
        </p:txBody>
      </p:sp>
      <p:sp>
        <p:nvSpPr>
          <p:cNvPr id="9" name="Content Placeholder 8">
            <a:extLst>
              <a:ext uri="{FF2B5EF4-FFF2-40B4-BE49-F238E27FC236}">
                <a16:creationId xmlns:a16="http://schemas.microsoft.com/office/drawing/2014/main" id="{4BC0AA83-3E7C-45A7-A78B-876FEFF1FDA8}"/>
              </a:ext>
            </a:extLst>
          </p:cNvPr>
          <p:cNvSpPr>
            <a:spLocks noGrp="1"/>
          </p:cNvSpPr>
          <p:nvPr>
            <p:ph sz="quarter" idx="13" hasCustomPrompt="1"/>
          </p:nvPr>
        </p:nvSpPr>
        <p:spPr>
          <a:xfrm>
            <a:off x="8084418" y="1636777"/>
            <a:ext cx="3567089" cy="4396987"/>
          </a:xfrm>
        </p:spPr>
        <p:txBody>
          <a:bodyPr/>
          <a:lstStyle>
            <a:lvl1pPr>
              <a:defRPr/>
            </a:lvl1pPr>
            <a:lvl3pPr>
              <a:defRPr>
                <a:latin typeface="+mn-lt"/>
              </a:defRPr>
            </a:lvl3pPr>
            <a:lvl4pPr>
              <a:defRPr>
                <a:latin typeface="+mn-lt"/>
              </a:defRPr>
            </a:lvl4pPr>
            <a:lvl5pPr>
              <a:defRPr>
                <a:latin typeface="+mn-lt"/>
              </a:defRPr>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126947364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Three Content with Header">
    <p:spTree>
      <p:nvGrpSpPr>
        <p:cNvPr id="1" name=""/>
        <p:cNvGrpSpPr/>
        <p:nvPr/>
      </p:nvGrpSpPr>
      <p:grpSpPr>
        <a:xfrm>
          <a:off x="0" y="0"/>
          <a:ext cx="0" cy="0"/>
          <a:chOff x="0" y="0"/>
          <a:chExt cx="0" cy="0"/>
        </a:xfrm>
      </p:grpSpPr>
      <p:sp>
        <p:nvSpPr>
          <p:cNvPr id="11" name="Content Placeholder 5">
            <a:extLst>
              <a:ext uri="{FF2B5EF4-FFF2-40B4-BE49-F238E27FC236}">
                <a16:creationId xmlns:a16="http://schemas.microsoft.com/office/drawing/2014/main" id="{2B9B6F4E-73B9-3645-850E-B8AF5E70C964}"/>
              </a:ext>
            </a:extLst>
          </p:cNvPr>
          <p:cNvSpPr>
            <a:spLocks noGrp="1"/>
          </p:cNvSpPr>
          <p:nvPr>
            <p:ph sz="quarter" idx="10" hasCustomPrompt="1"/>
          </p:nvPr>
        </p:nvSpPr>
        <p:spPr>
          <a:xfrm>
            <a:off x="449966" y="1636777"/>
            <a:ext cx="3499716" cy="4396987"/>
          </a:xfrm>
        </p:spPr>
        <p:txBody>
          <a:bodyPr/>
          <a:lstStyle>
            <a:lvl1pPr marL="0" indent="0">
              <a:buNone/>
              <a:defRPr b="1">
                <a:latin typeface="+mj-lt"/>
              </a:defRPr>
            </a:lvl1pPr>
            <a:lvl2pPr marL="228600" indent="-228600">
              <a:spcBef>
                <a:spcPts val="1200"/>
              </a:spcBef>
              <a:buFont typeface="Arial" panose="020B0604020202020204" pitchFamily="34" charset="0"/>
              <a:buChar char="•"/>
              <a:defRPr sz="2000">
                <a:latin typeface="+mn-lt"/>
              </a:defRPr>
            </a:lvl2pPr>
            <a:lvl3pPr marL="400050" indent="-171450">
              <a:buClr>
                <a:schemeClr val="tx1"/>
              </a:buClr>
              <a:buFont typeface="Avenir Book" panose="02000503020000020003" pitchFamily="2" charset="0"/>
              <a:buChar char="–"/>
              <a:defRPr sz="1600">
                <a:latin typeface="+mn-lt"/>
              </a:defRPr>
            </a:lvl3pPr>
            <a:lvl4pPr>
              <a:defRPr>
                <a:latin typeface="+mn-lt"/>
              </a:defRPr>
            </a:lvl4pPr>
            <a:lvl5pPr marL="1145716" indent="0">
              <a:buNone/>
              <a:defRPr/>
            </a:lvl5pPr>
          </a:lstStyle>
          <a:p>
            <a:pPr lvl="0"/>
            <a:r>
              <a:rPr lang="en-US"/>
              <a:t>Click to edit master text styles</a:t>
            </a:r>
          </a:p>
          <a:p>
            <a:pPr lvl="1"/>
            <a:r>
              <a:rPr lang="en-US"/>
              <a:t>First level</a:t>
            </a:r>
          </a:p>
          <a:p>
            <a:pPr lvl="2"/>
            <a:r>
              <a:rPr lang="en-US"/>
              <a:t>Second level</a:t>
            </a:r>
          </a:p>
        </p:txBody>
      </p:sp>
      <p:sp>
        <p:nvSpPr>
          <p:cNvPr id="13" name="Content Placeholder 5">
            <a:extLst>
              <a:ext uri="{FF2B5EF4-FFF2-40B4-BE49-F238E27FC236}">
                <a16:creationId xmlns:a16="http://schemas.microsoft.com/office/drawing/2014/main" id="{F9258026-21D9-9948-BD91-74F7C537A5B0}"/>
              </a:ext>
            </a:extLst>
          </p:cNvPr>
          <p:cNvSpPr>
            <a:spLocks noGrp="1"/>
          </p:cNvSpPr>
          <p:nvPr>
            <p:ph sz="quarter" idx="11" hasCustomPrompt="1"/>
          </p:nvPr>
        </p:nvSpPr>
        <p:spPr>
          <a:xfrm>
            <a:off x="8092438" y="1636776"/>
            <a:ext cx="3562757" cy="4396986"/>
          </a:xfrm>
        </p:spPr>
        <p:txBody>
          <a:bodyPr/>
          <a:lstStyle>
            <a:lvl1pPr marL="0" indent="0">
              <a:buNone/>
              <a:defRPr b="1">
                <a:latin typeface="+mj-lt"/>
              </a:defRPr>
            </a:lvl1pPr>
            <a:lvl2pPr marL="228600" indent="-228600">
              <a:spcBef>
                <a:spcPts val="1200"/>
              </a:spcBef>
              <a:buFont typeface="Arial" panose="020B0604020202020204" pitchFamily="34" charset="0"/>
              <a:buChar char="•"/>
              <a:defRPr sz="2000"/>
            </a:lvl2pPr>
            <a:lvl3pPr marL="400050" indent="-171450">
              <a:buClr>
                <a:schemeClr val="tx1"/>
              </a:buClr>
              <a:buFont typeface="Avenir Book" panose="02000503020000020003" pitchFamily="2" charset="0"/>
              <a:buChar char="–"/>
              <a:defRPr sz="1600"/>
            </a:lvl3pPr>
          </a:lstStyle>
          <a:p>
            <a:pPr lvl="0"/>
            <a:r>
              <a:rPr lang="en-US"/>
              <a:t>Click to edit master text styles</a:t>
            </a:r>
          </a:p>
          <a:p>
            <a:pPr lvl="1"/>
            <a:r>
              <a:rPr lang="en-US"/>
              <a:t>First level</a:t>
            </a:r>
          </a:p>
          <a:p>
            <a:pPr lvl="2"/>
            <a:r>
              <a:rPr lang="en-US"/>
              <a:t>Second level</a:t>
            </a:r>
          </a:p>
        </p:txBody>
      </p:sp>
      <p:sp>
        <p:nvSpPr>
          <p:cNvPr id="19" name="Content Placeholder 5">
            <a:extLst>
              <a:ext uri="{FF2B5EF4-FFF2-40B4-BE49-F238E27FC236}">
                <a16:creationId xmlns:a16="http://schemas.microsoft.com/office/drawing/2014/main" id="{CC728572-097D-EC4B-BB44-34609460AE37}"/>
              </a:ext>
            </a:extLst>
          </p:cNvPr>
          <p:cNvSpPr>
            <a:spLocks noGrp="1"/>
          </p:cNvSpPr>
          <p:nvPr>
            <p:ph sz="quarter" idx="13" hasCustomPrompt="1"/>
          </p:nvPr>
        </p:nvSpPr>
        <p:spPr>
          <a:xfrm>
            <a:off x="4250660" y="1636776"/>
            <a:ext cx="3549528" cy="4396986"/>
          </a:xfrm>
        </p:spPr>
        <p:txBody>
          <a:bodyPr/>
          <a:lstStyle>
            <a:lvl1pPr marL="0" indent="0">
              <a:buNone/>
              <a:defRPr b="1">
                <a:latin typeface="+mj-lt"/>
              </a:defRPr>
            </a:lvl1pPr>
            <a:lvl2pPr marL="228600" indent="-228600">
              <a:spcBef>
                <a:spcPts val="1200"/>
              </a:spcBef>
              <a:buFont typeface="Arial" panose="020B0604020202020204" pitchFamily="34" charset="0"/>
              <a:buChar char="•"/>
              <a:defRPr sz="2000"/>
            </a:lvl2pPr>
            <a:lvl3pPr marL="400050" indent="-171450">
              <a:buClr>
                <a:schemeClr val="tx1"/>
              </a:buClr>
              <a:buFont typeface="Avenir Book" panose="02000503020000020003" pitchFamily="2" charset="0"/>
              <a:buChar char="–"/>
              <a:defRPr sz="1600"/>
            </a:lvl3pPr>
          </a:lstStyle>
          <a:p>
            <a:pPr lvl="0"/>
            <a:r>
              <a:rPr lang="en-US"/>
              <a:t>Click to edit master text styles</a:t>
            </a:r>
          </a:p>
          <a:p>
            <a:pPr lvl="1"/>
            <a:r>
              <a:rPr lang="en-US"/>
              <a:t>First level</a:t>
            </a:r>
          </a:p>
          <a:p>
            <a:pPr lvl="2"/>
            <a:r>
              <a:rPr lang="en-US"/>
              <a:t>Second level</a:t>
            </a:r>
          </a:p>
        </p:txBody>
      </p:sp>
      <p:sp>
        <p:nvSpPr>
          <p:cNvPr id="2" name="Title 1"/>
          <p:cNvSpPr>
            <a:spLocks noGrp="1"/>
          </p:cNvSpPr>
          <p:nvPr>
            <p:ph type="title" hasCustomPrompt="1"/>
          </p:nvPr>
        </p:nvSpPr>
        <p:spPr bwMode="gray"/>
        <p:txBody>
          <a:bodyPr/>
          <a:lstStyle>
            <a:lvl1pPr>
              <a:defRPr/>
            </a:lvl1pPr>
          </a:lstStyle>
          <a:p>
            <a:r>
              <a:rPr lang="en-US"/>
              <a:t>Click to edit master title style</a:t>
            </a:r>
          </a:p>
        </p:txBody>
      </p:sp>
      <p:sp>
        <p:nvSpPr>
          <p:cNvPr id="8" name="Text Placeholder 7">
            <a:extLst>
              <a:ext uri="{FF2B5EF4-FFF2-40B4-BE49-F238E27FC236}">
                <a16:creationId xmlns:a16="http://schemas.microsoft.com/office/drawing/2014/main" id="{0378BF09-839B-46FB-BC79-5B2AA0BC5EAB}"/>
              </a:ext>
            </a:extLst>
          </p:cNvPr>
          <p:cNvSpPr>
            <a:spLocks noGrp="1"/>
          </p:cNvSpPr>
          <p:nvPr>
            <p:ph type="body" sz="quarter" idx="12" hasCustomPrompt="1"/>
          </p:nvPr>
        </p:nvSpPr>
        <p:spPr>
          <a:xfrm>
            <a:off x="439026" y="1033272"/>
            <a:ext cx="11186025" cy="448056"/>
          </a:xfrm>
        </p:spPr>
        <p:txBody>
          <a:bodyPr/>
          <a:lstStyle>
            <a:lvl1pPr marL="0" indent="0">
              <a:buNone/>
              <a:defRPr lang="en-US" sz="2000" b="0" kern="1200" dirty="0">
                <a:solidFill>
                  <a:schemeClr val="tx1"/>
                </a:solidFill>
                <a:latin typeface="+mn-lt"/>
                <a:ea typeface="Gilroy" panose="00000500000000000000" pitchFamily="50" charset="0"/>
                <a:cs typeface="Gilroy" panose="00000500000000000000" pitchFamily="50" charset="0"/>
              </a:defRPr>
            </a:lvl1pPr>
          </a:lstStyle>
          <a:p>
            <a:pPr marL="0" lvl="0" indent="0" algn="l" defTabSz="457017" rtl="0" eaLnBrk="1" latinLnBrk="0" hangingPunct="1">
              <a:lnSpc>
                <a:spcPct val="90000"/>
              </a:lnSpc>
              <a:spcBef>
                <a:spcPts val="1200"/>
              </a:spcBef>
              <a:buClr>
                <a:srgbClr val="F7F7F7"/>
              </a:buClr>
              <a:buFont typeface="Arial"/>
              <a:buNone/>
            </a:pPr>
            <a:r>
              <a:rPr lang="en-US"/>
              <a:t>Edit master text styles</a:t>
            </a:r>
          </a:p>
        </p:txBody>
      </p:sp>
    </p:spTree>
    <p:extLst>
      <p:ext uri="{BB962C8B-B14F-4D97-AF65-F5344CB8AC3E}">
        <p14:creationId xmlns:p14="http://schemas.microsoft.com/office/powerpoint/2010/main" val="188050460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a:xfrm>
            <a:off x="423586" y="341807"/>
            <a:ext cx="5377873" cy="668692"/>
          </a:xfrm>
        </p:spPr>
        <p:txBody>
          <a:bodyPr/>
          <a:lstStyle>
            <a:lvl1pPr>
              <a:defRPr/>
            </a:lvl1pPr>
          </a:lstStyle>
          <a:p>
            <a:r>
              <a:rPr lang="en-US"/>
              <a:t>Click to edit master title style</a:t>
            </a:r>
          </a:p>
        </p:txBody>
      </p:sp>
      <p:sp>
        <p:nvSpPr>
          <p:cNvPr id="6" name="Content Placeholder 5"/>
          <p:cNvSpPr>
            <a:spLocks noGrp="1"/>
          </p:cNvSpPr>
          <p:nvPr>
            <p:ph sz="quarter" idx="10" hasCustomPrompt="1"/>
          </p:nvPr>
        </p:nvSpPr>
        <p:spPr>
          <a:xfrm>
            <a:off x="437894" y="1636777"/>
            <a:ext cx="5314171" cy="4396987"/>
          </a:xfrm>
        </p:spPr>
        <p:txBody>
          <a:bodyPr/>
          <a:lstStyle>
            <a:lvl1pPr>
              <a:defRPr/>
            </a:lvl1pPr>
            <a:lvl2pPr>
              <a:defRPr sz="1600"/>
            </a:lvl2pPr>
          </a:lstStyle>
          <a:p>
            <a:pPr lvl="0"/>
            <a:r>
              <a:rPr lang="en-US"/>
              <a:t>Click to edit master text styles</a:t>
            </a:r>
          </a:p>
          <a:p>
            <a:pPr lvl="1"/>
            <a:r>
              <a:rPr lang="en-US"/>
              <a:t>Second level</a:t>
            </a:r>
          </a:p>
        </p:txBody>
      </p:sp>
      <p:sp>
        <p:nvSpPr>
          <p:cNvPr id="8" name="Text Placeholder 7">
            <a:extLst>
              <a:ext uri="{FF2B5EF4-FFF2-40B4-BE49-F238E27FC236}">
                <a16:creationId xmlns:a16="http://schemas.microsoft.com/office/drawing/2014/main" id="{0378BF09-839B-46FB-BC79-5B2AA0BC5EAB}"/>
              </a:ext>
            </a:extLst>
          </p:cNvPr>
          <p:cNvSpPr>
            <a:spLocks noGrp="1"/>
          </p:cNvSpPr>
          <p:nvPr>
            <p:ph type="body" sz="quarter" idx="12" hasCustomPrompt="1"/>
          </p:nvPr>
        </p:nvSpPr>
        <p:spPr>
          <a:xfrm>
            <a:off x="439026" y="1033272"/>
            <a:ext cx="5380193" cy="448056"/>
          </a:xfrm>
        </p:spPr>
        <p:txBody>
          <a:bodyPr/>
          <a:lstStyle>
            <a:lvl1pPr marL="0" indent="0">
              <a:buNone/>
              <a:defRPr lang="en-US" sz="2000" b="0" kern="1200" dirty="0">
                <a:solidFill>
                  <a:schemeClr val="tx1"/>
                </a:solidFill>
                <a:latin typeface="+mn-lt"/>
                <a:ea typeface="Gilroy" panose="00000500000000000000" pitchFamily="50" charset="0"/>
                <a:cs typeface="Gilroy" panose="00000500000000000000" pitchFamily="50" charset="0"/>
              </a:defRPr>
            </a:lvl1pPr>
          </a:lstStyle>
          <a:p>
            <a:pPr marL="0" lvl="0" indent="0" algn="l" defTabSz="457017" rtl="0" eaLnBrk="1" latinLnBrk="0" hangingPunct="1">
              <a:lnSpc>
                <a:spcPct val="90000"/>
              </a:lnSpc>
              <a:spcBef>
                <a:spcPts val="1200"/>
              </a:spcBef>
              <a:buClr>
                <a:srgbClr val="F7F7F7"/>
              </a:buClr>
              <a:buFont typeface="Arial"/>
              <a:buNone/>
            </a:pPr>
            <a:r>
              <a:rPr lang="en-US"/>
              <a:t>Edit master text styles</a:t>
            </a:r>
          </a:p>
        </p:txBody>
      </p:sp>
      <p:sp>
        <p:nvSpPr>
          <p:cNvPr id="9" name="Picture Placeholder 8">
            <a:extLst>
              <a:ext uri="{FF2B5EF4-FFF2-40B4-BE49-F238E27FC236}">
                <a16:creationId xmlns:a16="http://schemas.microsoft.com/office/drawing/2014/main" id="{068AC82B-C3C3-469A-884C-F151849E7E5B}"/>
              </a:ext>
            </a:extLst>
          </p:cNvPr>
          <p:cNvSpPr>
            <a:spLocks noGrp="1"/>
          </p:cNvSpPr>
          <p:nvPr>
            <p:ph type="pic" sz="quarter" idx="13" hasCustomPrompt="1"/>
          </p:nvPr>
        </p:nvSpPr>
        <p:spPr>
          <a:xfrm>
            <a:off x="6096001" y="1"/>
            <a:ext cx="6095999" cy="6856413"/>
          </a:xfrm>
          <a:solidFill>
            <a:srgbClr val="F7F7F7"/>
          </a:solidFill>
        </p:spPr>
        <p:txBody>
          <a:bodyPr anchor="ctr" anchorCtr="1"/>
          <a:lstStyle>
            <a:lvl1pPr algn="ctr">
              <a:defRPr sz="1400">
                <a:solidFill>
                  <a:schemeClr val="tx1"/>
                </a:solidFill>
              </a:defRPr>
            </a:lvl1pPr>
          </a:lstStyle>
          <a:p>
            <a:r>
              <a:rPr lang="en-US"/>
              <a:t>Picture here</a:t>
            </a:r>
          </a:p>
        </p:txBody>
      </p:sp>
      <p:grpSp>
        <p:nvGrpSpPr>
          <p:cNvPr id="12" name="Graphic 28">
            <a:extLst>
              <a:ext uri="{FF2B5EF4-FFF2-40B4-BE49-F238E27FC236}">
                <a16:creationId xmlns:a16="http://schemas.microsoft.com/office/drawing/2014/main" id="{24342D00-A1EF-4380-A43F-447D2FC086B6}"/>
              </a:ext>
            </a:extLst>
          </p:cNvPr>
          <p:cNvGrpSpPr/>
          <p:nvPr userDrawn="1"/>
        </p:nvGrpSpPr>
        <p:grpSpPr>
          <a:xfrm>
            <a:off x="387035" y="6197600"/>
            <a:ext cx="875052" cy="464318"/>
            <a:chOff x="3834550" y="2440725"/>
            <a:chExt cx="5419725" cy="2876550"/>
          </a:xfrm>
        </p:grpSpPr>
        <p:sp>
          <p:nvSpPr>
            <p:cNvPr id="13" name="Freeform: Shape 98">
              <a:extLst>
                <a:ext uri="{FF2B5EF4-FFF2-40B4-BE49-F238E27FC236}">
                  <a16:creationId xmlns:a16="http://schemas.microsoft.com/office/drawing/2014/main" id="{17D6D3F2-012F-4639-89D3-B3783E8A10BB}"/>
                </a:ext>
              </a:extLst>
            </p:cNvPr>
            <p:cNvSpPr/>
            <p:nvPr/>
          </p:nvSpPr>
          <p:spPr>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solidFill>
              <a:schemeClr val="tx1"/>
            </a:solidFill>
            <a:ln w="9525" cap="flat">
              <a:noFill/>
              <a:prstDash val="solid"/>
              <a:miter/>
            </a:ln>
          </p:spPr>
          <p:txBody>
            <a:bodyPr rtlCol="0" anchor="ctr"/>
            <a:lstStyle/>
            <a:p>
              <a:endParaRPr lang="en-US" sz="1800"/>
            </a:p>
          </p:txBody>
        </p:sp>
        <p:sp>
          <p:nvSpPr>
            <p:cNvPr id="14" name="Freeform: Shape 99">
              <a:extLst>
                <a:ext uri="{FF2B5EF4-FFF2-40B4-BE49-F238E27FC236}">
                  <a16:creationId xmlns:a16="http://schemas.microsoft.com/office/drawing/2014/main" id="{E04837C5-FF37-466B-AA9D-DA84422B829B}"/>
                </a:ext>
              </a:extLst>
            </p:cNvPr>
            <p:cNvSpPr/>
            <p:nvPr/>
          </p:nvSpPr>
          <p:spPr>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rgbClr val="81B5A0"/>
            </a:solidFill>
            <a:ln w="9525" cap="flat">
              <a:noFill/>
              <a:prstDash val="solid"/>
              <a:miter/>
            </a:ln>
          </p:spPr>
          <p:txBody>
            <a:bodyPr rtlCol="0" anchor="ctr"/>
            <a:lstStyle/>
            <a:p>
              <a:endParaRPr lang="en-US" sz="1800"/>
            </a:p>
          </p:txBody>
        </p:sp>
        <p:sp>
          <p:nvSpPr>
            <p:cNvPr id="15" name="Freeform: Shape 100">
              <a:extLst>
                <a:ext uri="{FF2B5EF4-FFF2-40B4-BE49-F238E27FC236}">
                  <a16:creationId xmlns:a16="http://schemas.microsoft.com/office/drawing/2014/main" id="{971C4B25-E904-4708-A7FB-2ED55F3686D4}"/>
                </a:ext>
              </a:extLst>
            </p:cNvPr>
            <p:cNvSpPr/>
            <p:nvPr/>
          </p:nvSpPr>
          <p:spPr>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solidFill>
              <a:schemeClr val="tx1"/>
            </a:solidFill>
            <a:ln w="9525" cap="flat">
              <a:noFill/>
              <a:prstDash val="solid"/>
              <a:miter/>
            </a:ln>
          </p:spPr>
          <p:txBody>
            <a:bodyPr rtlCol="0" anchor="ctr"/>
            <a:lstStyle/>
            <a:p>
              <a:endParaRPr lang="en-US" sz="1800"/>
            </a:p>
          </p:txBody>
        </p:sp>
        <p:sp>
          <p:nvSpPr>
            <p:cNvPr id="16" name="Freeform: Shape 101">
              <a:extLst>
                <a:ext uri="{FF2B5EF4-FFF2-40B4-BE49-F238E27FC236}">
                  <a16:creationId xmlns:a16="http://schemas.microsoft.com/office/drawing/2014/main" id="{14541D6F-2F7F-4941-8DBF-4260AD62A1DC}"/>
                </a:ext>
              </a:extLst>
            </p:cNvPr>
            <p:cNvSpPr/>
            <p:nvPr/>
          </p:nvSpPr>
          <p:spPr>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solidFill>
              <a:srgbClr val="293E40"/>
            </a:solidFill>
            <a:ln w="9525" cap="flat">
              <a:noFill/>
              <a:prstDash val="solid"/>
              <a:miter/>
            </a:ln>
          </p:spPr>
          <p:txBody>
            <a:bodyPr rtlCol="0" anchor="ctr"/>
            <a:lstStyle/>
            <a:p>
              <a:endParaRPr lang="en-US" sz="1800"/>
            </a:p>
          </p:txBody>
        </p:sp>
        <p:sp>
          <p:nvSpPr>
            <p:cNvPr id="23" name="Freeform: Shape 102">
              <a:extLst>
                <a:ext uri="{FF2B5EF4-FFF2-40B4-BE49-F238E27FC236}">
                  <a16:creationId xmlns:a16="http://schemas.microsoft.com/office/drawing/2014/main" id="{C89D07AE-3056-47F4-8A1D-F9330B6B6BEE}"/>
                </a:ext>
              </a:extLst>
            </p:cNvPr>
            <p:cNvSpPr/>
            <p:nvPr/>
          </p:nvSpPr>
          <p:spPr>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solidFill>
              <a:srgbClr val="293E40"/>
            </a:solidFill>
            <a:ln w="9525" cap="flat">
              <a:noFill/>
              <a:prstDash val="solid"/>
              <a:miter/>
            </a:ln>
          </p:spPr>
          <p:txBody>
            <a:bodyPr rtlCol="0" anchor="ctr"/>
            <a:lstStyle/>
            <a:p>
              <a:endParaRPr lang="en-US" sz="1800"/>
            </a:p>
          </p:txBody>
        </p:sp>
      </p:grpSp>
    </p:spTree>
    <p:extLst>
      <p:ext uri="{BB962C8B-B14F-4D97-AF65-F5344CB8AC3E}">
        <p14:creationId xmlns:p14="http://schemas.microsoft.com/office/powerpoint/2010/main" val="13936051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Picture on lef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a:xfrm>
            <a:off x="423583" y="341807"/>
            <a:ext cx="11222611" cy="668692"/>
          </a:xfrm>
        </p:spPr>
        <p:txBody>
          <a:bodyPr/>
          <a:lstStyle>
            <a:lvl1pPr>
              <a:defRPr/>
            </a:lvl1pPr>
          </a:lstStyle>
          <a:p>
            <a:r>
              <a:rPr lang="en-US"/>
              <a:t>Click to edit master title style</a:t>
            </a:r>
          </a:p>
        </p:txBody>
      </p:sp>
      <p:sp>
        <p:nvSpPr>
          <p:cNvPr id="6" name="Content Placeholder 5"/>
          <p:cNvSpPr>
            <a:spLocks noGrp="1"/>
          </p:cNvSpPr>
          <p:nvPr>
            <p:ph sz="quarter" idx="10" hasCustomPrompt="1"/>
          </p:nvPr>
        </p:nvSpPr>
        <p:spPr>
          <a:xfrm>
            <a:off x="6309783" y="1636776"/>
            <a:ext cx="5350633" cy="4244324"/>
          </a:xfrm>
        </p:spPr>
        <p:txBody>
          <a:bodyPr/>
          <a:lstStyle>
            <a:lvl1pPr>
              <a:defRPr/>
            </a:lvl1pPr>
            <a:lvl2pPr>
              <a:defRPr sz="1600"/>
            </a:lvl2pPr>
          </a:lstStyle>
          <a:p>
            <a:pPr lvl="0"/>
            <a:r>
              <a:rPr lang="en-US"/>
              <a:t>Click to edit master text styles</a:t>
            </a:r>
          </a:p>
          <a:p>
            <a:pPr lvl="1"/>
            <a:r>
              <a:rPr lang="en-US"/>
              <a:t>Second level</a:t>
            </a:r>
          </a:p>
        </p:txBody>
      </p:sp>
      <p:sp>
        <p:nvSpPr>
          <p:cNvPr id="8" name="Text Placeholder 7">
            <a:extLst>
              <a:ext uri="{FF2B5EF4-FFF2-40B4-BE49-F238E27FC236}">
                <a16:creationId xmlns:a16="http://schemas.microsoft.com/office/drawing/2014/main" id="{0378BF09-839B-46FB-BC79-5B2AA0BC5EAB}"/>
              </a:ext>
            </a:extLst>
          </p:cNvPr>
          <p:cNvSpPr>
            <a:spLocks noGrp="1"/>
          </p:cNvSpPr>
          <p:nvPr>
            <p:ph type="body" sz="quarter" idx="12" hasCustomPrompt="1"/>
          </p:nvPr>
        </p:nvSpPr>
        <p:spPr>
          <a:xfrm>
            <a:off x="439026" y="1033272"/>
            <a:ext cx="11175498" cy="448056"/>
          </a:xfrm>
        </p:spPr>
        <p:txBody>
          <a:bodyPr/>
          <a:lstStyle>
            <a:lvl1pPr marL="0" indent="0">
              <a:buNone/>
              <a:defRPr lang="en-US" sz="2000" b="0" kern="1200" dirty="0">
                <a:solidFill>
                  <a:schemeClr val="tx1"/>
                </a:solidFill>
                <a:latin typeface="+mn-lt"/>
                <a:ea typeface="Gilroy" panose="00000500000000000000" pitchFamily="50" charset="0"/>
                <a:cs typeface="Gilroy" panose="00000500000000000000" pitchFamily="50" charset="0"/>
              </a:defRPr>
            </a:lvl1pPr>
          </a:lstStyle>
          <a:p>
            <a:pPr marL="0" lvl="0" indent="0" algn="l" defTabSz="457017" rtl="0" eaLnBrk="1" latinLnBrk="0" hangingPunct="1">
              <a:lnSpc>
                <a:spcPct val="90000"/>
              </a:lnSpc>
              <a:spcBef>
                <a:spcPts val="1200"/>
              </a:spcBef>
              <a:buClr>
                <a:srgbClr val="F7F7F7"/>
              </a:buClr>
              <a:buFont typeface="Arial"/>
              <a:buNone/>
            </a:pPr>
            <a:r>
              <a:rPr lang="en-US"/>
              <a:t>Edit master text styles</a:t>
            </a:r>
          </a:p>
        </p:txBody>
      </p:sp>
      <p:sp>
        <p:nvSpPr>
          <p:cNvPr id="7" name="Picture Placeholder 6">
            <a:extLst>
              <a:ext uri="{FF2B5EF4-FFF2-40B4-BE49-F238E27FC236}">
                <a16:creationId xmlns:a16="http://schemas.microsoft.com/office/drawing/2014/main" id="{AD4523B1-40E9-4B78-8229-4133B225CD99}"/>
              </a:ext>
            </a:extLst>
          </p:cNvPr>
          <p:cNvSpPr>
            <a:spLocks noGrp="1"/>
          </p:cNvSpPr>
          <p:nvPr>
            <p:ph type="pic" sz="quarter" idx="13"/>
          </p:nvPr>
        </p:nvSpPr>
        <p:spPr>
          <a:xfrm>
            <a:off x="512897" y="1638301"/>
            <a:ext cx="5511646" cy="4533900"/>
          </a:xfrm>
          <a:solidFill>
            <a:schemeClr val="bg2"/>
          </a:solidFill>
        </p:spPr>
        <p:txBody>
          <a:bodyPr anchor="ctr" anchorCtr="0"/>
          <a:lstStyle>
            <a:lvl1pPr algn="ctr">
              <a:defRPr/>
            </a:lvl1pPr>
          </a:lstStyle>
          <a:p>
            <a:endParaRPr lang="en-US"/>
          </a:p>
        </p:txBody>
      </p:sp>
    </p:spTree>
    <p:extLst>
      <p:ext uri="{BB962C8B-B14F-4D97-AF65-F5344CB8AC3E}">
        <p14:creationId xmlns:p14="http://schemas.microsoft.com/office/powerpoint/2010/main" val="206389149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Dual photo">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a:xfrm>
            <a:off x="424733" y="343091"/>
            <a:ext cx="11222611" cy="668692"/>
          </a:xfrm>
        </p:spPr>
        <p:txBody>
          <a:bodyPr/>
          <a:lstStyle>
            <a:lvl1pPr>
              <a:defRPr/>
            </a:lvl1pPr>
          </a:lstStyle>
          <a:p>
            <a:r>
              <a:rPr lang="en-US"/>
              <a:t>Click to edit master title style</a:t>
            </a:r>
          </a:p>
        </p:txBody>
      </p:sp>
      <p:sp>
        <p:nvSpPr>
          <p:cNvPr id="5" name="Picture Placeholder 4"/>
          <p:cNvSpPr>
            <a:spLocks noGrp="1"/>
          </p:cNvSpPr>
          <p:nvPr>
            <p:ph type="pic" sz="quarter" idx="10"/>
          </p:nvPr>
        </p:nvSpPr>
        <p:spPr bwMode="gray">
          <a:xfrm>
            <a:off x="517482" y="1638300"/>
            <a:ext cx="5507061" cy="3758200"/>
          </a:xfrm>
          <a:prstGeom prst="roundRect">
            <a:avLst>
              <a:gd name="adj" fmla="val 0"/>
            </a:avLst>
          </a:prstGeom>
          <a:solidFill>
            <a:schemeClr val="bg2"/>
          </a:solidFill>
        </p:spPr>
        <p:txBody>
          <a:bodyPr vert="horz" lIns="91440" tIns="45720" rIns="91440" bIns="45720" rtlCol="0" anchor="ctr">
            <a:noAutofit/>
          </a:bodyPr>
          <a:lstStyle>
            <a:lvl1pPr>
              <a:defRPr lang="en-US" sz="1600" dirty="0">
                <a:solidFill>
                  <a:schemeClr val="tx1"/>
                </a:solidFill>
              </a:defRPr>
            </a:lvl1pPr>
          </a:lstStyle>
          <a:p>
            <a:pPr marL="0" lvl="0" indent="0" algn="ctr">
              <a:buFontTx/>
              <a:buNone/>
            </a:pPr>
            <a:r>
              <a:rPr lang="en-US"/>
              <a:t>Drag picture to placeholder or click icon to add</a:t>
            </a:r>
          </a:p>
        </p:txBody>
      </p:sp>
      <p:sp>
        <p:nvSpPr>
          <p:cNvPr id="7" name="Picture Placeholder 4"/>
          <p:cNvSpPr>
            <a:spLocks noGrp="1"/>
          </p:cNvSpPr>
          <p:nvPr>
            <p:ph type="pic" sz="quarter" idx="11"/>
          </p:nvPr>
        </p:nvSpPr>
        <p:spPr bwMode="gray">
          <a:xfrm>
            <a:off x="6167458" y="1638300"/>
            <a:ext cx="5507060" cy="3758200"/>
          </a:xfrm>
          <a:prstGeom prst="roundRect">
            <a:avLst>
              <a:gd name="adj" fmla="val 0"/>
            </a:avLst>
          </a:prstGeom>
          <a:solidFill>
            <a:schemeClr val="bg2"/>
          </a:solidFill>
        </p:spPr>
        <p:txBody>
          <a:bodyPr vert="horz" lIns="91440" tIns="45720" rIns="91440" bIns="45720" rtlCol="0" anchor="ctr">
            <a:noAutofit/>
          </a:bodyPr>
          <a:lstStyle>
            <a:lvl1pPr>
              <a:defRPr lang="en-US" sz="1600" dirty="0">
                <a:solidFill>
                  <a:schemeClr val="tx1"/>
                </a:solidFill>
              </a:defRPr>
            </a:lvl1pPr>
          </a:lstStyle>
          <a:p>
            <a:pPr marL="0" lvl="0" indent="0" algn="ctr">
              <a:buFontTx/>
              <a:buNone/>
            </a:pPr>
            <a:r>
              <a:rPr lang="en-US"/>
              <a:t>Drag picture to placeholder or click icon to add</a:t>
            </a:r>
          </a:p>
        </p:txBody>
      </p:sp>
      <p:sp>
        <p:nvSpPr>
          <p:cNvPr id="4" name="Text Placeholder 3"/>
          <p:cNvSpPr>
            <a:spLocks noGrp="1"/>
          </p:cNvSpPr>
          <p:nvPr>
            <p:ph type="body" sz="quarter" idx="12" hasCustomPrompt="1"/>
          </p:nvPr>
        </p:nvSpPr>
        <p:spPr>
          <a:xfrm>
            <a:off x="532073" y="5504356"/>
            <a:ext cx="5422934" cy="667844"/>
          </a:xfrm>
        </p:spPr>
        <p:txBody>
          <a:bodyPr/>
          <a:lstStyle>
            <a:lvl1pPr marL="0" indent="0">
              <a:buNone/>
              <a:defRPr sz="1800">
                <a:solidFill>
                  <a:schemeClr val="tx1"/>
                </a:solidFill>
              </a:defRPr>
            </a:lvl1pPr>
            <a:lvl2pPr marL="231682" indent="0">
              <a:buNone/>
              <a:defRPr sz="1600"/>
            </a:lvl2pPr>
            <a:lvl3pPr marL="569685" indent="0">
              <a:buNone/>
              <a:defRPr sz="1600"/>
            </a:lvl3pPr>
            <a:lvl4pPr marL="853733" indent="0">
              <a:buNone/>
              <a:defRPr sz="1600"/>
            </a:lvl4pPr>
            <a:lvl5pPr marL="1145716" indent="0">
              <a:buNone/>
              <a:defRPr sz="1600"/>
            </a:lvl5pPr>
          </a:lstStyle>
          <a:p>
            <a:pPr lvl="0"/>
            <a:r>
              <a:rPr lang="en-US"/>
              <a:t>Click to edit master text styles</a:t>
            </a:r>
          </a:p>
        </p:txBody>
      </p:sp>
      <p:sp>
        <p:nvSpPr>
          <p:cNvPr id="8" name="Text Placeholder 3"/>
          <p:cNvSpPr>
            <a:spLocks noGrp="1"/>
          </p:cNvSpPr>
          <p:nvPr>
            <p:ph type="body" sz="quarter" idx="13" hasCustomPrompt="1"/>
          </p:nvPr>
        </p:nvSpPr>
        <p:spPr>
          <a:xfrm>
            <a:off x="6188784" y="5504356"/>
            <a:ext cx="5397151" cy="667844"/>
          </a:xfrm>
        </p:spPr>
        <p:txBody>
          <a:bodyPr/>
          <a:lstStyle>
            <a:lvl1pPr marL="0" indent="0">
              <a:buNone/>
              <a:defRPr sz="1800">
                <a:solidFill>
                  <a:schemeClr val="tx1"/>
                </a:solidFill>
              </a:defRPr>
            </a:lvl1pPr>
            <a:lvl2pPr marL="231682" indent="0">
              <a:buNone/>
              <a:defRPr sz="1600"/>
            </a:lvl2pPr>
            <a:lvl3pPr marL="569685" indent="0">
              <a:buNone/>
              <a:defRPr sz="1600"/>
            </a:lvl3pPr>
            <a:lvl4pPr marL="853733" indent="0">
              <a:buNone/>
              <a:defRPr sz="1600"/>
            </a:lvl4pPr>
            <a:lvl5pPr marL="1145716" indent="0">
              <a:buNone/>
              <a:defRPr sz="1600"/>
            </a:lvl5pPr>
          </a:lstStyle>
          <a:p>
            <a:pPr lvl="0"/>
            <a:r>
              <a:rPr lang="en-US"/>
              <a:t>Click to edit master text styles</a:t>
            </a:r>
          </a:p>
        </p:txBody>
      </p:sp>
    </p:spTree>
    <p:extLst>
      <p:ext uri="{BB962C8B-B14F-4D97-AF65-F5344CB8AC3E}">
        <p14:creationId xmlns:p14="http://schemas.microsoft.com/office/powerpoint/2010/main" val="182604071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Triple photo">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a:xfrm>
            <a:off x="424733" y="343091"/>
            <a:ext cx="11222611" cy="668692"/>
          </a:xfrm>
        </p:spPr>
        <p:txBody>
          <a:bodyPr/>
          <a:lstStyle>
            <a:lvl1pPr>
              <a:defRPr/>
            </a:lvl1pPr>
          </a:lstStyle>
          <a:p>
            <a:r>
              <a:rPr lang="en-US"/>
              <a:t>Click to edit master title style</a:t>
            </a:r>
          </a:p>
        </p:txBody>
      </p:sp>
      <p:sp>
        <p:nvSpPr>
          <p:cNvPr id="5" name="Picture Placeholder 4"/>
          <p:cNvSpPr>
            <a:spLocks noGrp="1"/>
          </p:cNvSpPr>
          <p:nvPr>
            <p:ph type="pic" sz="quarter" idx="10"/>
          </p:nvPr>
        </p:nvSpPr>
        <p:spPr bwMode="gray">
          <a:xfrm>
            <a:off x="518775" y="1638300"/>
            <a:ext cx="3616152" cy="3758200"/>
          </a:xfrm>
          <a:prstGeom prst="roundRect">
            <a:avLst>
              <a:gd name="adj" fmla="val 0"/>
            </a:avLst>
          </a:prstGeom>
          <a:solidFill>
            <a:schemeClr val="bg2"/>
          </a:solidFill>
        </p:spPr>
        <p:txBody>
          <a:bodyPr vert="horz" lIns="91440" tIns="45720" rIns="91440" bIns="45720" rtlCol="0" anchor="ctr">
            <a:noAutofit/>
          </a:bodyPr>
          <a:lstStyle>
            <a:lvl1pPr>
              <a:defRPr lang="en-US" sz="1600" dirty="0">
                <a:solidFill>
                  <a:schemeClr val="tx1"/>
                </a:solidFill>
              </a:defRPr>
            </a:lvl1pPr>
          </a:lstStyle>
          <a:p>
            <a:pPr marL="0" lvl="0" indent="0" algn="ctr">
              <a:buFontTx/>
              <a:buNone/>
            </a:pPr>
            <a:r>
              <a:rPr lang="en-US"/>
              <a:t>Drag picture to placeholder or click icon to add</a:t>
            </a:r>
          </a:p>
        </p:txBody>
      </p:sp>
      <p:sp>
        <p:nvSpPr>
          <p:cNvPr id="7" name="Picture Placeholder 4"/>
          <p:cNvSpPr>
            <a:spLocks noGrp="1"/>
          </p:cNvSpPr>
          <p:nvPr>
            <p:ph type="pic" sz="quarter" idx="11"/>
          </p:nvPr>
        </p:nvSpPr>
        <p:spPr bwMode="gray">
          <a:xfrm>
            <a:off x="4288884" y="1638300"/>
            <a:ext cx="3615750" cy="3758200"/>
          </a:xfrm>
          <a:prstGeom prst="roundRect">
            <a:avLst>
              <a:gd name="adj" fmla="val 0"/>
            </a:avLst>
          </a:prstGeom>
          <a:solidFill>
            <a:schemeClr val="bg2"/>
          </a:solidFill>
        </p:spPr>
        <p:txBody>
          <a:bodyPr vert="horz" lIns="91440" tIns="45720" rIns="91440" bIns="45720" rtlCol="0" anchor="ctr">
            <a:noAutofit/>
          </a:bodyPr>
          <a:lstStyle>
            <a:lvl1pPr>
              <a:defRPr lang="en-US" sz="1600" dirty="0">
                <a:solidFill>
                  <a:schemeClr val="tx1"/>
                </a:solidFill>
              </a:defRPr>
            </a:lvl1pPr>
          </a:lstStyle>
          <a:p>
            <a:pPr marL="0" lvl="0" indent="0" algn="ctr">
              <a:buFontTx/>
              <a:buNone/>
            </a:pPr>
            <a:r>
              <a:rPr lang="en-US"/>
              <a:t>Drag picture to placeholder or click icon to add</a:t>
            </a:r>
          </a:p>
        </p:txBody>
      </p:sp>
      <p:sp>
        <p:nvSpPr>
          <p:cNvPr id="8" name="Picture Placeholder 4"/>
          <p:cNvSpPr>
            <a:spLocks noGrp="1"/>
          </p:cNvSpPr>
          <p:nvPr>
            <p:ph type="pic" sz="quarter" idx="12"/>
          </p:nvPr>
        </p:nvSpPr>
        <p:spPr bwMode="gray">
          <a:xfrm>
            <a:off x="8047546" y="1638300"/>
            <a:ext cx="3626794" cy="3758200"/>
          </a:xfrm>
          <a:prstGeom prst="roundRect">
            <a:avLst>
              <a:gd name="adj" fmla="val 0"/>
            </a:avLst>
          </a:prstGeom>
          <a:solidFill>
            <a:schemeClr val="bg2"/>
          </a:solidFill>
        </p:spPr>
        <p:txBody>
          <a:bodyPr vert="horz" lIns="91440" tIns="45720" rIns="91440" bIns="45720" rtlCol="0" anchor="ctr">
            <a:noAutofit/>
          </a:bodyPr>
          <a:lstStyle>
            <a:lvl1pPr>
              <a:defRPr lang="en-US" sz="1600" dirty="0">
                <a:solidFill>
                  <a:schemeClr val="tx1"/>
                </a:solidFill>
              </a:defRPr>
            </a:lvl1pPr>
          </a:lstStyle>
          <a:p>
            <a:pPr marL="0" lvl="0" indent="0" algn="ctr">
              <a:buFontTx/>
              <a:buNone/>
            </a:pPr>
            <a:r>
              <a:rPr lang="en-US"/>
              <a:t>Drag picture to placeholder or click icon to add</a:t>
            </a:r>
          </a:p>
        </p:txBody>
      </p:sp>
      <p:sp>
        <p:nvSpPr>
          <p:cNvPr id="10" name="Text Placeholder 3"/>
          <p:cNvSpPr>
            <a:spLocks noGrp="1"/>
          </p:cNvSpPr>
          <p:nvPr>
            <p:ph type="body" sz="quarter" idx="13" hasCustomPrompt="1"/>
          </p:nvPr>
        </p:nvSpPr>
        <p:spPr>
          <a:xfrm>
            <a:off x="528302" y="5504356"/>
            <a:ext cx="3516666" cy="667844"/>
          </a:xfrm>
        </p:spPr>
        <p:txBody>
          <a:bodyPr/>
          <a:lstStyle>
            <a:lvl1pPr marL="0" indent="0">
              <a:buNone/>
              <a:defRPr sz="1800"/>
            </a:lvl1pPr>
            <a:lvl2pPr marL="231682" indent="0">
              <a:buNone/>
              <a:defRPr sz="1600"/>
            </a:lvl2pPr>
            <a:lvl3pPr marL="569685" indent="0">
              <a:buNone/>
              <a:defRPr sz="1600"/>
            </a:lvl3pPr>
            <a:lvl4pPr marL="853733" indent="0">
              <a:buNone/>
              <a:defRPr sz="1600"/>
            </a:lvl4pPr>
            <a:lvl5pPr marL="1145716" indent="0">
              <a:buNone/>
              <a:defRPr sz="1600"/>
            </a:lvl5pPr>
          </a:lstStyle>
          <a:p>
            <a:pPr lvl="0"/>
            <a:r>
              <a:rPr lang="en-US"/>
              <a:t>Click to edit master text styles</a:t>
            </a:r>
          </a:p>
        </p:txBody>
      </p:sp>
      <p:sp>
        <p:nvSpPr>
          <p:cNvPr id="11" name="Text Placeholder 3"/>
          <p:cNvSpPr>
            <a:spLocks noGrp="1"/>
          </p:cNvSpPr>
          <p:nvPr>
            <p:ph type="body" sz="quarter" idx="14" hasCustomPrompt="1"/>
          </p:nvPr>
        </p:nvSpPr>
        <p:spPr>
          <a:xfrm>
            <a:off x="4309955" y="5504356"/>
            <a:ext cx="3516666" cy="667844"/>
          </a:xfrm>
        </p:spPr>
        <p:txBody>
          <a:bodyPr/>
          <a:lstStyle>
            <a:lvl1pPr marL="0" indent="0">
              <a:buNone/>
              <a:defRPr sz="1800"/>
            </a:lvl1pPr>
            <a:lvl2pPr marL="231682" indent="0">
              <a:buNone/>
              <a:defRPr sz="1600"/>
            </a:lvl2pPr>
            <a:lvl3pPr marL="569685" indent="0">
              <a:buNone/>
              <a:defRPr sz="1600"/>
            </a:lvl3pPr>
            <a:lvl4pPr marL="853733" indent="0">
              <a:buNone/>
              <a:defRPr sz="1600"/>
            </a:lvl4pPr>
            <a:lvl5pPr marL="1145716" indent="0">
              <a:buNone/>
              <a:defRPr sz="1600"/>
            </a:lvl5pPr>
          </a:lstStyle>
          <a:p>
            <a:pPr lvl="0"/>
            <a:r>
              <a:rPr lang="en-US"/>
              <a:t>Click to edit master text styles</a:t>
            </a:r>
          </a:p>
        </p:txBody>
      </p:sp>
      <p:sp>
        <p:nvSpPr>
          <p:cNvPr id="12" name="Text Placeholder 3"/>
          <p:cNvSpPr>
            <a:spLocks noGrp="1"/>
          </p:cNvSpPr>
          <p:nvPr>
            <p:ph type="body" sz="quarter" idx="15" hasCustomPrompt="1"/>
          </p:nvPr>
        </p:nvSpPr>
        <p:spPr>
          <a:xfrm>
            <a:off x="8083020" y="5504356"/>
            <a:ext cx="3516666" cy="667844"/>
          </a:xfrm>
        </p:spPr>
        <p:txBody>
          <a:bodyPr/>
          <a:lstStyle>
            <a:lvl1pPr marL="0" indent="0">
              <a:buNone/>
              <a:defRPr sz="1800"/>
            </a:lvl1pPr>
            <a:lvl2pPr marL="231682" indent="0">
              <a:buNone/>
              <a:defRPr sz="1600"/>
            </a:lvl2pPr>
            <a:lvl3pPr marL="569685" indent="0">
              <a:buNone/>
              <a:defRPr sz="1600"/>
            </a:lvl3pPr>
            <a:lvl4pPr marL="853733" indent="0">
              <a:buNone/>
              <a:defRPr sz="1600"/>
            </a:lvl4pPr>
            <a:lvl5pPr marL="1145716" indent="0">
              <a:buNone/>
              <a:defRPr sz="1600"/>
            </a:lvl5pPr>
          </a:lstStyle>
          <a:p>
            <a:pPr lvl="0"/>
            <a:r>
              <a:rPr lang="en-US"/>
              <a:t>Click to edit master text styles</a:t>
            </a:r>
          </a:p>
        </p:txBody>
      </p:sp>
    </p:spTree>
    <p:extLst>
      <p:ext uri="{BB962C8B-B14F-4D97-AF65-F5344CB8AC3E}">
        <p14:creationId xmlns:p14="http://schemas.microsoft.com/office/powerpoint/2010/main" val="83754970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4" name="Chart Placeholder 3"/>
          <p:cNvSpPr>
            <a:spLocks noGrp="1"/>
          </p:cNvSpPr>
          <p:nvPr>
            <p:ph type="chart" sz="quarter" idx="10" hasCustomPrompt="1"/>
          </p:nvPr>
        </p:nvSpPr>
        <p:spPr bwMode="gray">
          <a:xfrm>
            <a:off x="518509" y="1704848"/>
            <a:ext cx="11123469" cy="4270746"/>
          </a:xfrm>
        </p:spPr>
        <p:txBody>
          <a:bodyPr anchor="ctr" anchorCtr="0"/>
          <a:lstStyle>
            <a:lvl1pPr marL="0" indent="0" algn="ctr">
              <a:buNone/>
              <a:defRPr sz="2399" baseline="0">
                <a:solidFill>
                  <a:schemeClr val="tx1"/>
                </a:solidFill>
                <a:latin typeface="+mn-lt"/>
                <a:ea typeface="Gilroy" panose="00000500000000000000" pitchFamily="50" charset="0"/>
                <a:cs typeface="Gilroy" panose="00000500000000000000" pitchFamily="50" charset="0"/>
              </a:defRPr>
            </a:lvl1pPr>
          </a:lstStyle>
          <a:p>
            <a:r>
              <a:rPr lang="en-US"/>
              <a:t>Place chart here</a:t>
            </a:r>
          </a:p>
        </p:txBody>
      </p:sp>
      <p:sp>
        <p:nvSpPr>
          <p:cNvPr id="7" name="Text Placeholder 6"/>
          <p:cNvSpPr>
            <a:spLocks noGrp="1"/>
          </p:cNvSpPr>
          <p:nvPr>
            <p:ph type="body" sz="quarter" idx="17" hasCustomPrompt="1"/>
          </p:nvPr>
        </p:nvSpPr>
        <p:spPr bwMode="gray">
          <a:xfrm>
            <a:off x="457659" y="5932542"/>
            <a:ext cx="11109451" cy="260484"/>
          </a:xfrm>
        </p:spPr>
        <p:txBody>
          <a:bodyPr bIns="0" anchor="b" anchorCtr="0"/>
          <a:lstStyle>
            <a:lvl1pPr marL="0" indent="0">
              <a:buNone/>
              <a:defRPr lang="en-US" sz="800" kern="1200" baseline="0" dirty="0">
                <a:solidFill>
                  <a:schemeClr val="tx1"/>
                </a:solidFill>
                <a:latin typeface="+mn-lt"/>
                <a:ea typeface="Gilroy" panose="00000500000000000000" pitchFamily="50" charset="0"/>
                <a:cs typeface="Gilroy" panose="00000500000000000000" pitchFamily="50" charset="0"/>
              </a:defRPr>
            </a:lvl1pPr>
          </a:lstStyle>
          <a:p>
            <a:pPr marL="0" lvl="0" indent="0" algn="l" defTabSz="457017" rtl="0" eaLnBrk="1" latinLnBrk="0" hangingPunct="1">
              <a:lnSpc>
                <a:spcPct val="90000"/>
              </a:lnSpc>
              <a:spcBef>
                <a:spcPts val="1200"/>
              </a:spcBef>
              <a:buClr>
                <a:schemeClr val="tx2"/>
              </a:buClr>
              <a:buFont typeface="Arial"/>
              <a:buNone/>
            </a:pPr>
            <a:r>
              <a:rPr lang="en-US"/>
              <a:t>Source: Goes Here</a:t>
            </a:r>
          </a:p>
        </p:txBody>
      </p:sp>
      <p:sp>
        <p:nvSpPr>
          <p:cNvPr id="8" name="Text Placeholder 8"/>
          <p:cNvSpPr>
            <a:spLocks noGrp="1"/>
          </p:cNvSpPr>
          <p:nvPr>
            <p:ph type="body" sz="quarter" idx="13" hasCustomPrompt="1"/>
          </p:nvPr>
        </p:nvSpPr>
        <p:spPr bwMode="gray">
          <a:xfrm>
            <a:off x="518510" y="1198321"/>
            <a:ext cx="11123469" cy="446087"/>
          </a:xfrm>
        </p:spPr>
        <p:txBody>
          <a:bodyPr lIns="0" anchor="b">
            <a:noAutofit/>
          </a:bodyPr>
          <a:lstStyle>
            <a:lvl1pPr algn="ctr">
              <a:lnSpc>
                <a:spcPct val="85000"/>
              </a:lnSpc>
              <a:spcBef>
                <a:spcPts val="600"/>
              </a:spcBef>
              <a:buNone/>
              <a:defRPr sz="1800" b="1">
                <a:solidFill>
                  <a:schemeClr val="tx1"/>
                </a:solidFill>
                <a:latin typeface="+mj-lt"/>
                <a:ea typeface="Gilroy" panose="00000500000000000000" pitchFamily="50" charset="0"/>
                <a:cs typeface="Gilroy" panose="00000500000000000000" pitchFamily="50" charset="0"/>
              </a:defRPr>
            </a:lvl1pPr>
            <a:lvl2pPr>
              <a:buNone/>
              <a:defRPr/>
            </a:lvl2pPr>
            <a:lvl3pPr>
              <a:buNone/>
              <a:defRPr/>
            </a:lvl3pPr>
            <a:lvl4pPr>
              <a:buNone/>
              <a:defRPr/>
            </a:lvl4pPr>
            <a:lvl5pPr>
              <a:buNone/>
              <a:defRPr/>
            </a:lvl5pPr>
          </a:lstStyle>
          <a:p>
            <a:pPr lvl="0"/>
            <a:r>
              <a:rPr lang="en-US"/>
              <a:t>Click to edit master text styles</a:t>
            </a:r>
          </a:p>
        </p:txBody>
      </p:sp>
      <p:sp>
        <p:nvSpPr>
          <p:cNvPr id="3" name="Title 2"/>
          <p:cNvSpPr>
            <a:spLocks noGrp="1"/>
          </p:cNvSpPr>
          <p:nvPr>
            <p:ph type="title" hasCustomPrompt="1"/>
          </p:nvPr>
        </p:nvSpPr>
        <p:spPr>
          <a:xfrm>
            <a:off x="424734" y="343091"/>
            <a:ext cx="11225055" cy="668692"/>
          </a:xfrm>
        </p:spPr>
        <p:txBody>
          <a:bodyPr/>
          <a:lstStyle>
            <a:lvl1pPr>
              <a:defRPr/>
            </a:lvl1pPr>
          </a:lstStyle>
          <a:p>
            <a:r>
              <a:rPr lang="en-US"/>
              <a:t>Click to edit master title style</a:t>
            </a:r>
          </a:p>
        </p:txBody>
      </p:sp>
    </p:spTree>
    <p:extLst>
      <p:ext uri="{BB962C8B-B14F-4D97-AF65-F5344CB8AC3E}">
        <p14:creationId xmlns:p14="http://schemas.microsoft.com/office/powerpoint/2010/main" val="68357488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Two Chart">
    <p:spTree>
      <p:nvGrpSpPr>
        <p:cNvPr id="1" name=""/>
        <p:cNvGrpSpPr/>
        <p:nvPr/>
      </p:nvGrpSpPr>
      <p:grpSpPr>
        <a:xfrm>
          <a:off x="0" y="0"/>
          <a:ext cx="0" cy="0"/>
          <a:chOff x="0" y="0"/>
          <a:chExt cx="0" cy="0"/>
        </a:xfrm>
      </p:grpSpPr>
      <p:sp>
        <p:nvSpPr>
          <p:cNvPr id="4" name="Chart Placeholder 3"/>
          <p:cNvSpPr>
            <a:spLocks noGrp="1"/>
          </p:cNvSpPr>
          <p:nvPr>
            <p:ph type="chart" sz="quarter" idx="10" hasCustomPrompt="1"/>
          </p:nvPr>
        </p:nvSpPr>
        <p:spPr bwMode="gray">
          <a:xfrm>
            <a:off x="520079" y="1150070"/>
            <a:ext cx="5438237" cy="4698524"/>
          </a:xfrm>
        </p:spPr>
        <p:txBody>
          <a:bodyPr anchor="ctr" anchorCtr="0"/>
          <a:lstStyle>
            <a:lvl1pPr marL="0" indent="0" algn="ctr">
              <a:buNone/>
              <a:defRPr sz="2399" baseline="0">
                <a:solidFill>
                  <a:schemeClr val="tx1"/>
                </a:solidFill>
                <a:latin typeface="+mn-lt"/>
                <a:ea typeface="Gilroy" panose="00000500000000000000" pitchFamily="50" charset="0"/>
                <a:cs typeface="Gilroy" panose="00000500000000000000" pitchFamily="50" charset="0"/>
              </a:defRPr>
            </a:lvl1pPr>
          </a:lstStyle>
          <a:p>
            <a:r>
              <a:rPr lang="en-US"/>
              <a:t>Place chart here</a:t>
            </a:r>
          </a:p>
        </p:txBody>
      </p:sp>
      <p:sp>
        <p:nvSpPr>
          <p:cNvPr id="12" name="Chart Placeholder 3"/>
          <p:cNvSpPr>
            <a:spLocks noGrp="1"/>
          </p:cNvSpPr>
          <p:nvPr>
            <p:ph type="chart" sz="quarter" idx="18" hasCustomPrompt="1"/>
          </p:nvPr>
        </p:nvSpPr>
        <p:spPr bwMode="gray">
          <a:xfrm>
            <a:off x="6219393" y="1150070"/>
            <a:ext cx="5442097" cy="4698524"/>
          </a:xfrm>
        </p:spPr>
        <p:txBody>
          <a:bodyPr anchor="ctr" anchorCtr="0"/>
          <a:lstStyle>
            <a:lvl1pPr marL="0" indent="0" algn="ctr">
              <a:buNone/>
              <a:defRPr sz="2399" baseline="0">
                <a:solidFill>
                  <a:schemeClr val="tx1"/>
                </a:solidFill>
                <a:latin typeface="+mn-lt"/>
                <a:ea typeface="Gilroy" panose="00000500000000000000" pitchFamily="50" charset="0"/>
                <a:cs typeface="Gilroy" panose="00000500000000000000" pitchFamily="50" charset="0"/>
              </a:defRPr>
            </a:lvl1pPr>
          </a:lstStyle>
          <a:p>
            <a:r>
              <a:rPr lang="en-US"/>
              <a:t>Place chart here</a:t>
            </a:r>
          </a:p>
        </p:txBody>
      </p:sp>
      <p:sp>
        <p:nvSpPr>
          <p:cNvPr id="7" name="Text Placeholder 6"/>
          <p:cNvSpPr>
            <a:spLocks noGrp="1"/>
          </p:cNvSpPr>
          <p:nvPr>
            <p:ph type="body" sz="quarter" idx="17" hasCustomPrompt="1"/>
          </p:nvPr>
        </p:nvSpPr>
        <p:spPr bwMode="gray">
          <a:xfrm>
            <a:off x="457319" y="5932544"/>
            <a:ext cx="11109451" cy="260484"/>
          </a:xfrm>
        </p:spPr>
        <p:txBody>
          <a:bodyPr bIns="0" anchor="b" anchorCtr="0"/>
          <a:lstStyle>
            <a:lvl1pPr marL="0" indent="0">
              <a:buNone/>
              <a:defRPr lang="en-US" sz="800" kern="1200" baseline="0" dirty="0">
                <a:solidFill>
                  <a:schemeClr val="tx1"/>
                </a:solidFill>
                <a:latin typeface="+mn-lt"/>
                <a:ea typeface="Gilroy" panose="00000500000000000000" pitchFamily="50" charset="0"/>
                <a:cs typeface="Gilroy" panose="00000500000000000000" pitchFamily="50" charset="0"/>
              </a:defRPr>
            </a:lvl1pPr>
          </a:lstStyle>
          <a:p>
            <a:pPr marL="0" lvl="0" indent="0" algn="l" defTabSz="457017" rtl="0" eaLnBrk="1" latinLnBrk="0" hangingPunct="1">
              <a:lnSpc>
                <a:spcPct val="90000"/>
              </a:lnSpc>
              <a:spcBef>
                <a:spcPts val="1200"/>
              </a:spcBef>
              <a:buClr>
                <a:schemeClr val="tx2"/>
              </a:buClr>
              <a:buFont typeface="Arial"/>
              <a:buNone/>
            </a:pPr>
            <a:r>
              <a:rPr lang="en-US"/>
              <a:t>Source: Goes Here</a:t>
            </a:r>
          </a:p>
        </p:txBody>
      </p:sp>
      <p:sp>
        <p:nvSpPr>
          <p:cNvPr id="3" name="Title 2"/>
          <p:cNvSpPr>
            <a:spLocks noGrp="1"/>
          </p:cNvSpPr>
          <p:nvPr>
            <p:ph type="title" hasCustomPrompt="1"/>
          </p:nvPr>
        </p:nvSpPr>
        <p:spPr>
          <a:xfrm>
            <a:off x="424734" y="343091"/>
            <a:ext cx="11225055" cy="668692"/>
          </a:xfrm>
        </p:spPr>
        <p:txBody>
          <a:bodyPr/>
          <a:lstStyle>
            <a:lvl1pPr>
              <a:defRPr/>
            </a:lvl1pPr>
          </a:lstStyle>
          <a:p>
            <a:r>
              <a:rPr lang="en-US"/>
              <a:t>Click to edit master title style</a:t>
            </a:r>
          </a:p>
        </p:txBody>
      </p:sp>
    </p:spTree>
    <p:extLst>
      <p:ext uri="{BB962C8B-B14F-4D97-AF65-F5344CB8AC3E}">
        <p14:creationId xmlns:p14="http://schemas.microsoft.com/office/powerpoint/2010/main" val="105361307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Author Note_1">
    <p:bg>
      <p:bgPr>
        <a:solidFill>
          <a:srgbClr val="FC778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noAutofit/>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hasCustomPrompt="1"/>
          </p:nvPr>
        </p:nvSpPr>
        <p:spPr>
          <a:xfrm>
            <a:off x="448172" y="1345360"/>
            <a:ext cx="11192822" cy="4823665"/>
          </a:xfrm>
        </p:spPr>
        <p:txBody>
          <a:bodyPr>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Text Placeholder 6">
            <a:extLst>
              <a:ext uri="{FF2B5EF4-FFF2-40B4-BE49-F238E27FC236}">
                <a16:creationId xmlns:a16="http://schemas.microsoft.com/office/drawing/2014/main" id="{7EE672E2-6239-43C0-9FBC-FEE5A7AE9055}"/>
              </a:ext>
            </a:extLst>
          </p:cNvPr>
          <p:cNvSpPr>
            <a:spLocks noGrp="1"/>
          </p:cNvSpPr>
          <p:nvPr>
            <p:ph type="body" sz="quarter" idx="13" hasCustomPrompt="1"/>
          </p:nvPr>
        </p:nvSpPr>
        <p:spPr>
          <a:xfrm>
            <a:off x="456684" y="826053"/>
            <a:ext cx="11193478" cy="365760"/>
          </a:xfrm>
        </p:spPr>
        <p:txBody>
          <a:bodyPr vert="horz" lIns="91440" tIns="45720" rIns="91440" bIns="45720" rtlCol="0">
            <a:noAutofit/>
          </a:bodyPr>
          <a:lstStyle>
            <a:lvl1pPr marL="0" indent="0">
              <a:buNone/>
              <a:defRPr lang="en-US" sz="2000" b="1" dirty="0">
                <a:solidFill>
                  <a:schemeClr val="accent6"/>
                </a:solidFill>
              </a:defRPr>
            </a:lvl1pPr>
          </a:lstStyle>
          <a:p>
            <a:pPr marL="228600" lvl="0" indent="-228600"/>
            <a:r>
              <a:rPr lang="en-GB"/>
              <a:t>Click to edit master text styles</a:t>
            </a:r>
          </a:p>
        </p:txBody>
      </p:sp>
    </p:spTree>
    <p:extLst>
      <p:ext uri="{BB962C8B-B14F-4D97-AF65-F5344CB8AC3E}">
        <p14:creationId xmlns:p14="http://schemas.microsoft.com/office/powerpoint/2010/main" val="265280669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Multi Chart">
    <p:spTree>
      <p:nvGrpSpPr>
        <p:cNvPr id="1" name=""/>
        <p:cNvGrpSpPr/>
        <p:nvPr/>
      </p:nvGrpSpPr>
      <p:grpSpPr>
        <a:xfrm>
          <a:off x="0" y="0"/>
          <a:ext cx="0" cy="0"/>
          <a:chOff x="0" y="0"/>
          <a:chExt cx="0" cy="0"/>
        </a:xfrm>
      </p:grpSpPr>
      <p:sp>
        <p:nvSpPr>
          <p:cNvPr id="4" name="Chart Placeholder 3"/>
          <p:cNvSpPr>
            <a:spLocks noGrp="1"/>
          </p:cNvSpPr>
          <p:nvPr>
            <p:ph type="chart" sz="quarter" idx="10" hasCustomPrompt="1"/>
          </p:nvPr>
        </p:nvSpPr>
        <p:spPr bwMode="gray">
          <a:xfrm>
            <a:off x="519565" y="1252778"/>
            <a:ext cx="5559552" cy="2216700"/>
          </a:xfrm>
        </p:spPr>
        <p:txBody>
          <a:bodyPr anchor="ctr" anchorCtr="0"/>
          <a:lstStyle>
            <a:lvl1pPr marL="0" indent="0" algn="ctr">
              <a:buNone/>
              <a:defRPr sz="2399" baseline="0">
                <a:solidFill>
                  <a:schemeClr val="tx1"/>
                </a:solidFill>
              </a:defRPr>
            </a:lvl1pPr>
          </a:lstStyle>
          <a:p>
            <a:r>
              <a:rPr lang="en-US"/>
              <a:t>Place chart here</a:t>
            </a:r>
          </a:p>
        </p:txBody>
      </p:sp>
      <p:sp>
        <p:nvSpPr>
          <p:cNvPr id="12" name="Chart Placeholder 3"/>
          <p:cNvSpPr>
            <a:spLocks noGrp="1"/>
          </p:cNvSpPr>
          <p:nvPr>
            <p:ph type="chart" sz="quarter" idx="18" hasCustomPrompt="1"/>
          </p:nvPr>
        </p:nvSpPr>
        <p:spPr bwMode="gray">
          <a:xfrm>
            <a:off x="6098075" y="1252778"/>
            <a:ext cx="5559552" cy="2216700"/>
          </a:xfrm>
        </p:spPr>
        <p:txBody>
          <a:bodyPr anchor="ctr" anchorCtr="0"/>
          <a:lstStyle>
            <a:lvl1pPr marL="0" indent="0" algn="ctr">
              <a:buNone/>
              <a:defRPr sz="2399" baseline="0">
                <a:solidFill>
                  <a:schemeClr val="tx1"/>
                </a:solidFill>
              </a:defRPr>
            </a:lvl1pPr>
          </a:lstStyle>
          <a:p>
            <a:r>
              <a:rPr lang="en-US"/>
              <a:t>Place chart here</a:t>
            </a:r>
          </a:p>
        </p:txBody>
      </p:sp>
      <p:sp>
        <p:nvSpPr>
          <p:cNvPr id="7" name="Text Placeholder 6"/>
          <p:cNvSpPr>
            <a:spLocks noGrp="1"/>
          </p:cNvSpPr>
          <p:nvPr>
            <p:ph type="body" sz="quarter" idx="17" hasCustomPrompt="1"/>
          </p:nvPr>
        </p:nvSpPr>
        <p:spPr bwMode="gray">
          <a:xfrm>
            <a:off x="457319" y="5931936"/>
            <a:ext cx="11109451" cy="260484"/>
          </a:xfrm>
        </p:spPr>
        <p:txBody>
          <a:bodyPr bIns="0" anchor="b" anchorCtr="0"/>
          <a:lstStyle>
            <a:lvl1pPr marL="0" indent="0">
              <a:buNone/>
              <a:defRPr lang="en-US" sz="800" kern="1200" baseline="0" dirty="0">
                <a:solidFill>
                  <a:schemeClr val="tx1"/>
                </a:solidFill>
                <a:latin typeface="+mn-lt"/>
                <a:ea typeface="Gilroy" panose="00000500000000000000" pitchFamily="50" charset="0"/>
                <a:cs typeface="Gilroy" panose="00000500000000000000" pitchFamily="50" charset="0"/>
              </a:defRPr>
            </a:lvl1pPr>
          </a:lstStyle>
          <a:p>
            <a:pPr marL="0" lvl="0" indent="0" algn="l" defTabSz="457017" rtl="0" eaLnBrk="1" latinLnBrk="0" hangingPunct="1">
              <a:lnSpc>
                <a:spcPct val="90000"/>
              </a:lnSpc>
              <a:spcBef>
                <a:spcPts val="1200"/>
              </a:spcBef>
              <a:buClr>
                <a:schemeClr val="tx2"/>
              </a:buClr>
              <a:buFont typeface="Arial"/>
              <a:buNone/>
            </a:pPr>
            <a:r>
              <a:rPr lang="en-US"/>
              <a:t>Source: Goes Here</a:t>
            </a:r>
          </a:p>
        </p:txBody>
      </p:sp>
      <p:sp>
        <p:nvSpPr>
          <p:cNvPr id="15" name="Chart Placeholder 3"/>
          <p:cNvSpPr>
            <a:spLocks noGrp="1"/>
          </p:cNvSpPr>
          <p:nvPr>
            <p:ph type="chart" sz="quarter" idx="19" hasCustomPrompt="1"/>
          </p:nvPr>
        </p:nvSpPr>
        <p:spPr bwMode="gray">
          <a:xfrm>
            <a:off x="519565" y="3469478"/>
            <a:ext cx="5559552" cy="2216700"/>
          </a:xfrm>
        </p:spPr>
        <p:txBody>
          <a:bodyPr anchor="ctr" anchorCtr="0"/>
          <a:lstStyle>
            <a:lvl1pPr marL="0" indent="0" algn="ctr">
              <a:buNone/>
              <a:defRPr sz="2399" baseline="0">
                <a:solidFill>
                  <a:schemeClr val="tx1"/>
                </a:solidFill>
              </a:defRPr>
            </a:lvl1pPr>
          </a:lstStyle>
          <a:p>
            <a:r>
              <a:rPr lang="en-US"/>
              <a:t>Place chart here</a:t>
            </a:r>
          </a:p>
        </p:txBody>
      </p:sp>
      <p:sp>
        <p:nvSpPr>
          <p:cNvPr id="16" name="Chart Placeholder 3"/>
          <p:cNvSpPr>
            <a:spLocks noGrp="1"/>
          </p:cNvSpPr>
          <p:nvPr>
            <p:ph type="chart" sz="quarter" idx="20" hasCustomPrompt="1"/>
          </p:nvPr>
        </p:nvSpPr>
        <p:spPr bwMode="gray">
          <a:xfrm>
            <a:off x="6098075" y="3469478"/>
            <a:ext cx="5559552" cy="2216700"/>
          </a:xfrm>
        </p:spPr>
        <p:txBody>
          <a:bodyPr anchor="ctr" anchorCtr="0"/>
          <a:lstStyle>
            <a:lvl1pPr marL="0" indent="0" algn="ctr">
              <a:buNone/>
              <a:defRPr sz="2399" baseline="0">
                <a:solidFill>
                  <a:schemeClr val="tx1"/>
                </a:solidFill>
              </a:defRPr>
            </a:lvl1pPr>
          </a:lstStyle>
          <a:p>
            <a:r>
              <a:rPr lang="en-US"/>
              <a:t>Place chart here</a:t>
            </a:r>
          </a:p>
        </p:txBody>
      </p:sp>
      <p:sp>
        <p:nvSpPr>
          <p:cNvPr id="3" name="Title 2"/>
          <p:cNvSpPr>
            <a:spLocks noGrp="1"/>
          </p:cNvSpPr>
          <p:nvPr>
            <p:ph type="title" hasCustomPrompt="1"/>
          </p:nvPr>
        </p:nvSpPr>
        <p:spPr>
          <a:xfrm>
            <a:off x="424734" y="343091"/>
            <a:ext cx="11225055" cy="668692"/>
          </a:xfrm>
        </p:spPr>
        <p:txBody>
          <a:bodyPr/>
          <a:lstStyle>
            <a:lvl1pPr>
              <a:defRPr/>
            </a:lvl1pPr>
          </a:lstStyle>
          <a:p>
            <a:r>
              <a:rPr lang="en-US"/>
              <a:t>Click to edit master title style</a:t>
            </a:r>
          </a:p>
        </p:txBody>
      </p:sp>
    </p:spTree>
    <p:extLst>
      <p:ext uri="{BB962C8B-B14F-4D97-AF65-F5344CB8AC3E}">
        <p14:creationId xmlns:p14="http://schemas.microsoft.com/office/powerpoint/2010/main" val="186146332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7" name="Text Placeholder 6"/>
          <p:cNvSpPr>
            <a:spLocks noGrp="1"/>
          </p:cNvSpPr>
          <p:nvPr>
            <p:ph type="body" sz="quarter" idx="17" hasCustomPrompt="1"/>
          </p:nvPr>
        </p:nvSpPr>
        <p:spPr bwMode="gray">
          <a:xfrm>
            <a:off x="457319" y="5934143"/>
            <a:ext cx="11112854" cy="260484"/>
          </a:xfrm>
        </p:spPr>
        <p:txBody>
          <a:bodyPr bIns="0" anchor="b" anchorCtr="0"/>
          <a:lstStyle>
            <a:lvl1pPr marL="0" indent="0">
              <a:buNone/>
              <a:defRPr sz="800" baseline="0">
                <a:solidFill>
                  <a:schemeClr val="tx1"/>
                </a:solidFill>
              </a:defRPr>
            </a:lvl1pPr>
          </a:lstStyle>
          <a:p>
            <a:pPr lvl="0"/>
            <a:r>
              <a:rPr lang="en-US"/>
              <a:t>Source: Goes Here</a:t>
            </a:r>
          </a:p>
        </p:txBody>
      </p:sp>
      <p:sp>
        <p:nvSpPr>
          <p:cNvPr id="4" name="Table Placeholder 3"/>
          <p:cNvSpPr>
            <a:spLocks noGrp="1"/>
          </p:cNvSpPr>
          <p:nvPr>
            <p:ph type="tbl" sz="quarter" idx="18"/>
          </p:nvPr>
        </p:nvSpPr>
        <p:spPr bwMode="gray">
          <a:xfrm>
            <a:off x="519595" y="1230697"/>
            <a:ext cx="11112854" cy="4481512"/>
          </a:xfrm>
        </p:spPr>
        <p:txBody>
          <a:bodyPr anchor="ctr"/>
          <a:lstStyle>
            <a:lvl1pPr marL="0" indent="0" algn="ctr">
              <a:buNone/>
              <a:defRPr>
                <a:solidFill>
                  <a:schemeClr val="tx1"/>
                </a:solidFill>
              </a:defRPr>
            </a:lvl1pPr>
          </a:lstStyle>
          <a:p>
            <a:r>
              <a:rPr lang="en-US"/>
              <a:t>Click icon to add table</a:t>
            </a:r>
          </a:p>
        </p:txBody>
      </p:sp>
      <p:sp>
        <p:nvSpPr>
          <p:cNvPr id="3" name="Title 2"/>
          <p:cNvSpPr>
            <a:spLocks noGrp="1"/>
          </p:cNvSpPr>
          <p:nvPr>
            <p:ph type="title" hasCustomPrompt="1"/>
          </p:nvPr>
        </p:nvSpPr>
        <p:spPr>
          <a:xfrm>
            <a:off x="424734" y="343091"/>
            <a:ext cx="11225055" cy="668692"/>
          </a:xfrm>
        </p:spPr>
        <p:txBody>
          <a:bodyPr/>
          <a:lstStyle>
            <a:lvl1pPr>
              <a:defRPr/>
            </a:lvl1pPr>
          </a:lstStyle>
          <a:p>
            <a:r>
              <a:rPr lang="en-US"/>
              <a:t>Click to edit master title style</a:t>
            </a:r>
          </a:p>
        </p:txBody>
      </p:sp>
    </p:spTree>
    <p:extLst>
      <p:ext uri="{BB962C8B-B14F-4D97-AF65-F5344CB8AC3E}">
        <p14:creationId xmlns:p14="http://schemas.microsoft.com/office/powerpoint/2010/main" val="106049338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72.xml><?xml version="1.0" encoding="utf-8"?>
<p:sldLayout xmlns:a="http://schemas.openxmlformats.org/drawingml/2006/main" xmlns:r="http://schemas.openxmlformats.org/officeDocument/2006/relationships" xmlns:p="http://schemas.openxmlformats.org/presentationml/2006/main" showMasterSp="0" preserve="1" userDrawn="1">
  <p:cSld name="Opening">
    <p:bg bwMode="gray">
      <p:bgPr>
        <a:solidFill>
          <a:schemeClr val="tx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2850902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73.xml><?xml version="1.0" encoding="utf-8"?>
<p:sldLayout xmlns:a="http://schemas.openxmlformats.org/drawingml/2006/main" xmlns:r="http://schemas.openxmlformats.org/officeDocument/2006/relationships" xmlns:p="http://schemas.openxmlformats.org/presentationml/2006/main" userDrawn="1">
  <p:cSld name="1_Housekeepin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E26D634-E9EA-C740-887B-909608209948}"/>
              </a:ext>
            </a:extLst>
          </p:cNvPr>
          <p:cNvSpPr/>
          <p:nvPr userDrawn="1"/>
        </p:nvSpPr>
        <p:spPr>
          <a:xfrm>
            <a:off x="6096000" y="0"/>
            <a:ext cx="6096001"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Title 2"/>
          <p:cNvSpPr>
            <a:spLocks noGrp="1"/>
          </p:cNvSpPr>
          <p:nvPr>
            <p:ph type="title" hasCustomPrompt="1"/>
          </p:nvPr>
        </p:nvSpPr>
        <p:spPr>
          <a:xfrm>
            <a:off x="425662" y="341807"/>
            <a:ext cx="5423805" cy="668692"/>
          </a:xfrm>
        </p:spPr>
        <p:txBody>
          <a:bodyPr/>
          <a:lstStyle>
            <a:lvl1pPr>
              <a:defRPr/>
            </a:lvl1pPr>
          </a:lstStyle>
          <a:p>
            <a:r>
              <a:rPr lang="en-US"/>
              <a:t>Click to edit master title</a:t>
            </a:r>
          </a:p>
        </p:txBody>
      </p:sp>
      <p:sp>
        <p:nvSpPr>
          <p:cNvPr id="4" name="Content Placeholder 5">
            <a:extLst>
              <a:ext uri="{FF2B5EF4-FFF2-40B4-BE49-F238E27FC236}">
                <a16:creationId xmlns:a16="http://schemas.microsoft.com/office/drawing/2014/main" id="{2EC07057-2D29-254B-865F-6E3603069FD8}"/>
              </a:ext>
            </a:extLst>
          </p:cNvPr>
          <p:cNvSpPr>
            <a:spLocks noGrp="1"/>
          </p:cNvSpPr>
          <p:nvPr>
            <p:ph sz="quarter" idx="10" hasCustomPrompt="1"/>
          </p:nvPr>
        </p:nvSpPr>
        <p:spPr>
          <a:xfrm>
            <a:off x="427970" y="1636776"/>
            <a:ext cx="5423804" cy="4389120"/>
          </a:xfrm>
        </p:spPr>
        <p:txBody>
          <a:bodyPr/>
          <a:lstStyle>
            <a:lvl1pPr>
              <a:defRPr/>
            </a:lvl1pPr>
            <a:lvl2pPr>
              <a:defRPr sz="1600"/>
            </a:lvl2pPr>
          </a:lstStyle>
          <a:p>
            <a:pPr lvl="0"/>
            <a:r>
              <a:rPr lang="en-US"/>
              <a:t>Click to edit master text styles</a:t>
            </a:r>
          </a:p>
          <a:p>
            <a:pPr lvl="1"/>
            <a:r>
              <a:rPr lang="en-US"/>
              <a:t>Second level</a:t>
            </a:r>
          </a:p>
        </p:txBody>
      </p:sp>
      <p:grpSp>
        <p:nvGrpSpPr>
          <p:cNvPr id="9" name="Group 56">
            <a:extLst>
              <a:ext uri="{FF2B5EF4-FFF2-40B4-BE49-F238E27FC236}">
                <a16:creationId xmlns:a16="http://schemas.microsoft.com/office/drawing/2014/main" id="{534A6E73-7B30-0D48-B7BE-1FF2FC8FFA6A}"/>
              </a:ext>
            </a:extLst>
          </p:cNvPr>
          <p:cNvGrpSpPr>
            <a:grpSpLocks noChangeAspect="1"/>
          </p:cNvGrpSpPr>
          <p:nvPr userDrawn="1"/>
        </p:nvGrpSpPr>
        <p:grpSpPr bwMode="auto">
          <a:xfrm>
            <a:off x="8169889" y="2471670"/>
            <a:ext cx="2136849" cy="1914661"/>
            <a:chOff x="6898" y="884"/>
            <a:chExt cx="347" cy="311"/>
          </a:xfrm>
        </p:grpSpPr>
        <p:sp>
          <p:nvSpPr>
            <p:cNvPr id="10" name="Freeform 57">
              <a:extLst>
                <a:ext uri="{FF2B5EF4-FFF2-40B4-BE49-F238E27FC236}">
                  <a16:creationId xmlns:a16="http://schemas.microsoft.com/office/drawing/2014/main" id="{80D0EF2A-F246-3F47-B552-0C89434BE153}"/>
                </a:ext>
              </a:extLst>
            </p:cNvPr>
            <p:cNvSpPr>
              <a:spLocks/>
            </p:cNvSpPr>
            <p:nvPr/>
          </p:nvSpPr>
          <p:spPr bwMode="auto">
            <a:xfrm>
              <a:off x="7031" y="1077"/>
              <a:ext cx="82" cy="101"/>
            </a:xfrm>
            <a:custGeom>
              <a:avLst/>
              <a:gdLst>
                <a:gd name="T0" fmla="*/ 60 w 60"/>
                <a:gd name="T1" fmla="*/ 8 h 72"/>
                <a:gd name="T2" fmla="*/ 60 w 60"/>
                <a:gd name="T3" fmla="*/ 72 h 72"/>
                <a:gd name="T4" fmla="*/ 0 w 60"/>
                <a:gd name="T5" fmla="*/ 72 h 72"/>
                <a:gd name="T6" fmla="*/ 0 w 60"/>
                <a:gd name="T7" fmla="*/ 8 h 72"/>
                <a:gd name="T8" fmla="*/ 8 w 60"/>
                <a:gd name="T9" fmla="*/ 0 h 72"/>
                <a:gd name="T10" fmla="*/ 53 w 60"/>
                <a:gd name="T11" fmla="*/ 0 h 72"/>
                <a:gd name="T12" fmla="*/ 60 w 60"/>
                <a:gd name="T13" fmla="*/ 8 h 72"/>
              </a:gdLst>
              <a:ahLst/>
              <a:cxnLst>
                <a:cxn ang="0">
                  <a:pos x="T0" y="T1"/>
                </a:cxn>
                <a:cxn ang="0">
                  <a:pos x="T2" y="T3"/>
                </a:cxn>
                <a:cxn ang="0">
                  <a:pos x="T4" y="T5"/>
                </a:cxn>
                <a:cxn ang="0">
                  <a:pos x="T6" y="T7"/>
                </a:cxn>
                <a:cxn ang="0">
                  <a:pos x="T8" y="T9"/>
                </a:cxn>
                <a:cxn ang="0">
                  <a:pos x="T10" y="T11"/>
                </a:cxn>
                <a:cxn ang="0">
                  <a:pos x="T12" y="T13"/>
                </a:cxn>
              </a:cxnLst>
              <a:rect l="0" t="0" r="r" b="b"/>
              <a:pathLst>
                <a:path w="60" h="72">
                  <a:moveTo>
                    <a:pt x="60" y="8"/>
                  </a:moveTo>
                  <a:cubicBezTo>
                    <a:pt x="60" y="72"/>
                    <a:pt x="60" y="72"/>
                    <a:pt x="60" y="72"/>
                  </a:cubicBezTo>
                  <a:cubicBezTo>
                    <a:pt x="0" y="72"/>
                    <a:pt x="0" y="72"/>
                    <a:pt x="0" y="72"/>
                  </a:cubicBezTo>
                  <a:cubicBezTo>
                    <a:pt x="0" y="8"/>
                    <a:pt x="0" y="8"/>
                    <a:pt x="0" y="8"/>
                  </a:cubicBezTo>
                  <a:cubicBezTo>
                    <a:pt x="0" y="4"/>
                    <a:pt x="3" y="0"/>
                    <a:pt x="8" y="0"/>
                  </a:cubicBezTo>
                  <a:cubicBezTo>
                    <a:pt x="53" y="0"/>
                    <a:pt x="53" y="0"/>
                    <a:pt x="53" y="0"/>
                  </a:cubicBezTo>
                  <a:cubicBezTo>
                    <a:pt x="57" y="0"/>
                    <a:pt x="60" y="4"/>
                    <a:pt x="60" y="8"/>
                  </a:cubicBez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1" name="Freeform 58">
              <a:extLst>
                <a:ext uri="{FF2B5EF4-FFF2-40B4-BE49-F238E27FC236}">
                  <a16:creationId xmlns:a16="http://schemas.microsoft.com/office/drawing/2014/main" id="{58CEC74E-013A-0043-BEF9-7019B6B77F44}"/>
                </a:ext>
              </a:extLst>
            </p:cNvPr>
            <p:cNvSpPr>
              <a:spLocks noEditPoints="1"/>
            </p:cNvSpPr>
            <p:nvPr/>
          </p:nvSpPr>
          <p:spPr bwMode="auto">
            <a:xfrm>
              <a:off x="6898" y="884"/>
              <a:ext cx="347" cy="311"/>
            </a:xfrm>
            <a:custGeom>
              <a:avLst/>
              <a:gdLst>
                <a:gd name="T0" fmla="*/ 251 w 254"/>
                <a:gd name="T1" fmla="*/ 97 h 220"/>
                <a:gd name="T2" fmla="*/ 133 w 254"/>
                <a:gd name="T3" fmla="*/ 1 h 220"/>
                <a:gd name="T4" fmla="*/ 126 w 254"/>
                <a:gd name="T5" fmla="*/ 1 h 220"/>
                <a:gd name="T6" fmla="*/ 3 w 254"/>
                <a:gd name="T7" fmla="*/ 98 h 220"/>
                <a:gd name="T8" fmla="*/ 2 w 254"/>
                <a:gd name="T9" fmla="*/ 106 h 220"/>
                <a:gd name="T10" fmla="*/ 7 w 254"/>
                <a:gd name="T11" fmla="*/ 109 h 220"/>
                <a:gd name="T12" fmla="*/ 11 w 254"/>
                <a:gd name="T13" fmla="*/ 107 h 220"/>
                <a:gd name="T14" fmla="*/ 33 w 254"/>
                <a:gd name="T15" fmla="*/ 90 h 220"/>
                <a:gd name="T16" fmla="*/ 33 w 254"/>
                <a:gd name="T17" fmla="*/ 208 h 220"/>
                <a:gd name="T18" fmla="*/ 15 w 254"/>
                <a:gd name="T19" fmla="*/ 208 h 220"/>
                <a:gd name="T20" fmla="*/ 9 w 254"/>
                <a:gd name="T21" fmla="*/ 214 h 220"/>
                <a:gd name="T22" fmla="*/ 15 w 254"/>
                <a:gd name="T23" fmla="*/ 220 h 220"/>
                <a:gd name="T24" fmla="*/ 33 w 254"/>
                <a:gd name="T25" fmla="*/ 220 h 220"/>
                <a:gd name="T26" fmla="*/ 221 w 254"/>
                <a:gd name="T27" fmla="*/ 220 h 220"/>
                <a:gd name="T28" fmla="*/ 239 w 254"/>
                <a:gd name="T29" fmla="*/ 220 h 220"/>
                <a:gd name="T30" fmla="*/ 245 w 254"/>
                <a:gd name="T31" fmla="*/ 214 h 220"/>
                <a:gd name="T32" fmla="*/ 239 w 254"/>
                <a:gd name="T33" fmla="*/ 208 h 220"/>
                <a:gd name="T34" fmla="*/ 221 w 254"/>
                <a:gd name="T35" fmla="*/ 208 h 220"/>
                <a:gd name="T36" fmla="*/ 221 w 254"/>
                <a:gd name="T37" fmla="*/ 88 h 220"/>
                <a:gd name="T38" fmla="*/ 243 w 254"/>
                <a:gd name="T39" fmla="*/ 107 h 220"/>
                <a:gd name="T40" fmla="*/ 252 w 254"/>
                <a:gd name="T41" fmla="*/ 106 h 220"/>
                <a:gd name="T42" fmla="*/ 251 w 254"/>
                <a:gd name="T43" fmla="*/ 97 h 220"/>
                <a:gd name="T44" fmla="*/ 209 w 254"/>
                <a:gd name="T45" fmla="*/ 208 h 220"/>
                <a:gd name="T46" fmla="*/ 45 w 254"/>
                <a:gd name="T47" fmla="*/ 208 h 220"/>
                <a:gd name="T48" fmla="*/ 45 w 254"/>
                <a:gd name="T49" fmla="*/ 80 h 220"/>
                <a:gd name="T50" fmla="*/ 130 w 254"/>
                <a:gd name="T51" fmla="*/ 14 h 220"/>
                <a:gd name="T52" fmla="*/ 209 w 254"/>
                <a:gd name="T53" fmla="*/ 79 h 220"/>
                <a:gd name="T54" fmla="*/ 209 w 254"/>
                <a:gd name="T55" fmla="*/ 208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4" h="220">
                  <a:moveTo>
                    <a:pt x="251" y="97"/>
                  </a:moveTo>
                  <a:cubicBezTo>
                    <a:pt x="133" y="1"/>
                    <a:pt x="133" y="1"/>
                    <a:pt x="133" y="1"/>
                  </a:cubicBezTo>
                  <a:cubicBezTo>
                    <a:pt x="131" y="0"/>
                    <a:pt x="128" y="0"/>
                    <a:pt x="126" y="1"/>
                  </a:cubicBezTo>
                  <a:cubicBezTo>
                    <a:pt x="3" y="98"/>
                    <a:pt x="3" y="98"/>
                    <a:pt x="3" y="98"/>
                  </a:cubicBezTo>
                  <a:cubicBezTo>
                    <a:pt x="1" y="100"/>
                    <a:pt x="0" y="104"/>
                    <a:pt x="2" y="106"/>
                  </a:cubicBezTo>
                  <a:cubicBezTo>
                    <a:pt x="3" y="108"/>
                    <a:pt x="5" y="109"/>
                    <a:pt x="7" y="109"/>
                  </a:cubicBezTo>
                  <a:cubicBezTo>
                    <a:pt x="8" y="109"/>
                    <a:pt x="10" y="108"/>
                    <a:pt x="11" y="107"/>
                  </a:cubicBezTo>
                  <a:cubicBezTo>
                    <a:pt x="33" y="90"/>
                    <a:pt x="33" y="90"/>
                    <a:pt x="33" y="90"/>
                  </a:cubicBezTo>
                  <a:cubicBezTo>
                    <a:pt x="33" y="208"/>
                    <a:pt x="33" y="208"/>
                    <a:pt x="33" y="208"/>
                  </a:cubicBezTo>
                  <a:cubicBezTo>
                    <a:pt x="15" y="208"/>
                    <a:pt x="15" y="208"/>
                    <a:pt x="15" y="208"/>
                  </a:cubicBezTo>
                  <a:cubicBezTo>
                    <a:pt x="12" y="208"/>
                    <a:pt x="9" y="211"/>
                    <a:pt x="9" y="214"/>
                  </a:cubicBezTo>
                  <a:cubicBezTo>
                    <a:pt x="9" y="217"/>
                    <a:pt x="12" y="220"/>
                    <a:pt x="15" y="220"/>
                  </a:cubicBezTo>
                  <a:cubicBezTo>
                    <a:pt x="33" y="220"/>
                    <a:pt x="33" y="220"/>
                    <a:pt x="33" y="220"/>
                  </a:cubicBezTo>
                  <a:cubicBezTo>
                    <a:pt x="221" y="220"/>
                    <a:pt x="221" y="220"/>
                    <a:pt x="221" y="220"/>
                  </a:cubicBezTo>
                  <a:cubicBezTo>
                    <a:pt x="239" y="220"/>
                    <a:pt x="239" y="220"/>
                    <a:pt x="239" y="220"/>
                  </a:cubicBezTo>
                  <a:cubicBezTo>
                    <a:pt x="242" y="220"/>
                    <a:pt x="245" y="217"/>
                    <a:pt x="245" y="214"/>
                  </a:cubicBezTo>
                  <a:cubicBezTo>
                    <a:pt x="245" y="211"/>
                    <a:pt x="242" y="208"/>
                    <a:pt x="239" y="208"/>
                  </a:cubicBezTo>
                  <a:cubicBezTo>
                    <a:pt x="221" y="208"/>
                    <a:pt x="221" y="208"/>
                    <a:pt x="221" y="208"/>
                  </a:cubicBezTo>
                  <a:cubicBezTo>
                    <a:pt x="221" y="88"/>
                    <a:pt x="221" y="88"/>
                    <a:pt x="221" y="88"/>
                  </a:cubicBezTo>
                  <a:cubicBezTo>
                    <a:pt x="243" y="107"/>
                    <a:pt x="243" y="107"/>
                    <a:pt x="243" y="107"/>
                  </a:cubicBezTo>
                  <a:cubicBezTo>
                    <a:pt x="246" y="109"/>
                    <a:pt x="250" y="108"/>
                    <a:pt x="252" y="106"/>
                  </a:cubicBezTo>
                  <a:cubicBezTo>
                    <a:pt x="254" y="103"/>
                    <a:pt x="253" y="99"/>
                    <a:pt x="251" y="97"/>
                  </a:cubicBezTo>
                  <a:close/>
                  <a:moveTo>
                    <a:pt x="209" y="208"/>
                  </a:moveTo>
                  <a:cubicBezTo>
                    <a:pt x="45" y="208"/>
                    <a:pt x="45" y="208"/>
                    <a:pt x="45" y="208"/>
                  </a:cubicBezTo>
                  <a:cubicBezTo>
                    <a:pt x="45" y="80"/>
                    <a:pt x="45" y="80"/>
                    <a:pt x="45" y="80"/>
                  </a:cubicBezTo>
                  <a:cubicBezTo>
                    <a:pt x="130" y="14"/>
                    <a:pt x="130" y="14"/>
                    <a:pt x="130" y="14"/>
                  </a:cubicBezTo>
                  <a:cubicBezTo>
                    <a:pt x="209" y="79"/>
                    <a:pt x="209" y="79"/>
                    <a:pt x="209" y="79"/>
                  </a:cubicBezTo>
                  <a:lnTo>
                    <a:pt x="209" y="20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2" name="Freeform 59">
              <a:extLst>
                <a:ext uri="{FF2B5EF4-FFF2-40B4-BE49-F238E27FC236}">
                  <a16:creationId xmlns:a16="http://schemas.microsoft.com/office/drawing/2014/main" id="{3991B333-00C5-F34E-ABF0-7FE6FA90B418}"/>
                </a:ext>
              </a:extLst>
            </p:cNvPr>
            <p:cNvSpPr>
              <a:spLocks noEditPoints="1"/>
            </p:cNvSpPr>
            <p:nvPr/>
          </p:nvSpPr>
          <p:spPr bwMode="auto">
            <a:xfrm>
              <a:off x="7031" y="980"/>
              <a:ext cx="82" cy="68"/>
            </a:xfrm>
            <a:custGeom>
              <a:avLst/>
              <a:gdLst>
                <a:gd name="T0" fmla="*/ 29 w 60"/>
                <a:gd name="T1" fmla="*/ 0 h 48"/>
                <a:gd name="T2" fmla="*/ 0 w 60"/>
                <a:gd name="T3" fmla="*/ 29 h 48"/>
                <a:gd name="T4" fmla="*/ 0 w 60"/>
                <a:gd name="T5" fmla="*/ 42 h 48"/>
                <a:gd name="T6" fmla="*/ 6 w 60"/>
                <a:gd name="T7" fmla="*/ 48 h 48"/>
                <a:gd name="T8" fmla="*/ 54 w 60"/>
                <a:gd name="T9" fmla="*/ 48 h 48"/>
                <a:gd name="T10" fmla="*/ 60 w 60"/>
                <a:gd name="T11" fmla="*/ 42 h 48"/>
                <a:gd name="T12" fmla="*/ 60 w 60"/>
                <a:gd name="T13" fmla="*/ 29 h 48"/>
                <a:gd name="T14" fmla="*/ 31 w 60"/>
                <a:gd name="T15" fmla="*/ 0 h 48"/>
                <a:gd name="T16" fmla="*/ 29 w 60"/>
                <a:gd name="T17" fmla="*/ 0 h 48"/>
                <a:gd name="T18" fmla="*/ 48 w 60"/>
                <a:gd name="T19" fmla="*/ 29 h 48"/>
                <a:gd name="T20" fmla="*/ 48 w 60"/>
                <a:gd name="T21" fmla="*/ 36 h 48"/>
                <a:gd name="T22" fmla="*/ 12 w 60"/>
                <a:gd name="T23" fmla="*/ 36 h 48"/>
                <a:gd name="T24" fmla="*/ 12 w 60"/>
                <a:gd name="T25" fmla="*/ 29 h 48"/>
                <a:gd name="T26" fmla="*/ 29 w 60"/>
                <a:gd name="T27" fmla="*/ 12 h 48"/>
                <a:gd name="T28" fmla="*/ 31 w 60"/>
                <a:gd name="T29" fmla="*/ 12 h 48"/>
                <a:gd name="T30" fmla="*/ 48 w 60"/>
                <a:gd name="T31" fmla="*/ 29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 h="48">
                  <a:moveTo>
                    <a:pt x="29" y="0"/>
                  </a:moveTo>
                  <a:cubicBezTo>
                    <a:pt x="13" y="0"/>
                    <a:pt x="0" y="13"/>
                    <a:pt x="0" y="29"/>
                  </a:cubicBezTo>
                  <a:cubicBezTo>
                    <a:pt x="0" y="42"/>
                    <a:pt x="0" y="42"/>
                    <a:pt x="0" y="42"/>
                  </a:cubicBezTo>
                  <a:cubicBezTo>
                    <a:pt x="0" y="45"/>
                    <a:pt x="3" y="48"/>
                    <a:pt x="6" y="48"/>
                  </a:cubicBezTo>
                  <a:cubicBezTo>
                    <a:pt x="54" y="48"/>
                    <a:pt x="54" y="48"/>
                    <a:pt x="54" y="48"/>
                  </a:cubicBezTo>
                  <a:cubicBezTo>
                    <a:pt x="57" y="48"/>
                    <a:pt x="60" y="45"/>
                    <a:pt x="60" y="42"/>
                  </a:cubicBezTo>
                  <a:cubicBezTo>
                    <a:pt x="60" y="29"/>
                    <a:pt x="60" y="29"/>
                    <a:pt x="60" y="29"/>
                  </a:cubicBezTo>
                  <a:cubicBezTo>
                    <a:pt x="60" y="13"/>
                    <a:pt x="47" y="0"/>
                    <a:pt x="31" y="0"/>
                  </a:cubicBezTo>
                  <a:lnTo>
                    <a:pt x="29" y="0"/>
                  </a:lnTo>
                  <a:close/>
                  <a:moveTo>
                    <a:pt x="48" y="29"/>
                  </a:moveTo>
                  <a:cubicBezTo>
                    <a:pt x="48" y="36"/>
                    <a:pt x="48" y="36"/>
                    <a:pt x="48" y="36"/>
                  </a:cubicBezTo>
                  <a:cubicBezTo>
                    <a:pt x="12" y="36"/>
                    <a:pt x="12" y="36"/>
                    <a:pt x="12" y="36"/>
                  </a:cubicBezTo>
                  <a:cubicBezTo>
                    <a:pt x="12" y="29"/>
                    <a:pt x="12" y="29"/>
                    <a:pt x="12" y="29"/>
                  </a:cubicBezTo>
                  <a:cubicBezTo>
                    <a:pt x="12" y="20"/>
                    <a:pt x="20" y="12"/>
                    <a:pt x="29" y="12"/>
                  </a:cubicBezTo>
                  <a:cubicBezTo>
                    <a:pt x="31" y="12"/>
                    <a:pt x="31" y="12"/>
                    <a:pt x="31" y="12"/>
                  </a:cubicBezTo>
                  <a:cubicBezTo>
                    <a:pt x="40" y="12"/>
                    <a:pt x="48" y="20"/>
                    <a:pt x="48" y="2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grpSp>
    </p:spTree>
    <p:extLst>
      <p:ext uri="{BB962C8B-B14F-4D97-AF65-F5344CB8AC3E}">
        <p14:creationId xmlns:p14="http://schemas.microsoft.com/office/powerpoint/2010/main" val="15498611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74.xml><?xml version="1.0" encoding="utf-8"?>
<p:sldLayout xmlns:a="http://schemas.openxmlformats.org/drawingml/2006/main" xmlns:r="http://schemas.openxmlformats.org/officeDocument/2006/relationships" xmlns:p="http://schemas.openxmlformats.org/presentationml/2006/main" userDrawn="1">
  <p:cSld name="1_Introdu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E26D634-E9EA-C740-887B-909608209948}"/>
              </a:ext>
            </a:extLst>
          </p:cNvPr>
          <p:cNvSpPr/>
          <p:nvPr userDrawn="1"/>
        </p:nvSpPr>
        <p:spPr>
          <a:xfrm>
            <a:off x="6096000" y="0"/>
            <a:ext cx="6096001"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Title 2"/>
          <p:cNvSpPr>
            <a:spLocks noGrp="1"/>
          </p:cNvSpPr>
          <p:nvPr>
            <p:ph type="title" hasCustomPrompt="1"/>
          </p:nvPr>
        </p:nvSpPr>
        <p:spPr>
          <a:xfrm>
            <a:off x="425662" y="341807"/>
            <a:ext cx="5423805" cy="668692"/>
          </a:xfrm>
        </p:spPr>
        <p:txBody>
          <a:bodyPr/>
          <a:lstStyle>
            <a:lvl1pPr>
              <a:defRPr/>
            </a:lvl1pPr>
          </a:lstStyle>
          <a:p>
            <a:r>
              <a:rPr lang="en-US"/>
              <a:t>Click to edit master title</a:t>
            </a:r>
          </a:p>
        </p:txBody>
      </p:sp>
      <p:sp>
        <p:nvSpPr>
          <p:cNvPr id="4" name="Content Placeholder 5">
            <a:extLst>
              <a:ext uri="{FF2B5EF4-FFF2-40B4-BE49-F238E27FC236}">
                <a16:creationId xmlns:a16="http://schemas.microsoft.com/office/drawing/2014/main" id="{2EC07057-2D29-254B-865F-6E3603069FD8}"/>
              </a:ext>
            </a:extLst>
          </p:cNvPr>
          <p:cNvSpPr>
            <a:spLocks noGrp="1"/>
          </p:cNvSpPr>
          <p:nvPr>
            <p:ph sz="quarter" idx="10" hasCustomPrompt="1"/>
          </p:nvPr>
        </p:nvSpPr>
        <p:spPr>
          <a:xfrm>
            <a:off x="427970" y="1636776"/>
            <a:ext cx="5423804" cy="4389120"/>
          </a:xfrm>
        </p:spPr>
        <p:txBody>
          <a:bodyPr/>
          <a:lstStyle>
            <a:lvl1pPr>
              <a:defRPr/>
            </a:lvl1pPr>
            <a:lvl2pPr>
              <a:defRPr sz="1600"/>
            </a:lvl2pPr>
          </a:lstStyle>
          <a:p>
            <a:pPr lvl="0"/>
            <a:r>
              <a:rPr lang="en-US"/>
              <a:t>Click to edit master text styles</a:t>
            </a:r>
          </a:p>
          <a:p>
            <a:pPr lvl="1"/>
            <a:r>
              <a:rPr lang="en-US"/>
              <a:t>Second level</a:t>
            </a:r>
          </a:p>
        </p:txBody>
      </p:sp>
      <p:grpSp>
        <p:nvGrpSpPr>
          <p:cNvPr id="13" name="Group 20">
            <a:extLst>
              <a:ext uri="{FF2B5EF4-FFF2-40B4-BE49-F238E27FC236}">
                <a16:creationId xmlns:a16="http://schemas.microsoft.com/office/drawing/2014/main" id="{80AA3B42-C90D-FE4C-89E4-CCBB32EAAC40}"/>
              </a:ext>
            </a:extLst>
          </p:cNvPr>
          <p:cNvGrpSpPr>
            <a:grpSpLocks noChangeAspect="1"/>
          </p:cNvGrpSpPr>
          <p:nvPr userDrawn="1"/>
        </p:nvGrpSpPr>
        <p:grpSpPr bwMode="auto">
          <a:xfrm>
            <a:off x="8062031" y="2454755"/>
            <a:ext cx="2363415" cy="1980000"/>
            <a:chOff x="2615" y="886"/>
            <a:chExt cx="358" cy="300"/>
          </a:xfrm>
        </p:grpSpPr>
        <p:sp>
          <p:nvSpPr>
            <p:cNvPr id="14" name="Freeform 21">
              <a:extLst>
                <a:ext uri="{FF2B5EF4-FFF2-40B4-BE49-F238E27FC236}">
                  <a16:creationId xmlns:a16="http://schemas.microsoft.com/office/drawing/2014/main" id="{287F95F7-8D76-E04E-84A1-FB175371324A}"/>
                </a:ext>
              </a:extLst>
            </p:cNvPr>
            <p:cNvSpPr>
              <a:spLocks noEditPoints="1"/>
            </p:cNvSpPr>
            <p:nvPr/>
          </p:nvSpPr>
          <p:spPr bwMode="auto">
            <a:xfrm>
              <a:off x="2664" y="986"/>
              <a:ext cx="122" cy="129"/>
            </a:xfrm>
            <a:custGeom>
              <a:avLst/>
              <a:gdLst>
                <a:gd name="T0" fmla="*/ 65 w 86"/>
                <a:gd name="T1" fmla="*/ 22 h 88"/>
                <a:gd name="T2" fmla="*/ 43 w 86"/>
                <a:gd name="T3" fmla="*/ 44 h 88"/>
                <a:gd name="T4" fmla="*/ 21 w 86"/>
                <a:gd name="T5" fmla="*/ 22 h 88"/>
                <a:gd name="T6" fmla="*/ 43 w 86"/>
                <a:gd name="T7" fmla="*/ 0 h 88"/>
                <a:gd name="T8" fmla="*/ 65 w 86"/>
                <a:gd name="T9" fmla="*/ 22 h 88"/>
                <a:gd name="T10" fmla="*/ 78 w 86"/>
                <a:gd name="T11" fmla="*/ 88 h 88"/>
                <a:gd name="T12" fmla="*/ 85 w 86"/>
                <a:gd name="T13" fmla="*/ 81 h 88"/>
                <a:gd name="T14" fmla="*/ 43 w 86"/>
                <a:gd name="T15" fmla="*/ 52 h 88"/>
                <a:gd name="T16" fmla="*/ 1 w 86"/>
                <a:gd name="T17" fmla="*/ 81 h 88"/>
                <a:gd name="T18" fmla="*/ 8 w 86"/>
                <a:gd name="T19" fmla="*/ 88 h 88"/>
                <a:gd name="T20" fmla="*/ 78 w 86"/>
                <a:gd name="T21"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6" h="88">
                  <a:moveTo>
                    <a:pt x="65" y="22"/>
                  </a:moveTo>
                  <a:cubicBezTo>
                    <a:pt x="65" y="34"/>
                    <a:pt x="55" y="44"/>
                    <a:pt x="43" y="44"/>
                  </a:cubicBezTo>
                  <a:cubicBezTo>
                    <a:pt x="31" y="44"/>
                    <a:pt x="21" y="34"/>
                    <a:pt x="21" y="22"/>
                  </a:cubicBezTo>
                  <a:cubicBezTo>
                    <a:pt x="21" y="10"/>
                    <a:pt x="31" y="0"/>
                    <a:pt x="43" y="0"/>
                  </a:cubicBezTo>
                  <a:cubicBezTo>
                    <a:pt x="55" y="0"/>
                    <a:pt x="65" y="10"/>
                    <a:pt x="65" y="22"/>
                  </a:cubicBezTo>
                  <a:close/>
                  <a:moveTo>
                    <a:pt x="78" y="88"/>
                  </a:moveTo>
                  <a:cubicBezTo>
                    <a:pt x="83" y="88"/>
                    <a:pt x="86" y="85"/>
                    <a:pt x="85" y="81"/>
                  </a:cubicBezTo>
                  <a:cubicBezTo>
                    <a:pt x="82" y="65"/>
                    <a:pt x="64" y="52"/>
                    <a:pt x="43" y="52"/>
                  </a:cubicBezTo>
                  <a:cubicBezTo>
                    <a:pt x="22" y="52"/>
                    <a:pt x="4" y="65"/>
                    <a:pt x="1" y="81"/>
                  </a:cubicBezTo>
                  <a:cubicBezTo>
                    <a:pt x="0" y="85"/>
                    <a:pt x="3" y="88"/>
                    <a:pt x="8" y="88"/>
                  </a:cubicBezTo>
                  <a:lnTo>
                    <a:pt x="78" y="88"/>
                  </a:lnTo>
                  <a:close/>
                </a:path>
              </a:pathLst>
            </a:custGeom>
            <a:solidFill>
              <a:srgbClr val="81B5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15" name="Freeform 22">
              <a:extLst>
                <a:ext uri="{FF2B5EF4-FFF2-40B4-BE49-F238E27FC236}">
                  <a16:creationId xmlns:a16="http://schemas.microsoft.com/office/drawing/2014/main" id="{858165D8-2DE9-7D44-AD9A-2325FCB1A501}"/>
                </a:ext>
              </a:extLst>
            </p:cNvPr>
            <p:cNvSpPr>
              <a:spLocks noEditPoints="1"/>
            </p:cNvSpPr>
            <p:nvPr/>
          </p:nvSpPr>
          <p:spPr bwMode="auto">
            <a:xfrm>
              <a:off x="2615" y="886"/>
              <a:ext cx="358" cy="300"/>
            </a:xfrm>
            <a:custGeom>
              <a:avLst/>
              <a:gdLst>
                <a:gd name="T0" fmla="*/ 144 w 252"/>
                <a:gd name="T1" fmla="*/ 78 h 204"/>
                <a:gd name="T2" fmla="*/ 150 w 252"/>
                <a:gd name="T3" fmla="*/ 72 h 204"/>
                <a:gd name="T4" fmla="*/ 198 w 252"/>
                <a:gd name="T5" fmla="*/ 72 h 204"/>
                <a:gd name="T6" fmla="*/ 204 w 252"/>
                <a:gd name="T7" fmla="*/ 78 h 204"/>
                <a:gd name="T8" fmla="*/ 198 w 252"/>
                <a:gd name="T9" fmla="*/ 84 h 204"/>
                <a:gd name="T10" fmla="*/ 150 w 252"/>
                <a:gd name="T11" fmla="*/ 84 h 204"/>
                <a:gd name="T12" fmla="*/ 144 w 252"/>
                <a:gd name="T13" fmla="*/ 78 h 204"/>
                <a:gd name="T14" fmla="*/ 214 w 252"/>
                <a:gd name="T15" fmla="*/ 104 h 204"/>
                <a:gd name="T16" fmla="*/ 150 w 252"/>
                <a:gd name="T17" fmla="*/ 104 h 204"/>
                <a:gd name="T18" fmla="*/ 144 w 252"/>
                <a:gd name="T19" fmla="*/ 110 h 204"/>
                <a:gd name="T20" fmla="*/ 150 w 252"/>
                <a:gd name="T21" fmla="*/ 116 h 204"/>
                <a:gd name="T22" fmla="*/ 214 w 252"/>
                <a:gd name="T23" fmla="*/ 116 h 204"/>
                <a:gd name="T24" fmla="*/ 220 w 252"/>
                <a:gd name="T25" fmla="*/ 110 h 204"/>
                <a:gd name="T26" fmla="*/ 214 w 252"/>
                <a:gd name="T27" fmla="*/ 104 h 204"/>
                <a:gd name="T28" fmla="*/ 198 w 252"/>
                <a:gd name="T29" fmla="*/ 136 h 204"/>
                <a:gd name="T30" fmla="*/ 150 w 252"/>
                <a:gd name="T31" fmla="*/ 136 h 204"/>
                <a:gd name="T32" fmla="*/ 144 w 252"/>
                <a:gd name="T33" fmla="*/ 142 h 204"/>
                <a:gd name="T34" fmla="*/ 150 w 252"/>
                <a:gd name="T35" fmla="*/ 148 h 204"/>
                <a:gd name="T36" fmla="*/ 198 w 252"/>
                <a:gd name="T37" fmla="*/ 148 h 204"/>
                <a:gd name="T38" fmla="*/ 204 w 252"/>
                <a:gd name="T39" fmla="*/ 142 h 204"/>
                <a:gd name="T40" fmla="*/ 198 w 252"/>
                <a:gd name="T41" fmla="*/ 136 h 204"/>
                <a:gd name="T42" fmla="*/ 252 w 252"/>
                <a:gd name="T43" fmla="*/ 34 h 204"/>
                <a:gd name="T44" fmla="*/ 252 w 252"/>
                <a:gd name="T45" fmla="*/ 186 h 204"/>
                <a:gd name="T46" fmla="*/ 234 w 252"/>
                <a:gd name="T47" fmla="*/ 204 h 204"/>
                <a:gd name="T48" fmla="*/ 18 w 252"/>
                <a:gd name="T49" fmla="*/ 204 h 204"/>
                <a:gd name="T50" fmla="*/ 0 w 252"/>
                <a:gd name="T51" fmla="*/ 186 h 204"/>
                <a:gd name="T52" fmla="*/ 0 w 252"/>
                <a:gd name="T53" fmla="*/ 34 h 204"/>
                <a:gd name="T54" fmla="*/ 18 w 252"/>
                <a:gd name="T55" fmla="*/ 16 h 204"/>
                <a:gd name="T56" fmla="*/ 96 w 252"/>
                <a:gd name="T57" fmla="*/ 16 h 204"/>
                <a:gd name="T58" fmla="*/ 96 w 252"/>
                <a:gd name="T59" fmla="*/ 6 h 204"/>
                <a:gd name="T60" fmla="*/ 102 w 252"/>
                <a:gd name="T61" fmla="*/ 0 h 204"/>
                <a:gd name="T62" fmla="*/ 150 w 252"/>
                <a:gd name="T63" fmla="*/ 0 h 204"/>
                <a:gd name="T64" fmla="*/ 156 w 252"/>
                <a:gd name="T65" fmla="*/ 6 h 204"/>
                <a:gd name="T66" fmla="*/ 156 w 252"/>
                <a:gd name="T67" fmla="*/ 16 h 204"/>
                <a:gd name="T68" fmla="*/ 234 w 252"/>
                <a:gd name="T69" fmla="*/ 16 h 204"/>
                <a:gd name="T70" fmla="*/ 252 w 252"/>
                <a:gd name="T71" fmla="*/ 34 h 204"/>
                <a:gd name="T72" fmla="*/ 108 w 252"/>
                <a:gd name="T73" fmla="*/ 32 h 204"/>
                <a:gd name="T74" fmla="*/ 144 w 252"/>
                <a:gd name="T75" fmla="*/ 32 h 204"/>
                <a:gd name="T76" fmla="*/ 144 w 252"/>
                <a:gd name="T77" fmla="*/ 12 h 204"/>
                <a:gd name="T78" fmla="*/ 108 w 252"/>
                <a:gd name="T79" fmla="*/ 12 h 204"/>
                <a:gd name="T80" fmla="*/ 108 w 252"/>
                <a:gd name="T81" fmla="*/ 32 h 204"/>
                <a:gd name="T82" fmla="*/ 240 w 252"/>
                <a:gd name="T83" fmla="*/ 34 h 204"/>
                <a:gd name="T84" fmla="*/ 234 w 252"/>
                <a:gd name="T85" fmla="*/ 28 h 204"/>
                <a:gd name="T86" fmla="*/ 156 w 252"/>
                <a:gd name="T87" fmla="*/ 28 h 204"/>
                <a:gd name="T88" fmla="*/ 156 w 252"/>
                <a:gd name="T89" fmla="*/ 38 h 204"/>
                <a:gd name="T90" fmla="*/ 150 w 252"/>
                <a:gd name="T91" fmla="*/ 44 h 204"/>
                <a:gd name="T92" fmla="*/ 102 w 252"/>
                <a:gd name="T93" fmla="*/ 44 h 204"/>
                <a:gd name="T94" fmla="*/ 96 w 252"/>
                <a:gd name="T95" fmla="*/ 38 h 204"/>
                <a:gd name="T96" fmla="*/ 96 w 252"/>
                <a:gd name="T97" fmla="*/ 28 h 204"/>
                <a:gd name="T98" fmla="*/ 18 w 252"/>
                <a:gd name="T99" fmla="*/ 28 h 204"/>
                <a:gd name="T100" fmla="*/ 12 w 252"/>
                <a:gd name="T101" fmla="*/ 34 h 204"/>
                <a:gd name="T102" fmla="*/ 12 w 252"/>
                <a:gd name="T103" fmla="*/ 186 h 204"/>
                <a:gd name="T104" fmla="*/ 18 w 252"/>
                <a:gd name="T105" fmla="*/ 192 h 204"/>
                <a:gd name="T106" fmla="*/ 234 w 252"/>
                <a:gd name="T107" fmla="*/ 192 h 204"/>
                <a:gd name="T108" fmla="*/ 240 w 252"/>
                <a:gd name="T109" fmla="*/ 186 h 204"/>
                <a:gd name="T110" fmla="*/ 240 w 252"/>
                <a:gd name="T111" fmla="*/ 3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52" h="204">
                  <a:moveTo>
                    <a:pt x="144" y="78"/>
                  </a:moveTo>
                  <a:cubicBezTo>
                    <a:pt x="144" y="75"/>
                    <a:pt x="147" y="72"/>
                    <a:pt x="150" y="72"/>
                  </a:cubicBezTo>
                  <a:cubicBezTo>
                    <a:pt x="198" y="72"/>
                    <a:pt x="198" y="72"/>
                    <a:pt x="198" y="72"/>
                  </a:cubicBezTo>
                  <a:cubicBezTo>
                    <a:pt x="201" y="72"/>
                    <a:pt x="204" y="75"/>
                    <a:pt x="204" y="78"/>
                  </a:cubicBezTo>
                  <a:cubicBezTo>
                    <a:pt x="204" y="81"/>
                    <a:pt x="201" y="84"/>
                    <a:pt x="198" y="84"/>
                  </a:cubicBezTo>
                  <a:cubicBezTo>
                    <a:pt x="150" y="84"/>
                    <a:pt x="150" y="84"/>
                    <a:pt x="150" y="84"/>
                  </a:cubicBezTo>
                  <a:cubicBezTo>
                    <a:pt x="147" y="84"/>
                    <a:pt x="144" y="81"/>
                    <a:pt x="144" y="78"/>
                  </a:cubicBezTo>
                  <a:close/>
                  <a:moveTo>
                    <a:pt x="214" y="104"/>
                  </a:moveTo>
                  <a:cubicBezTo>
                    <a:pt x="150" y="104"/>
                    <a:pt x="150" y="104"/>
                    <a:pt x="150" y="104"/>
                  </a:cubicBezTo>
                  <a:cubicBezTo>
                    <a:pt x="147" y="104"/>
                    <a:pt x="144" y="107"/>
                    <a:pt x="144" y="110"/>
                  </a:cubicBezTo>
                  <a:cubicBezTo>
                    <a:pt x="144" y="113"/>
                    <a:pt x="147" y="116"/>
                    <a:pt x="150" y="116"/>
                  </a:cubicBezTo>
                  <a:cubicBezTo>
                    <a:pt x="214" y="116"/>
                    <a:pt x="214" y="116"/>
                    <a:pt x="214" y="116"/>
                  </a:cubicBezTo>
                  <a:cubicBezTo>
                    <a:pt x="217" y="116"/>
                    <a:pt x="220" y="113"/>
                    <a:pt x="220" y="110"/>
                  </a:cubicBezTo>
                  <a:cubicBezTo>
                    <a:pt x="220" y="107"/>
                    <a:pt x="217" y="104"/>
                    <a:pt x="214" y="104"/>
                  </a:cubicBezTo>
                  <a:close/>
                  <a:moveTo>
                    <a:pt x="198" y="136"/>
                  </a:moveTo>
                  <a:cubicBezTo>
                    <a:pt x="150" y="136"/>
                    <a:pt x="150" y="136"/>
                    <a:pt x="150" y="136"/>
                  </a:cubicBezTo>
                  <a:cubicBezTo>
                    <a:pt x="147" y="136"/>
                    <a:pt x="144" y="139"/>
                    <a:pt x="144" y="142"/>
                  </a:cubicBezTo>
                  <a:cubicBezTo>
                    <a:pt x="144" y="145"/>
                    <a:pt x="147" y="148"/>
                    <a:pt x="150" y="148"/>
                  </a:cubicBezTo>
                  <a:cubicBezTo>
                    <a:pt x="198" y="148"/>
                    <a:pt x="198" y="148"/>
                    <a:pt x="198" y="148"/>
                  </a:cubicBezTo>
                  <a:cubicBezTo>
                    <a:pt x="201" y="148"/>
                    <a:pt x="204" y="145"/>
                    <a:pt x="204" y="142"/>
                  </a:cubicBezTo>
                  <a:cubicBezTo>
                    <a:pt x="204" y="139"/>
                    <a:pt x="201" y="136"/>
                    <a:pt x="198" y="136"/>
                  </a:cubicBezTo>
                  <a:close/>
                  <a:moveTo>
                    <a:pt x="252" y="34"/>
                  </a:moveTo>
                  <a:cubicBezTo>
                    <a:pt x="252" y="186"/>
                    <a:pt x="252" y="186"/>
                    <a:pt x="252" y="186"/>
                  </a:cubicBezTo>
                  <a:cubicBezTo>
                    <a:pt x="252" y="196"/>
                    <a:pt x="244" y="204"/>
                    <a:pt x="234" y="204"/>
                  </a:cubicBezTo>
                  <a:cubicBezTo>
                    <a:pt x="18" y="204"/>
                    <a:pt x="18" y="204"/>
                    <a:pt x="18" y="204"/>
                  </a:cubicBezTo>
                  <a:cubicBezTo>
                    <a:pt x="8" y="204"/>
                    <a:pt x="0" y="196"/>
                    <a:pt x="0" y="186"/>
                  </a:cubicBezTo>
                  <a:cubicBezTo>
                    <a:pt x="0" y="34"/>
                    <a:pt x="0" y="34"/>
                    <a:pt x="0" y="34"/>
                  </a:cubicBezTo>
                  <a:cubicBezTo>
                    <a:pt x="0" y="24"/>
                    <a:pt x="8" y="16"/>
                    <a:pt x="18" y="16"/>
                  </a:cubicBezTo>
                  <a:cubicBezTo>
                    <a:pt x="96" y="16"/>
                    <a:pt x="96" y="16"/>
                    <a:pt x="96" y="16"/>
                  </a:cubicBezTo>
                  <a:cubicBezTo>
                    <a:pt x="96" y="6"/>
                    <a:pt x="96" y="6"/>
                    <a:pt x="96" y="6"/>
                  </a:cubicBezTo>
                  <a:cubicBezTo>
                    <a:pt x="96" y="3"/>
                    <a:pt x="99" y="0"/>
                    <a:pt x="102" y="0"/>
                  </a:cubicBezTo>
                  <a:cubicBezTo>
                    <a:pt x="150" y="0"/>
                    <a:pt x="150" y="0"/>
                    <a:pt x="150" y="0"/>
                  </a:cubicBezTo>
                  <a:cubicBezTo>
                    <a:pt x="153" y="0"/>
                    <a:pt x="156" y="3"/>
                    <a:pt x="156" y="6"/>
                  </a:cubicBezTo>
                  <a:cubicBezTo>
                    <a:pt x="156" y="16"/>
                    <a:pt x="156" y="16"/>
                    <a:pt x="156" y="16"/>
                  </a:cubicBezTo>
                  <a:cubicBezTo>
                    <a:pt x="234" y="16"/>
                    <a:pt x="234" y="16"/>
                    <a:pt x="234" y="16"/>
                  </a:cubicBezTo>
                  <a:cubicBezTo>
                    <a:pt x="244" y="16"/>
                    <a:pt x="252" y="24"/>
                    <a:pt x="252" y="34"/>
                  </a:cubicBezTo>
                  <a:close/>
                  <a:moveTo>
                    <a:pt x="108" y="32"/>
                  </a:moveTo>
                  <a:cubicBezTo>
                    <a:pt x="144" y="32"/>
                    <a:pt x="144" y="32"/>
                    <a:pt x="144" y="32"/>
                  </a:cubicBezTo>
                  <a:cubicBezTo>
                    <a:pt x="144" y="12"/>
                    <a:pt x="144" y="12"/>
                    <a:pt x="144" y="12"/>
                  </a:cubicBezTo>
                  <a:cubicBezTo>
                    <a:pt x="108" y="12"/>
                    <a:pt x="108" y="12"/>
                    <a:pt x="108" y="12"/>
                  </a:cubicBezTo>
                  <a:lnTo>
                    <a:pt x="108" y="32"/>
                  </a:lnTo>
                  <a:close/>
                  <a:moveTo>
                    <a:pt x="240" y="34"/>
                  </a:moveTo>
                  <a:cubicBezTo>
                    <a:pt x="240" y="31"/>
                    <a:pt x="237" y="28"/>
                    <a:pt x="234" y="28"/>
                  </a:cubicBezTo>
                  <a:cubicBezTo>
                    <a:pt x="156" y="28"/>
                    <a:pt x="156" y="28"/>
                    <a:pt x="156" y="28"/>
                  </a:cubicBezTo>
                  <a:cubicBezTo>
                    <a:pt x="156" y="38"/>
                    <a:pt x="156" y="38"/>
                    <a:pt x="156" y="38"/>
                  </a:cubicBezTo>
                  <a:cubicBezTo>
                    <a:pt x="156" y="41"/>
                    <a:pt x="153" y="44"/>
                    <a:pt x="150" y="44"/>
                  </a:cubicBezTo>
                  <a:cubicBezTo>
                    <a:pt x="102" y="44"/>
                    <a:pt x="102" y="44"/>
                    <a:pt x="102" y="44"/>
                  </a:cubicBezTo>
                  <a:cubicBezTo>
                    <a:pt x="99" y="44"/>
                    <a:pt x="96" y="41"/>
                    <a:pt x="96" y="38"/>
                  </a:cubicBezTo>
                  <a:cubicBezTo>
                    <a:pt x="96" y="28"/>
                    <a:pt x="96" y="28"/>
                    <a:pt x="96" y="28"/>
                  </a:cubicBezTo>
                  <a:cubicBezTo>
                    <a:pt x="18" y="28"/>
                    <a:pt x="18" y="28"/>
                    <a:pt x="18" y="28"/>
                  </a:cubicBezTo>
                  <a:cubicBezTo>
                    <a:pt x="15" y="28"/>
                    <a:pt x="12" y="31"/>
                    <a:pt x="12" y="34"/>
                  </a:cubicBezTo>
                  <a:cubicBezTo>
                    <a:pt x="12" y="186"/>
                    <a:pt x="12" y="186"/>
                    <a:pt x="12" y="186"/>
                  </a:cubicBezTo>
                  <a:cubicBezTo>
                    <a:pt x="12" y="189"/>
                    <a:pt x="15" y="192"/>
                    <a:pt x="18" y="192"/>
                  </a:cubicBezTo>
                  <a:cubicBezTo>
                    <a:pt x="234" y="192"/>
                    <a:pt x="234" y="192"/>
                    <a:pt x="234" y="192"/>
                  </a:cubicBezTo>
                  <a:cubicBezTo>
                    <a:pt x="237" y="192"/>
                    <a:pt x="240" y="189"/>
                    <a:pt x="240" y="186"/>
                  </a:cubicBezTo>
                  <a:lnTo>
                    <a:pt x="240" y="3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grpSp>
    </p:spTree>
    <p:extLst>
      <p:ext uri="{BB962C8B-B14F-4D97-AF65-F5344CB8AC3E}">
        <p14:creationId xmlns:p14="http://schemas.microsoft.com/office/powerpoint/2010/main" val="229253585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75.xml><?xml version="1.0" encoding="utf-8"?>
<p:sldLayout xmlns:a="http://schemas.openxmlformats.org/drawingml/2006/main" xmlns:r="http://schemas.openxmlformats.org/officeDocument/2006/relationships" xmlns:p="http://schemas.openxmlformats.org/presentationml/2006/main" userDrawn="1">
  <p:cSld name="List &amp; Icon">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425662" y="341807"/>
            <a:ext cx="5423805" cy="668692"/>
          </a:xfrm>
        </p:spPr>
        <p:txBody>
          <a:bodyPr/>
          <a:lstStyle>
            <a:lvl1pPr>
              <a:defRPr/>
            </a:lvl1pPr>
          </a:lstStyle>
          <a:p>
            <a:r>
              <a:rPr lang="en-US"/>
              <a:t>Click to edit master title</a:t>
            </a:r>
          </a:p>
        </p:txBody>
      </p:sp>
      <p:sp>
        <p:nvSpPr>
          <p:cNvPr id="4" name="Content Placeholder 5">
            <a:extLst>
              <a:ext uri="{FF2B5EF4-FFF2-40B4-BE49-F238E27FC236}">
                <a16:creationId xmlns:a16="http://schemas.microsoft.com/office/drawing/2014/main" id="{2EC07057-2D29-254B-865F-6E3603069FD8}"/>
              </a:ext>
            </a:extLst>
          </p:cNvPr>
          <p:cNvSpPr>
            <a:spLocks noGrp="1"/>
          </p:cNvSpPr>
          <p:nvPr>
            <p:ph sz="quarter" idx="10" hasCustomPrompt="1"/>
          </p:nvPr>
        </p:nvSpPr>
        <p:spPr>
          <a:xfrm>
            <a:off x="427970" y="1636776"/>
            <a:ext cx="5423804" cy="4389120"/>
          </a:xfrm>
        </p:spPr>
        <p:txBody>
          <a:bodyPr/>
          <a:lstStyle>
            <a:lvl1pPr>
              <a:defRPr/>
            </a:lvl1pPr>
            <a:lvl2pPr>
              <a:defRPr sz="1600"/>
            </a:lvl2pPr>
          </a:lstStyle>
          <a:p>
            <a:pPr lvl="0"/>
            <a:r>
              <a:rPr lang="en-US"/>
              <a:t>Click to edit master text styles</a:t>
            </a:r>
          </a:p>
          <a:p>
            <a:pPr lvl="1"/>
            <a:r>
              <a:rPr lang="en-US"/>
              <a:t>Second level</a:t>
            </a:r>
          </a:p>
        </p:txBody>
      </p:sp>
      <p:sp>
        <p:nvSpPr>
          <p:cNvPr id="14" name="Picture Placeholder 13">
            <a:extLst>
              <a:ext uri="{FF2B5EF4-FFF2-40B4-BE49-F238E27FC236}">
                <a16:creationId xmlns:a16="http://schemas.microsoft.com/office/drawing/2014/main" id="{69E61269-C724-DA4C-9C9C-DA9FBD2FC96E}"/>
              </a:ext>
            </a:extLst>
          </p:cNvPr>
          <p:cNvSpPr>
            <a:spLocks noGrp="1"/>
          </p:cNvSpPr>
          <p:nvPr>
            <p:ph type="pic" sz="quarter" idx="11"/>
          </p:nvPr>
        </p:nvSpPr>
        <p:spPr>
          <a:xfrm>
            <a:off x="7836352" y="2206624"/>
            <a:ext cx="2615294" cy="2444750"/>
          </a:xfrm>
        </p:spPr>
        <p:txBody>
          <a:bodyPr/>
          <a:lstStyle/>
          <a:p>
            <a:r>
              <a:rPr lang="en-GB"/>
              <a:t>Click icon to add picture</a:t>
            </a:r>
            <a:endParaRPr lang="en-US"/>
          </a:p>
        </p:txBody>
      </p:sp>
    </p:spTree>
    <p:extLst>
      <p:ext uri="{BB962C8B-B14F-4D97-AF65-F5344CB8AC3E}">
        <p14:creationId xmlns:p14="http://schemas.microsoft.com/office/powerpoint/2010/main" val="2646188170"/>
      </p:ext>
    </p:extLst>
  </p:cSld>
  <p:clrMapOvr>
    <a:masterClrMapping/>
  </p:clrMapOvr>
  <p:transition>
    <p:fade/>
  </p:transition>
</p:sldLayout>
</file>

<file path=ppt/slideLayouts/slideLayout176.xml><?xml version="1.0" encoding="utf-8"?>
<p:sldLayout xmlns:a="http://schemas.openxmlformats.org/drawingml/2006/main" xmlns:r="http://schemas.openxmlformats.org/officeDocument/2006/relationships" xmlns:p="http://schemas.openxmlformats.org/presentationml/2006/main" showMasterSp="0" preserve="1" userDrawn="1">
  <p:cSld name="1_Cover_1">
    <p:bg bwMode="gray">
      <p:bgPr>
        <a:solidFill>
          <a:schemeClr val="tx1"/>
        </a:solidFill>
        <a:effectLst/>
      </p:bgPr>
    </p:bg>
    <p:spTree>
      <p:nvGrpSpPr>
        <p:cNvPr id="1" name=""/>
        <p:cNvGrpSpPr/>
        <p:nvPr/>
      </p:nvGrpSpPr>
      <p:grpSpPr>
        <a:xfrm>
          <a:off x="0" y="0"/>
          <a:ext cx="0" cy="0"/>
          <a:chOff x="0" y="0"/>
          <a:chExt cx="0" cy="0"/>
        </a:xfrm>
      </p:grpSpPr>
      <p:sp>
        <p:nvSpPr>
          <p:cNvPr id="28" name="Text Placeholder 2"/>
          <p:cNvSpPr>
            <a:spLocks noGrp="1"/>
          </p:cNvSpPr>
          <p:nvPr userDrawn="1">
            <p:ph type="body" sz="quarter" idx="12" hasCustomPrompt="1"/>
          </p:nvPr>
        </p:nvSpPr>
        <p:spPr>
          <a:xfrm>
            <a:off x="421569" y="3429546"/>
            <a:ext cx="9394890" cy="789637"/>
          </a:xfrm>
        </p:spPr>
        <p:txBody>
          <a:bodyPr/>
          <a:lstStyle>
            <a:lvl1pPr marL="0" indent="0">
              <a:lnSpc>
                <a:spcPct val="90000"/>
              </a:lnSpc>
              <a:spcBef>
                <a:spcPts val="0"/>
              </a:spcBef>
              <a:buFont typeface="Arial" panose="020B0604020202020204" pitchFamily="34" charset="0"/>
              <a:buNone/>
              <a:defRPr sz="2400" b="0">
                <a:solidFill>
                  <a:schemeClr val="bg1"/>
                </a:solidFill>
              </a:defRPr>
            </a:lvl1pPr>
            <a:lvl2pPr marL="231682" indent="0">
              <a:buNone/>
              <a:defRPr/>
            </a:lvl2pPr>
            <a:lvl3pPr marL="569685" indent="0">
              <a:buNone/>
              <a:defRPr/>
            </a:lvl3pPr>
            <a:lvl4pPr marL="853733" indent="0">
              <a:buNone/>
              <a:defRPr/>
            </a:lvl4pPr>
            <a:lvl5pPr marL="1145717" indent="0">
              <a:buNone/>
              <a:defRPr/>
            </a:lvl5pPr>
          </a:lstStyle>
          <a:p>
            <a:pPr lvl="0"/>
            <a:r>
              <a:rPr lang="en-US"/>
              <a:t>Click to edit subtitle master text styles</a:t>
            </a:r>
          </a:p>
        </p:txBody>
      </p:sp>
      <p:sp>
        <p:nvSpPr>
          <p:cNvPr id="30" name="Title 2"/>
          <p:cNvSpPr>
            <a:spLocks noGrp="1"/>
          </p:cNvSpPr>
          <p:nvPr userDrawn="1">
            <p:ph type="title" hasCustomPrompt="1"/>
          </p:nvPr>
        </p:nvSpPr>
        <p:spPr>
          <a:xfrm>
            <a:off x="420589" y="774668"/>
            <a:ext cx="9395869" cy="2642187"/>
          </a:xfrm>
        </p:spPr>
        <p:txBody>
          <a:bodyPr/>
          <a:lstStyle>
            <a:lvl1pPr marL="0" algn="l" defTabSz="457017" rtl="0" eaLnBrk="1" latinLnBrk="0" hangingPunct="1">
              <a:lnSpc>
                <a:spcPct val="90000"/>
              </a:lnSpc>
              <a:spcBef>
                <a:spcPts val="0"/>
              </a:spcBef>
              <a:buNone/>
              <a:defRPr lang="en-US" sz="4600" b="1" i="0" kern="1200" normalizeH="0" baseline="0" dirty="0">
                <a:solidFill>
                  <a:schemeClr val="bg1"/>
                </a:solidFill>
                <a:latin typeface="+mj-lt"/>
                <a:ea typeface="Gilroy" panose="00000500000000000000" pitchFamily="50" charset="0"/>
                <a:cs typeface="Gilroy" panose="00000500000000000000" pitchFamily="50" charset="0"/>
              </a:defRPr>
            </a:lvl1pPr>
          </a:lstStyle>
          <a:p>
            <a:r>
              <a:rPr lang="en-US"/>
              <a:t>Click to edit master title style</a:t>
            </a:r>
          </a:p>
        </p:txBody>
      </p:sp>
      <p:sp>
        <p:nvSpPr>
          <p:cNvPr id="29" name="Text Placeholder 4"/>
          <p:cNvSpPr>
            <a:spLocks noGrp="1"/>
          </p:cNvSpPr>
          <p:nvPr userDrawn="1">
            <p:ph type="body" sz="quarter" idx="13" hasCustomPrompt="1"/>
          </p:nvPr>
        </p:nvSpPr>
        <p:spPr>
          <a:xfrm>
            <a:off x="436520" y="5506862"/>
            <a:ext cx="6166326" cy="914400"/>
          </a:xfrm>
        </p:spPr>
        <p:txBody>
          <a:bodyPr/>
          <a:lstStyle>
            <a:lvl1pPr marL="0" indent="0">
              <a:buNone/>
              <a:defRPr sz="1399">
                <a:solidFill>
                  <a:schemeClr val="bg1"/>
                </a:solidFill>
                <a:latin typeface="+mn-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r>
              <a:rPr lang="en-US"/>
              <a:t>Click to edit master subtitle style</a:t>
            </a:r>
          </a:p>
        </p:txBody>
      </p:sp>
      <p:sp>
        <p:nvSpPr>
          <p:cNvPr id="35" name="Text Placeholder 4"/>
          <p:cNvSpPr>
            <a:spLocks noGrp="1"/>
          </p:cNvSpPr>
          <p:nvPr userDrawn="1">
            <p:ph type="body" sz="quarter" idx="14" hasCustomPrompt="1"/>
          </p:nvPr>
        </p:nvSpPr>
        <p:spPr>
          <a:xfrm>
            <a:off x="437768" y="5135720"/>
            <a:ext cx="6166326" cy="390748"/>
          </a:xfrm>
        </p:spPr>
        <p:txBody>
          <a:bodyPr anchor="b"/>
          <a:lstStyle>
            <a:lvl1pPr marL="0" indent="0">
              <a:buNone/>
              <a:defRPr sz="1399" b="1">
                <a:solidFill>
                  <a:schemeClr val="bg1"/>
                </a:solidFill>
                <a:latin typeface="+mn-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r>
              <a:rPr lang="en-US"/>
              <a:t>Click to edit master subtitle style</a:t>
            </a:r>
          </a:p>
        </p:txBody>
      </p:sp>
      <p:sp>
        <p:nvSpPr>
          <p:cNvPr id="55" name="AutoShape 7">
            <a:extLst>
              <a:ext uri="{FF2B5EF4-FFF2-40B4-BE49-F238E27FC236}">
                <a16:creationId xmlns:a16="http://schemas.microsoft.com/office/drawing/2014/main" id="{1EED5B79-0291-4B4B-96E3-3F93438B4A2A}"/>
              </a:ext>
            </a:extLst>
          </p:cNvPr>
          <p:cNvSpPr>
            <a:spLocks noChangeAspect="1" noChangeArrowheads="1" noTextEdit="1"/>
          </p:cNvSpPr>
          <p:nvPr userDrawn="1"/>
        </p:nvSpPr>
        <p:spPr bwMode="auto">
          <a:xfrm>
            <a:off x="3155185" y="0"/>
            <a:ext cx="588163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800"/>
          </a:p>
        </p:txBody>
      </p:sp>
      <p:sp>
        <p:nvSpPr>
          <p:cNvPr id="33" name="Freeform 32">
            <a:extLst>
              <a:ext uri="{FF2B5EF4-FFF2-40B4-BE49-F238E27FC236}">
                <a16:creationId xmlns:a16="http://schemas.microsoft.com/office/drawing/2014/main" id="{13922CE3-26CB-504D-8028-659192190B4C}"/>
              </a:ext>
            </a:extLst>
          </p:cNvPr>
          <p:cNvSpPr/>
          <p:nvPr userDrawn="1"/>
        </p:nvSpPr>
        <p:spPr>
          <a:xfrm>
            <a:off x="11482769" y="1299205"/>
            <a:ext cx="706478" cy="2370594"/>
          </a:xfrm>
          <a:custGeom>
            <a:avLst/>
            <a:gdLst>
              <a:gd name="connsiteX0" fmla="*/ 706294 w 706294"/>
              <a:gd name="connsiteY0" fmla="*/ 0 h 2370594"/>
              <a:gd name="connsiteX1" fmla="*/ 706294 w 706294"/>
              <a:gd name="connsiteY1" fmla="*/ 2370594 h 2370594"/>
              <a:gd name="connsiteX2" fmla="*/ 599355 w 706294"/>
              <a:gd name="connsiteY2" fmla="*/ 2312550 h 2370594"/>
              <a:gd name="connsiteX3" fmla="*/ 0 w 706294"/>
              <a:gd name="connsiteY3" fmla="*/ 1185297 h 2370594"/>
              <a:gd name="connsiteX4" fmla="*/ 599355 w 706294"/>
              <a:gd name="connsiteY4" fmla="*/ 58045 h 2370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6294" h="2370594">
                <a:moveTo>
                  <a:pt x="706294" y="0"/>
                </a:moveTo>
                <a:lnTo>
                  <a:pt x="706294" y="2370594"/>
                </a:lnTo>
                <a:lnTo>
                  <a:pt x="599355" y="2312550"/>
                </a:lnTo>
                <a:cubicBezTo>
                  <a:pt x="237747" y="2068252"/>
                  <a:pt x="0" y="1654539"/>
                  <a:pt x="0" y="1185297"/>
                </a:cubicBezTo>
                <a:cubicBezTo>
                  <a:pt x="0" y="716055"/>
                  <a:pt x="237747" y="302342"/>
                  <a:pt x="599355" y="58045"/>
                </a:cubicBezTo>
                <a:close/>
              </a:path>
            </a:pathLst>
          </a:custGeom>
          <a:solidFill>
            <a:srgbClr val="3B56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4" name="Freeform 33">
            <a:extLst>
              <a:ext uri="{FF2B5EF4-FFF2-40B4-BE49-F238E27FC236}">
                <a16:creationId xmlns:a16="http://schemas.microsoft.com/office/drawing/2014/main" id="{23652822-4CDC-9443-9E12-DA95C9695F9F}"/>
              </a:ext>
            </a:extLst>
          </p:cNvPr>
          <p:cNvSpPr/>
          <p:nvPr userDrawn="1"/>
        </p:nvSpPr>
        <p:spPr>
          <a:xfrm>
            <a:off x="11478058" y="5363343"/>
            <a:ext cx="711189" cy="1494659"/>
          </a:xfrm>
          <a:custGeom>
            <a:avLst/>
            <a:gdLst>
              <a:gd name="connsiteX0" fmla="*/ 711004 w 711004"/>
              <a:gd name="connsiteY0" fmla="*/ 0 h 1494659"/>
              <a:gd name="connsiteX1" fmla="*/ 711004 w 711004"/>
              <a:gd name="connsiteY1" fmla="*/ 1494659 h 1494659"/>
              <a:gd name="connsiteX2" fmla="*/ 36061 w 711004"/>
              <a:gd name="connsiteY2" fmla="*/ 1494659 h 1494659"/>
              <a:gd name="connsiteX3" fmla="*/ 27619 w 711004"/>
              <a:gd name="connsiteY3" fmla="*/ 1461824 h 1494659"/>
              <a:gd name="connsiteX4" fmla="*/ 0 w 711004"/>
              <a:gd name="connsiteY4" fmla="*/ 1187853 h 1494659"/>
              <a:gd name="connsiteX5" fmla="*/ 599355 w 711004"/>
              <a:gd name="connsiteY5" fmla="*/ 60601 h 1494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004" h="1494659">
                <a:moveTo>
                  <a:pt x="711004" y="0"/>
                </a:moveTo>
                <a:lnTo>
                  <a:pt x="711004" y="1494659"/>
                </a:lnTo>
                <a:lnTo>
                  <a:pt x="36061" y="1494659"/>
                </a:lnTo>
                <a:lnTo>
                  <a:pt x="27619" y="1461824"/>
                </a:lnTo>
                <a:cubicBezTo>
                  <a:pt x="9510" y="1373329"/>
                  <a:pt x="0" y="1281702"/>
                  <a:pt x="0" y="1187853"/>
                </a:cubicBezTo>
                <a:cubicBezTo>
                  <a:pt x="0" y="718611"/>
                  <a:pt x="237747" y="304898"/>
                  <a:pt x="599355" y="60601"/>
                </a:cubicBezTo>
                <a:close/>
              </a:path>
            </a:pathLst>
          </a:custGeom>
          <a:solidFill>
            <a:srgbClr val="3B56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2" name="Rectangle 31">
            <a:extLst>
              <a:ext uri="{FF2B5EF4-FFF2-40B4-BE49-F238E27FC236}">
                <a16:creationId xmlns:a16="http://schemas.microsoft.com/office/drawing/2014/main" id="{22E96178-3297-C145-9E6E-517CA9096ED8}"/>
              </a:ext>
            </a:extLst>
          </p:cNvPr>
          <p:cNvSpPr/>
          <p:nvPr userDrawn="1"/>
        </p:nvSpPr>
        <p:spPr>
          <a:xfrm>
            <a:off x="10809506" y="1"/>
            <a:ext cx="419209" cy="492124"/>
          </a:xfrm>
          <a:prstGeom prst="rect">
            <a:avLst/>
          </a:prstGeom>
          <a:solidFill>
            <a:srgbClr val="455E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7" name="Rectangle 36">
            <a:extLst>
              <a:ext uri="{FF2B5EF4-FFF2-40B4-BE49-F238E27FC236}">
                <a16:creationId xmlns:a16="http://schemas.microsoft.com/office/drawing/2014/main" id="{9C89FC6F-AC4F-B54B-AF74-963DED71F95C}"/>
              </a:ext>
            </a:extLst>
          </p:cNvPr>
          <p:cNvSpPr/>
          <p:nvPr userDrawn="1"/>
        </p:nvSpPr>
        <p:spPr>
          <a:xfrm>
            <a:off x="10809506" y="492126"/>
            <a:ext cx="419209" cy="2247899"/>
          </a:xfrm>
          <a:prstGeom prst="rect">
            <a:avLst/>
          </a:prstGeom>
          <a:solidFill>
            <a:srgbClr val="3B56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8" name="Rectangle 37">
            <a:extLst>
              <a:ext uri="{FF2B5EF4-FFF2-40B4-BE49-F238E27FC236}">
                <a16:creationId xmlns:a16="http://schemas.microsoft.com/office/drawing/2014/main" id="{AFE7D76B-524C-5C41-BF46-03C97A72372E}"/>
              </a:ext>
            </a:extLst>
          </p:cNvPr>
          <p:cNvSpPr/>
          <p:nvPr userDrawn="1"/>
        </p:nvSpPr>
        <p:spPr>
          <a:xfrm>
            <a:off x="10809506" y="2740025"/>
            <a:ext cx="419209" cy="1892807"/>
          </a:xfrm>
          <a:prstGeom prst="rect">
            <a:avLst/>
          </a:prstGeom>
          <a:solidFill>
            <a:srgbClr val="455E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9" name="Rectangle 38">
            <a:extLst>
              <a:ext uri="{FF2B5EF4-FFF2-40B4-BE49-F238E27FC236}">
                <a16:creationId xmlns:a16="http://schemas.microsoft.com/office/drawing/2014/main" id="{2A8D25CC-86E3-DC4D-913C-CB3EDF7898E9}"/>
              </a:ext>
            </a:extLst>
          </p:cNvPr>
          <p:cNvSpPr/>
          <p:nvPr userDrawn="1"/>
        </p:nvSpPr>
        <p:spPr>
          <a:xfrm>
            <a:off x="10809506" y="4632344"/>
            <a:ext cx="419209" cy="2225656"/>
          </a:xfrm>
          <a:prstGeom prst="rect">
            <a:avLst/>
          </a:prstGeom>
          <a:solidFill>
            <a:srgbClr val="3B56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31" name="Picture 30" descr="A picture containing drawing, light&#10;&#10;Description automatically generated">
            <a:extLst>
              <a:ext uri="{FF2B5EF4-FFF2-40B4-BE49-F238E27FC236}">
                <a16:creationId xmlns:a16="http://schemas.microsoft.com/office/drawing/2014/main" id="{D254664F-E3C3-4451-B318-EC7983E7A48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98833" y="909572"/>
            <a:ext cx="1849061" cy="531050"/>
          </a:xfrm>
          <a:prstGeom prst="rect">
            <a:avLst/>
          </a:prstGeom>
        </p:spPr>
      </p:pic>
    </p:spTree>
    <p:extLst>
      <p:ext uri="{BB962C8B-B14F-4D97-AF65-F5344CB8AC3E}">
        <p14:creationId xmlns:p14="http://schemas.microsoft.com/office/powerpoint/2010/main" val="264409231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1_Verticals—Healthcare">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27969" y="1636594"/>
            <a:ext cx="7619577" cy="4535424"/>
          </a:xfrm>
        </p:spPr>
        <p:txBody>
          <a:bodyPr vert="horz" lIns="91440" tIns="45720" rIns="91440" bIns="45720" rtlCol="0">
            <a:noAutofit/>
          </a:bodyPr>
          <a:lstStyle>
            <a:lvl1pPr>
              <a:defRPr lang="en-US" smtClean="0"/>
            </a:lvl1pPr>
            <a:lvl2pPr>
              <a:defRPr lang="en-US" sz="1600"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p:txBody>
      </p:sp>
      <p:sp>
        <p:nvSpPr>
          <p:cNvPr id="7" name="Text Placeholder 8"/>
          <p:cNvSpPr>
            <a:spLocks noGrp="1"/>
          </p:cNvSpPr>
          <p:nvPr>
            <p:ph type="body" sz="quarter" idx="13" hasCustomPrompt="1"/>
          </p:nvPr>
        </p:nvSpPr>
        <p:spPr>
          <a:xfrm>
            <a:off x="441347" y="1033332"/>
            <a:ext cx="11210160" cy="446087"/>
          </a:xfrm>
        </p:spPr>
        <p:txBody>
          <a:bodyPr>
            <a:noAutofit/>
          </a:bodyPr>
          <a:lstStyle>
            <a:lvl1pPr marL="0" indent="0">
              <a:buNone/>
              <a:defRPr sz="2000" b="0">
                <a:solidFill>
                  <a:schemeClr val="tx1"/>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4" name="Title 3"/>
          <p:cNvSpPr>
            <a:spLocks noGrp="1"/>
          </p:cNvSpPr>
          <p:nvPr>
            <p:ph type="title" hasCustomPrompt="1"/>
          </p:nvPr>
        </p:nvSpPr>
        <p:spPr/>
        <p:txBody>
          <a:bodyPr/>
          <a:lstStyle>
            <a:lvl1pPr>
              <a:defRPr/>
            </a:lvl1pPr>
          </a:lstStyle>
          <a:p>
            <a:r>
              <a:rPr lang="en-US"/>
              <a:t>Click to edit master title style</a:t>
            </a:r>
          </a:p>
        </p:txBody>
      </p:sp>
    </p:spTree>
    <p:extLst>
      <p:ext uri="{BB962C8B-B14F-4D97-AF65-F5344CB8AC3E}">
        <p14:creationId xmlns:p14="http://schemas.microsoft.com/office/powerpoint/2010/main" val="312133727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a:t>Click to edit master title style</a:t>
            </a:r>
          </a:p>
        </p:txBody>
      </p:sp>
      <p:sp>
        <p:nvSpPr>
          <p:cNvPr id="6" name="Content Placeholder 5"/>
          <p:cNvSpPr>
            <a:spLocks noGrp="1"/>
          </p:cNvSpPr>
          <p:nvPr>
            <p:ph sz="quarter" idx="10" hasCustomPrompt="1"/>
          </p:nvPr>
        </p:nvSpPr>
        <p:spPr>
          <a:xfrm>
            <a:off x="427970" y="1636776"/>
            <a:ext cx="5423804" cy="4389120"/>
          </a:xfrm>
        </p:spPr>
        <p:txBody>
          <a:bodyPr/>
          <a:lstStyle>
            <a:lvl1pPr>
              <a:defRPr/>
            </a:lvl1pPr>
            <a:lvl2pPr>
              <a:defRPr sz="1600"/>
            </a:lvl2pPr>
          </a:lstStyle>
          <a:p>
            <a:pPr lvl="0"/>
            <a:r>
              <a:rPr lang="en-US"/>
              <a:t>Click to edit master text styles</a:t>
            </a:r>
          </a:p>
          <a:p>
            <a:pPr lvl="1"/>
            <a:r>
              <a:rPr lang="en-US"/>
              <a:t>Second level</a:t>
            </a:r>
          </a:p>
        </p:txBody>
      </p:sp>
      <p:sp>
        <p:nvSpPr>
          <p:cNvPr id="7" name="Content Placeholder 5"/>
          <p:cNvSpPr>
            <a:spLocks noGrp="1"/>
          </p:cNvSpPr>
          <p:nvPr>
            <p:ph sz="quarter" idx="11" hasCustomPrompt="1"/>
          </p:nvPr>
        </p:nvSpPr>
        <p:spPr>
          <a:xfrm>
            <a:off x="6228921" y="1636776"/>
            <a:ext cx="5422586" cy="4396986"/>
          </a:xfrm>
        </p:spPr>
        <p:txBody>
          <a:bodyPr/>
          <a:lstStyle>
            <a:lvl1pPr>
              <a:defRPr/>
            </a:lvl1pPr>
            <a:lvl2pPr>
              <a:defRPr sz="1600"/>
            </a:lvl2pPr>
          </a:lstStyle>
          <a:p>
            <a:pPr lvl="0"/>
            <a:r>
              <a:rPr lang="en-US"/>
              <a:t>Click to edit master text styles</a:t>
            </a:r>
          </a:p>
          <a:p>
            <a:pPr lvl="1"/>
            <a:r>
              <a:rPr lang="en-US"/>
              <a:t>Second level</a:t>
            </a:r>
          </a:p>
        </p:txBody>
      </p:sp>
      <p:sp>
        <p:nvSpPr>
          <p:cNvPr id="8" name="Text Placeholder 7">
            <a:extLst>
              <a:ext uri="{FF2B5EF4-FFF2-40B4-BE49-F238E27FC236}">
                <a16:creationId xmlns:a16="http://schemas.microsoft.com/office/drawing/2014/main" id="{0378BF09-839B-46FB-BC79-5B2AA0BC5EAB}"/>
              </a:ext>
            </a:extLst>
          </p:cNvPr>
          <p:cNvSpPr>
            <a:spLocks noGrp="1"/>
          </p:cNvSpPr>
          <p:nvPr>
            <p:ph type="body" sz="quarter" idx="12" hasCustomPrompt="1"/>
          </p:nvPr>
        </p:nvSpPr>
        <p:spPr>
          <a:xfrm>
            <a:off x="439026" y="1033272"/>
            <a:ext cx="11186025" cy="448056"/>
          </a:xfrm>
        </p:spPr>
        <p:txBody>
          <a:bodyPr/>
          <a:lstStyle>
            <a:lvl1pPr marL="0" indent="0">
              <a:buNone/>
              <a:defRPr lang="en-US" sz="2000" b="0" kern="1200" dirty="0">
                <a:solidFill>
                  <a:schemeClr val="tx1"/>
                </a:solidFill>
                <a:latin typeface="+mn-lt"/>
                <a:ea typeface="Gilroy" panose="00000500000000000000" pitchFamily="50" charset="0"/>
                <a:cs typeface="Gilroy" panose="00000500000000000000" pitchFamily="50" charset="0"/>
              </a:defRPr>
            </a:lvl1pPr>
          </a:lstStyle>
          <a:p>
            <a:pPr marL="0" lvl="0" indent="0" algn="l" defTabSz="457017" rtl="0" eaLnBrk="1" latinLnBrk="0" hangingPunct="1">
              <a:lnSpc>
                <a:spcPct val="90000"/>
              </a:lnSpc>
              <a:spcBef>
                <a:spcPts val="1200"/>
              </a:spcBef>
              <a:buClr>
                <a:srgbClr val="F7F7F7"/>
              </a:buClr>
              <a:buFont typeface="Arial"/>
              <a:buNone/>
            </a:pPr>
            <a:r>
              <a:rPr lang="en-US"/>
              <a:t>Edit master text styles</a:t>
            </a:r>
          </a:p>
        </p:txBody>
      </p:sp>
    </p:spTree>
    <p:extLst>
      <p:ext uri="{BB962C8B-B14F-4D97-AF65-F5344CB8AC3E}">
        <p14:creationId xmlns:p14="http://schemas.microsoft.com/office/powerpoint/2010/main" val="270147290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Author Note_2">
    <p:bg>
      <p:bgPr>
        <a:solidFill>
          <a:srgbClr val="FC778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noAutofit/>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hasCustomPrompt="1"/>
          </p:nvPr>
        </p:nvSpPr>
        <p:spPr>
          <a:xfrm>
            <a:off x="448172" y="1345360"/>
            <a:ext cx="11192822" cy="4823665"/>
          </a:xfrm>
        </p:spPr>
        <p:txBody>
          <a:bodyPr>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Text Placeholder 6">
            <a:extLst>
              <a:ext uri="{FF2B5EF4-FFF2-40B4-BE49-F238E27FC236}">
                <a16:creationId xmlns:a16="http://schemas.microsoft.com/office/drawing/2014/main" id="{7EE672E2-6239-43C0-9FBC-FEE5A7AE9055}"/>
              </a:ext>
            </a:extLst>
          </p:cNvPr>
          <p:cNvSpPr>
            <a:spLocks noGrp="1"/>
          </p:cNvSpPr>
          <p:nvPr>
            <p:ph type="body" sz="quarter" idx="13" hasCustomPrompt="1"/>
          </p:nvPr>
        </p:nvSpPr>
        <p:spPr>
          <a:xfrm>
            <a:off x="456684" y="826053"/>
            <a:ext cx="11193478" cy="365760"/>
          </a:xfrm>
        </p:spPr>
        <p:txBody>
          <a:bodyPr vert="horz" lIns="91440" tIns="45720" rIns="91440" bIns="45720" rtlCol="0">
            <a:noAutofit/>
          </a:bodyPr>
          <a:lstStyle>
            <a:lvl1pPr marL="0" indent="0">
              <a:buNone/>
              <a:defRPr lang="en-US" sz="2000" dirty="0"/>
            </a:lvl1pPr>
          </a:lstStyle>
          <a:p>
            <a:pPr marL="228600" lvl="0" indent="-228600"/>
            <a:r>
              <a:rPr lang="en-GB"/>
              <a:t>Click to edit master text styles</a:t>
            </a:r>
          </a:p>
        </p:txBody>
      </p:sp>
    </p:spTree>
    <p:extLst>
      <p:ext uri="{BB962C8B-B14F-4D97-AF65-F5344CB8AC3E}">
        <p14:creationId xmlns:p14="http://schemas.microsoft.com/office/powerpoint/2010/main" val="211828553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Title Slide">
    <p:bg>
      <p:bgPr>
        <a:solidFill>
          <a:schemeClr val="tx2"/>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C09EA89-7FF3-5B4D-BB5D-5107958535F7}"/>
              </a:ext>
            </a:extLst>
          </p:cNvPr>
          <p:cNvPicPr>
            <a:picLocks noChangeAspect="1"/>
          </p:cNvPicPr>
          <p:nvPr/>
        </p:nvPicPr>
        <p:blipFill>
          <a:blip r:embed="rId2" cstate="print">
            <a:extLst>
              <a:ext uri="{28A0092B-C50C-407E-A947-70E740481C1C}">
                <a14:useLocalDpi xmlns:a14="http://schemas.microsoft.com/office/drawing/2010/main"/>
              </a:ext>
            </a:extLst>
          </a:blip>
          <a:srcRect/>
          <a:stretch/>
        </p:blipFill>
        <p:spPr bwMode="invGray">
          <a:xfrm>
            <a:off x="429003" y="336108"/>
            <a:ext cx="1520956" cy="437540"/>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p:ph type="title"/>
          </p:nvPr>
        </p:nvSpPr>
        <p:spPr>
          <a:xfrm>
            <a:off x="445144" y="2540441"/>
            <a:ext cx="9925520" cy="1325880"/>
          </a:xfrm>
        </p:spPr>
        <p:txBody>
          <a:bodyPr anchor="b">
            <a:noAutofit/>
          </a:bodyPr>
          <a:lstStyle>
            <a:lvl1pPr>
              <a:lnSpc>
                <a:spcPct val="100000"/>
              </a:lnSpc>
              <a:defRPr sz="4500">
                <a:solidFill>
                  <a:srgbClr val="86ED78"/>
                </a:solidFill>
              </a:defRPr>
            </a:lvl1pPr>
          </a:lstStyle>
          <a:p>
            <a:r>
              <a:rPr lang="en-GB"/>
              <a:t>Click to edit Master title style</a:t>
            </a:r>
            <a:endParaRPr lang="en-US"/>
          </a:p>
        </p:txBody>
      </p:sp>
      <p:sp>
        <p:nvSpPr>
          <p:cNvPr id="50" name="Text Placeholder 49">
            <a:extLst>
              <a:ext uri="{FF2B5EF4-FFF2-40B4-BE49-F238E27FC236}">
                <a16:creationId xmlns:a16="http://schemas.microsoft.com/office/drawing/2014/main" id="{DD2D2BCA-78AE-5743-9F8D-A3743719CCC9}"/>
              </a:ext>
            </a:extLst>
          </p:cNvPr>
          <p:cNvSpPr>
            <a:spLocks noGrp="1"/>
          </p:cNvSpPr>
          <p:nvPr>
            <p:ph type="body" sz="quarter" idx="10"/>
          </p:nvPr>
        </p:nvSpPr>
        <p:spPr>
          <a:xfrm>
            <a:off x="442763" y="3908440"/>
            <a:ext cx="9925520"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sp>
        <p:nvSpPr>
          <p:cNvPr id="54" name="Text Placeholder 53">
            <a:extLst>
              <a:ext uri="{FF2B5EF4-FFF2-40B4-BE49-F238E27FC236}">
                <a16:creationId xmlns:a16="http://schemas.microsoft.com/office/drawing/2014/main" id="{CA1B436A-5815-A940-938E-2A592E2623F7}"/>
              </a:ext>
            </a:extLst>
          </p:cNvPr>
          <p:cNvSpPr>
            <a:spLocks noGrp="1"/>
          </p:cNvSpPr>
          <p:nvPr>
            <p:ph type="body" sz="quarter" idx="12"/>
          </p:nvPr>
        </p:nvSpPr>
        <p:spPr>
          <a:xfrm>
            <a:off x="445143" y="5973143"/>
            <a:ext cx="9926216"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GB"/>
              <a:t>Click to edit Master text styles</a:t>
            </a:r>
          </a:p>
        </p:txBody>
      </p:sp>
      <p:sp>
        <p:nvSpPr>
          <p:cNvPr id="7" name="Text Placeholder 53">
            <a:extLst>
              <a:ext uri="{FF2B5EF4-FFF2-40B4-BE49-F238E27FC236}">
                <a16:creationId xmlns:a16="http://schemas.microsoft.com/office/drawing/2014/main" id="{6E32E81A-247F-4414-BD31-B6F7CF4C17BB}"/>
              </a:ext>
            </a:extLst>
          </p:cNvPr>
          <p:cNvSpPr>
            <a:spLocks noGrp="1"/>
          </p:cNvSpPr>
          <p:nvPr>
            <p:ph type="body" sz="quarter" idx="13"/>
          </p:nvPr>
        </p:nvSpPr>
        <p:spPr>
          <a:xfrm>
            <a:off x="449909" y="5654676"/>
            <a:ext cx="9926216" cy="280987"/>
          </a:xfrm>
        </p:spPr>
        <p:txBody>
          <a:bodyPr>
            <a:noAutofit/>
          </a:bodyPr>
          <a:lstStyle>
            <a:lvl1pPr marL="0" indent="0">
              <a:lnSpc>
                <a:spcPct val="100000"/>
              </a:lnSpc>
              <a:buFontTx/>
              <a:buNone/>
              <a:defRPr sz="12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GB"/>
              <a:t>Click to edit Master text styles</a:t>
            </a:r>
          </a:p>
        </p:txBody>
      </p:sp>
      <p:sp>
        <p:nvSpPr>
          <p:cNvPr id="8" name="Text Placeholder 53">
            <a:extLst>
              <a:ext uri="{FF2B5EF4-FFF2-40B4-BE49-F238E27FC236}">
                <a16:creationId xmlns:a16="http://schemas.microsoft.com/office/drawing/2014/main" id="{93661BD1-2D3B-4EF4-B79D-D7A0C04CADBA}"/>
              </a:ext>
            </a:extLst>
          </p:cNvPr>
          <p:cNvSpPr>
            <a:spLocks noGrp="1"/>
          </p:cNvSpPr>
          <p:nvPr>
            <p:ph type="body" sz="quarter" idx="14"/>
          </p:nvPr>
        </p:nvSpPr>
        <p:spPr>
          <a:xfrm>
            <a:off x="446938" y="5274290"/>
            <a:ext cx="9926216" cy="280987"/>
          </a:xfrm>
        </p:spPr>
        <p:txBody>
          <a:bodyPr>
            <a:noAutofit/>
          </a:bodyPr>
          <a:lstStyle>
            <a:lvl1pPr marL="0" indent="0">
              <a:lnSpc>
                <a:spcPct val="100000"/>
              </a:lnSpc>
              <a:buFontTx/>
              <a:buNone/>
              <a:defRPr sz="1600">
                <a:solidFill>
                  <a:schemeClr val="bg1"/>
                </a:solidFill>
              </a:defRPr>
            </a:lvl1pPr>
            <a:lvl2pPr marL="457200" indent="0">
              <a:buFontTx/>
              <a:buNone/>
              <a:defRPr sz="1200">
                <a:solidFill>
                  <a:schemeClr val="bg1"/>
                </a:solidFill>
              </a:defRPr>
            </a:lvl2pPr>
            <a:lvl3pPr marL="914400" indent="0">
              <a:buFontTx/>
              <a:buNone/>
              <a:defRPr sz="1200">
                <a:solidFill>
                  <a:schemeClr val="bg1"/>
                </a:solidFill>
              </a:defRPr>
            </a:lvl3pPr>
            <a:lvl4pPr marL="1371600" indent="0">
              <a:buFontTx/>
              <a:buNone/>
              <a:defRPr sz="1200">
                <a:solidFill>
                  <a:schemeClr val="bg1"/>
                </a:solidFill>
              </a:defRPr>
            </a:lvl4pPr>
            <a:lvl5pPr marL="1828800" indent="0">
              <a:buFontTx/>
              <a:buNone/>
              <a:defRPr sz="1200">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221969020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With_Number">
    <p:bg>
      <p:bgPr>
        <a:solidFill>
          <a:schemeClr val="tx1">
            <a:lumMod val="20000"/>
            <a:lumOff val="80000"/>
          </a:schemeClr>
        </a:solidFill>
        <a:effectLst/>
      </p:bgPr>
    </p:bg>
    <p:spTree>
      <p:nvGrpSpPr>
        <p:cNvPr id="1" name=""/>
        <p:cNvGrpSpPr/>
        <p:nvPr/>
      </p:nvGrpSpPr>
      <p:grpSpPr>
        <a:xfrm>
          <a:off x="0" y="0"/>
          <a:ext cx="0" cy="0"/>
          <a:chOff x="0" y="0"/>
          <a:chExt cx="0" cy="0"/>
        </a:xfrm>
      </p:grpSpPr>
      <p:sp>
        <p:nvSpPr>
          <p:cNvPr id="7" name="Título 5">
            <a:extLst>
              <a:ext uri="{FF2B5EF4-FFF2-40B4-BE49-F238E27FC236}">
                <a16:creationId xmlns:a16="http://schemas.microsoft.com/office/drawing/2014/main" id="{39F8226E-E282-6E49-8A71-65A0345022F7}"/>
              </a:ext>
            </a:extLst>
          </p:cNvPr>
          <p:cNvSpPr>
            <a:spLocks noGrp="1"/>
          </p:cNvSpPr>
          <p:nvPr>
            <p:ph type="title" hasCustomPrompt="1"/>
          </p:nvPr>
        </p:nvSpPr>
        <p:spPr>
          <a:xfrm>
            <a:off x="381996" y="1490182"/>
            <a:ext cx="6613037" cy="1325563"/>
          </a:xfrm>
          <a:noFill/>
        </p:spPr>
        <p:txBody>
          <a:bodyPr/>
          <a:lstStyle>
            <a:lvl1pPr>
              <a:defRPr/>
            </a:lvl1pPr>
          </a:lstStyle>
          <a:p>
            <a:r>
              <a:rPr lang="en-GB" noProof="0"/>
              <a:t>Click to modify</a:t>
            </a:r>
          </a:p>
        </p:txBody>
      </p:sp>
      <p:sp>
        <p:nvSpPr>
          <p:cNvPr id="9" name="Marcador de texto 7">
            <a:extLst>
              <a:ext uri="{FF2B5EF4-FFF2-40B4-BE49-F238E27FC236}">
                <a16:creationId xmlns:a16="http://schemas.microsoft.com/office/drawing/2014/main" id="{1A2A5620-AEF3-4042-A19F-60DAB428877B}"/>
              </a:ext>
            </a:extLst>
          </p:cNvPr>
          <p:cNvSpPr>
            <a:spLocks noGrp="1"/>
          </p:cNvSpPr>
          <p:nvPr>
            <p:ph type="body" sz="quarter" idx="10" hasCustomPrompt="1"/>
          </p:nvPr>
        </p:nvSpPr>
        <p:spPr>
          <a:xfrm>
            <a:off x="400264" y="3113378"/>
            <a:ext cx="6613037" cy="1087437"/>
          </a:xfrm>
        </p:spPr>
        <p:txBody>
          <a:bodyPr/>
          <a:lstStyle>
            <a:lvl1pPr>
              <a:defRPr baseline="0">
                <a:solidFill>
                  <a:schemeClr val="tx1">
                    <a:lumMod val="75000"/>
                  </a:schemeClr>
                </a:solidFill>
              </a:defRPr>
            </a:lvl1pPr>
          </a:lstStyle>
          <a:p>
            <a:pPr lvl="0"/>
            <a:r>
              <a:rPr lang="en-GB" noProof="0"/>
              <a:t>Click to modify</a:t>
            </a:r>
          </a:p>
        </p:txBody>
      </p:sp>
      <p:sp>
        <p:nvSpPr>
          <p:cNvPr id="6" name="Marcador de texto 5">
            <a:extLst>
              <a:ext uri="{FF2B5EF4-FFF2-40B4-BE49-F238E27FC236}">
                <a16:creationId xmlns:a16="http://schemas.microsoft.com/office/drawing/2014/main" id="{42B4C642-AD83-E048-B9D3-0C11F037BDC1}"/>
              </a:ext>
            </a:extLst>
          </p:cNvPr>
          <p:cNvSpPr>
            <a:spLocks noGrp="1"/>
          </p:cNvSpPr>
          <p:nvPr>
            <p:ph type="body" sz="quarter" idx="11" hasCustomPrompt="1"/>
          </p:nvPr>
        </p:nvSpPr>
        <p:spPr>
          <a:xfrm>
            <a:off x="6922181" y="1014642"/>
            <a:ext cx="5269819" cy="4695825"/>
          </a:xfrm>
        </p:spPr>
        <p:txBody>
          <a:bodyPr>
            <a:noAutofit/>
          </a:bodyPr>
          <a:lstStyle>
            <a:lvl1pPr>
              <a:defRPr sz="34000" b="0">
                <a:solidFill>
                  <a:schemeClr val="bg1"/>
                </a:solidFill>
              </a:defRPr>
            </a:lvl1pPr>
          </a:lstStyle>
          <a:p>
            <a:pPr lvl="0"/>
            <a:r>
              <a:rPr lang="es-ES"/>
              <a:t>02</a:t>
            </a:r>
          </a:p>
        </p:txBody>
      </p:sp>
    </p:spTree>
    <p:extLst>
      <p:ext uri="{BB962C8B-B14F-4D97-AF65-F5344CB8AC3E}">
        <p14:creationId xmlns:p14="http://schemas.microsoft.com/office/powerpoint/2010/main" val="3069245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0-#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 calcmode="lin" valueType="num">
                                      <p:cBhvr additive="base">
                                        <p:cTn id="1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6" grpId="0" build="p">
        <p:tmplLst>
          <p:tmpl lvl="1">
            <p:tnLst>
              <p:par>
                <p:cTn presetID="2" presetClass="entr" presetSubtype="4" fill="hold" nodeType="click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1+#ppt_h/2"/>
                          </p:val>
                        </p:tav>
                        <p:tav tm="100000">
                          <p:val>
                            <p:strVal val="#ppt_y"/>
                          </p:val>
                        </p:tav>
                      </p:tavLst>
                    </p:anim>
                  </p:childTnLst>
                </p:cTn>
              </p:par>
            </p:tnLst>
          </p:tmpl>
        </p:tmplLst>
      </p:bldP>
    </p:bldLst>
  </p:timing>
  <p:extLst>
    <p:ext uri="{DCECCB84-F9BA-43D5-87BE-67443E8EF086}">
      <p15:sldGuideLst xmlns:p15="http://schemas.microsoft.com/office/powerpoint/2012/main">
        <p15:guide id="1" orient="horz" pos="216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hasCustomPrompt="1"/>
          </p:nvPr>
        </p:nvSpPr>
        <p:spPr>
          <a:xfrm>
            <a:off x="448172" y="1341439"/>
            <a:ext cx="11191625" cy="482758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58055395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1_Title and Content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lstStyle>
            <a:lvl1pPr>
              <a:defRPr>
                <a:solidFill>
                  <a:schemeClr val="bg1"/>
                </a:solidFill>
              </a:defRPr>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hasCustomPrompt="1"/>
          </p:nvPr>
        </p:nvSpPr>
        <p:spPr>
          <a:xfrm>
            <a:off x="448172" y="1341439"/>
            <a:ext cx="11191625" cy="4827587"/>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Footer Placeholder 4">
            <a:extLst>
              <a:ext uri="{FF2B5EF4-FFF2-40B4-BE49-F238E27FC236}">
                <a16:creationId xmlns:a16="http://schemas.microsoft.com/office/drawing/2014/main" id="{BD0F51A8-8C21-47D4-BBC7-514E2B35B59A}"/>
              </a:ext>
            </a:extLst>
          </p:cNvPr>
          <p:cNvSpPr txBox="1">
            <a:spLocks/>
          </p:cNvSpPr>
          <p:nvPr/>
        </p:nvSpPr>
        <p:spPr>
          <a:xfrm>
            <a:off x="7940458" y="6408532"/>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a:t>
            </a:r>
          </a:p>
        </p:txBody>
      </p:sp>
      <p:sp>
        <p:nvSpPr>
          <p:cNvPr id="5" name="Slide Number Placeholder 5">
            <a:extLst>
              <a:ext uri="{FF2B5EF4-FFF2-40B4-BE49-F238E27FC236}">
                <a16:creationId xmlns:a16="http://schemas.microsoft.com/office/drawing/2014/main" id="{952E40B5-0E5F-44E9-8841-E22FC336BBFD}"/>
              </a:ext>
            </a:extLst>
          </p:cNvPr>
          <p:cNvSpPr txBox="1">
            <a:spLocks/>
          </p:cNvSpPr>
          <p:nvPr/>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6" name="Picture 5">
            <a:extLst>
              <a:ext uri="{FF2B5EF4-FFF2-40B4-BE49-F238E27FC236}">
                <a16:creationId xmlns:a16="http://schemas.microsoft.com/office/drawing/2014/main" id="{92B1C9C1-FBA4-4F67-AE3C-D60CADD7FF1E}"/>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478497" y="6355437"/>
            <a:ext cx="980846" cy="280168"/>
          </a:xfrm>
          <a:prstGeom prst="rect">
            <a:avLst/>
          </a:prstGeom>
        </p:spPr>
      </p:pic>
    </p:spTree>
    <p:extLst>
      <p:ext uri="{BB962C8B-B14F-4D97-AF65-F5344CB8AC3E}">
        <p14:creationId xmlns:p14="http://schemas.microsoft.com/office/powerpoint/2010/main" val="63933201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_Title, sub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hasCustomPrompt="1"/>
          </p:nvPr>
        </p:nvSpPr>
        <p:spPr>
          <a:xfrm>
            <a:off x="448172" y="1341439"/>
            <a:ext cx="11191625" cy="482758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7">
            <a:extLst>
              <a:ext uri="{FF2B5EF4-FFF2-40B4-BE49-F238E27FC236}">
                <a16:creationId xmlns:a16="http://schemas.microsoft.com/office/drawing/2014/main" id="{D8E0D42E-679E-40AA-B71B-E9828D62A9A8}"/>
              </a:ext>
            </a:extLst>
          </p:cNvPr>
          <p:cNvSpPr>
            <a:spLocks noGrp="1"/>
          </p:cNvSpPr>
          <p:nvPr>
            <p:ph type="body" sz="quarter" idx="12" hasCustomPrompt="1"/>
          </p:nvPr>
        </p:nvSpPr>
        <p:spPr>
          <a:xfrm>
            <a:off x="448173" y="819548"/>
            <a:ext cx="11195171" cy="361154"/>
          </a:xfrm>
        </p:spPr>
        <p:txBody>
          <a:bodyPr>
            <a:noAutofit/>
          </a:bodyPr>
          <a:lstStyle>
            <a:lvl1pPr marL="0" indent="0">
              <a:buFontTx/>
              <a:buNone/>
              <a:defRPr sz="2000">
                <a:solidFill>
                  <a:schemeClr val="tx1"/>
                </a:solidFill>
              </a:defRPr>
            </a:lvl1pPr>
          </a:lstStyle>
          <a:p>
            <a:pPr lvl="0"/>
            <a:r>
              <a:rPr lang="en-GB"/>
              <a:t>Click to edit master text styles</a:t>
            </a:r>
          </a:p>
        </p:txBody>
      </p:sp>
    </p:spTree>
    <p:extLst>
      <p:ext uri="{BB962C8B-B14F-4D97-AF65-F5344CB8AC3E}">
        <p14:creationId xmlns:p14="http://schemas.microsoft.com/office/powerpoint/2010/main" val="268972699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2_Title, subtitle and Content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lstStyle>
            <a:lvl1pPr>
              <a:defRPr>
                <a:solidFill>
                  <a:schemeClr val="bg1"/>
                </a:solidFill>
              </a:defRPr>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hasCustomPrompt="1"/>
          </p:nvPr>
        </p:nvSpPr>
        <p:spPr>
          <a:xfrm>
            <a:off x="448172" y="1341439"/>
            <a:ext cx="11191625" cy="4827587"/>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7">
            <a:extLst>
              <a:ext uri="{FF2B5EF4-FFF2-40B4-BE49-F238E27FC236}">
                <a16:creationId xmlns:a16="http://schemas.microsoft.com/office/drawing/2014/main" id="{D8E0D42E-679E-40AA-B71B-E9828D62A9A8}"/>
              </a:ext>
            </a:extLst>
          </p:cNvPr>
          <p:cNvSpPr>
            <a:spLocks noGrp="1"/>
          </p:cNvSpPr>
          <p:nvPr>
            <p:ph type="body" sz="quarter" idx="12" hasCustomPrompt="1"/>
          </p:nvPr>
        </p:nvSpPr>
        <p:spPr>
          <a:xfrm>
            <a:off x="448173" y="819548"/>
            <a:ext cx="11195171" cy="361154"/>
          </a:xfrm>
        </p:spPr>
        <p:txBody>
          <a:bodyPr>
            <a:noAutofit/>
          </a:bodyPr>
          <a:lstStyle>
            <a:lvl1pPr marL="0" indent="0">
              <a:buFontTx/>
              <a:buNone/>
              <a:defRPr sz="2000">
                <a:solidFill>
                  <a:schemeClr val="bg1"/>
                </a:solidFill>
              </a:defRPr>
            </a:lvl1pPr>
          </a:lstStyle>
          <a:p>
            <a:pPr lvl="0"/>
            <a:r>
              <a:rPr lang="en-GB"/>
              <a:t>Click to edit master text styles</a:t>
            </a:r>
          </a:p>
        </p:txBody>
      </p:sp>
      <p:sp>
        <p:nvSpPr>
          <p:cNvPr id="5" name="Footer Placeholder 4">
            <a:extLst>
              <a:ext uri="{FF2B5EF4-FFF2-40B4-BE49-F238E27FC236}">
                <a16:creationId xmlns:a16="http://schemas.microsoft.com/office/drawing/2014/main" id="{E9E9DE24-EE8E-4347-B4A0-AAD3D777FBED}"/>
              </a:ext>
            </a:extLst>
          </p:cNvPr>
          <p:cNvSpPr txBox="1">
            <a:spLocks/>
          </p:cNvSpPr>
          <p:nvPr/>
        </p:nvSpPr>
        <p:spPr>
          <a:xfrm>
            <a:off x="7940458" y="6408532"/>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a:t>
            </a:r>
          </a:p>
        </p:txBody>
      </p:sp>
      <p:sp>
        <p:nvSpPr>
          <p:cNvPr id="6" name="Slide Number Placeholder 5">
            <a:extLst>
              <a:ext uri="{FF2B5EF4-FFF2-40B4-BE49-F238E27FC236}">
                <a16:creationId xmlns:a16="http://schemas.microsoft.com/office/drawing/2014/main" id="{1DD2F6D6-478F-48A5-8E96-E78DC1330C6C}"/>
              </a:ext>
            </a:extLst>
          </p:cNvPr>
          <p:cNvSpPr txBox="1">
            <a:spLocks/>
          </p:cNvSpPr>
          <p:nvPr/>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7" name="Picture 6">
            <a:extLst>
              <a:ext uri="{FF2B5EF4-FFF2-40B4-BE49-F238E27FC236}">
                <a16:creationId xmlns:a16="http://schemas.microsoft.com/office/drawing/2014/main" id="{C219641E-0119-4996-82C8-2A3001490A32}"/>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478497" y="6355437"/>
            <a:ext cx="980846" cy="280168"/>
          </a:xfrm>
          <a:prstGeom prst="rect">
            <a:avLst/>
          </a:prstGeom>
        </p:spPr>
      </p:pic>
    </p:spTree>
    <p:extLst>
      <p:ext uri="{BB962C8B-B14F-4D97-AF65-F5344CB8AC3E}">
        <p14:creationId xmlns:p14="http://schemas.microsoft.com/office/powerpoint/2010/main" val="37864855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2 lined headline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A01C83-3BD2-E649-B31F-808BA3401AB3}"/>
              </a:ext>
            </a:extLst>
          </p:cNvPr>
          <p:cNvSpPr>
            <a:spLocks noGrp="1"/>
          </p:cNvSpPr>
          <p:nvPr>
            <p:ph type="title" hasCustomPrompt="1"/>
          </p:nvPr>
        </p:nvSpPr>
        <p:spPr>
          <a:xfrm>
            <a:off x="449369" y="311378"/>
            <a:ext cx="11191625" cy="1011901"/>
          </a:xfrm>
        </p:spPr>
        <p:txBody>
          <a:bodyPr/>
          <a:lstStyle/>
          <a:p>
            <a:r>
              <a:rPr lang="en-US"/>
              <a:t>Click to edit master title style</a:t>
            </a:r>
            <a:br>
              <a:rPr lang="en-US"/>
            </a:br>
            <a:r>
              <a:rPr lang="en-US"/>
              <a:t>click to edit master title style</a:t>
            </a:r>
          </a:p>
        </p:txBody>
      </p:sp>
      <p:sp>
        <p:nvSpPr>
          <p:cNvPr id="3" name="Content Placeholder 2">
            <a:extLst>
              <a:ext uri="{FF2B5EF4-FFF2-40B4-BE49-F238E27FC236}">
                <a16:creationId xmlns:a16="http://schemas.microsoft.com/office/drawing/2014/main" id="{415B00FE-8085-1F4C-BF80-E652D05A90DA}"/>
              </a:ext>
            </a:extLst>
          </p:cNvPr>
          <p:cNvSpPr>
            <a:spLocks noGrp="1"/>
          </p:cNvSpPr>
          <p:nvPr>
            <p:ph idx="1"/>
          </p:nvPr>
        </p:nvSpPr>
        <p:spPr>
          <a:xfrm>
            <a:off x="448172" y="2006445"/>
            <a:ext cx="11192822" cy="4162581"/>
          </a:xfrm>
        </p:spPr>
        <p:txBody>
          <a:bodyPr>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6">
            <a:extLst>
              <a:ext uri="{FF2B5EF4-FFF2-40B4-BE49-F238E27FC236}">
                <a16:creationId xmlns:a16="http://schemas.microsoft.com/office/drawing/2014/main" id="{9198DDB6-E6C4-E94E-B779-BA0A23BEB300}"/>
              </a:ext>
            </a:extLst>
          </p:cNvPr>
          <p:cNvSpPr>
            <a:spLocks noGrp="1"/>
          </p:cNvSpPr>
          <p:nvPr>
            <p:ph type="body" sz="quarter" idx="13" hasCustomPrompt="1"/>
          </p:nvPr>
        </p:nvSpPr>
        <p:spPr>
          <a:xfrm>
            <a:off x="447538" y="1481981"/>
            <a:ext cx="11193478" cy="365760"/>
          </a:xfrm>
        </p:spPr>
        <p:txBody>
          <a:bodyPr vert="horz" lIns="91440" tIns="45720" rIns="91440" bIns="45720" rtlCol="0">
            <a:noAutofit/>
          </a:bodyPr>
          <a:lstStyle>
            <a:lvl1pPr marL="0" indent="0">
              <a:buNone/>
              <a:defRPr lang="en-US" sz="2000" dirty="0"/>
            </a:lvl1pPr>
          </a:lstStyle>
          <a:p>
            <a:pPr marL="228600" lvl="0" indent="-228600"/>
            <a:r>
              <a:rPr lang="en-GB"/>
              <a:t>Click to edit master text styles</a:t>
            </a:r>
          </a:p>
        </p:txBody>
      </p:sp>
    </p:spTree>
    <p:extLst>
      <p:ext uri="{BB962C8B-B14F-4D97-AF65-F5344CB8AC3E}">
        <p14:creationId xmlns:p14="http://schemas.microsoft.com/office/powerpoint/2010/main" val="16965988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_2 lined headline with subtitle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A01C83-3BD2-E649-B31F-808BA3401AB3}"/>
              </a:ext>
            </a:extLst>
          </p:cNvPr>
          <p:cNvSpPr>
            <a:spLocks noGrp="1"/>
          </p:cNvSpPr>
          <p:nvPr>
            <p:ph type="title" hasCustomPrompt="1"/>
          </p:nvPr>
        </p:nvSpPr>
        <p:spPr>
          <a:xfrm>
            <a:off x="449369" y="311378"/>
            <a:ext cx="11191625" cy="1011901"/>
          </a:xfrm>
        </p:spPr>
        <p:txBody>
          <a:bodyPr/>
          <a:lstStyle>
            <a:lvl1pPr>
              <a:defRPr>
                <a:solidFill>
                  <a:schemeClr val="bg1"/>
                </a:solidFill>
              </a:defRPr>
            </a:lvl1pPr>
          </a:lstStyle>
          <a:p>
            <a:r>
              <a:rPr lang="en-US"/>
              <a:t>Click to edit master title style</a:t>
            </a:r>
            <a:br>
              <a:rPr lang="en-US"/>
            </a:br>
            <a:r>
              <a:rPr lang="en-US"/>
              <a:t>click to edit master title style</a:t>
            </a:r>
          </a:p>
        </p:txBody>
      </p:sp>
      <p:sp>
        <p:nvSpPr>
          <p:cNvPr id="3" name="Content Placeholder 2">
            <a:extLst>
              <a:ext uri="{FF2B5EF4-FFF2-40B4-BE49-F238E27FC236}">
                <a16:creationId xmlns:a16="http://schemas.microsoft.com/office/drawing/2014/main" id="{415B00FE-8085-1F4C-BF80-E652D05A90DA}"/>
              </a:ext>
            </a:extLst>
          </p:cNvPr>
          <p:cNvSpPr>
            <a:spLocks noGrp="1"/>
          </p:cNvSpPr>
          <p:nvPr>
            <p:ph idx="1" hasCustomPrompt="1"/>
          </p:nvPr>
        </p:nvSpPr>
        <p:spPr>
          <a:xfrm>
            <a:off x="448172" y="2006445"/>
            <a:ext cx="11192822" cy="4162581"/>
          </a:xfrm>
        </p:spPr>
        <p:txBody>
          <a:bodyPr>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6">
            <a:extLst>
              <a:ext uri="{FF2B5EF4-FFF2-40B4-BE49-F238E27FC236}">
                <a16:creationId xmlns:a16="http://schemas.microsoft.com/office/drawing/2014/main" id="{9198DDB6-E6C4-E94E-B779-BA0A23BEB300}"/>
              </a:ext>
            </a:extLst>
          </p:cNvPr>
          <p:cNvSpPr>
            <a:spLocks noGrp="1"/>
          </p:cNvSpPr>
          <p:nvPr>
            <p:ph type="body" sz="quarter" idx="13" hasCustomPrompt="1"/>
          </p:nvPr>
        </p:nvSpPr>
        <p:spPr>
          <a:xfrm>
            <a:off x="447538" y="1481981"/>
            <a:ext cx="11193478" cy="365760"/>
          </a:xfrm>
        </p:spPr>
        <p:txBody>
          <a:bodyPr vert="horz" lIns="91440" tIns="45720" rIns="91440" bIns="45720" rtlCol="0">
            <a:noAutofit/>
          </a:bodyPr>
          <a:lstStyle>
            <a:lvl1pPr marL="0" indent="0">
              <a:buNone/>
              <a:defRPr lang="en-US" sz="2000" dirty="0">
                <a:solidFill>
                  <a:schemeClr val="bg1"/>
                </a:solidFill>
              </a:defRPr>
            </a:lvl1pPr>
          </a:lstStyle>
          <a:p>
            <a:pPr marL="228600" lvl="0" indent="-228600"/>
            <a:r>
              <a:rPr lang="en-GB"/>
              <a:t>Click to edit master text styles</a:t>
            </a:r>
          </a:p>
        </p:txBody>
      </p:sp>
      <p:sp>
        <p:nvSpPr>
          <p:cNvPr id="5" name="Footer Placeholder 4">
            <a:extLst>
              <a:ext uri="{FF2B5EF4-FFF2-40B4-BE49-F238E27FC236}">
                <a16:creationId xmlns:a16="http://schemas.microsoft.com/office/drawing/2014/main" id="{7D646EFE-DC50-454D-A5A3-4D7158E94016}"/>
              </a:ext>
            </a:extLst>
          </p:cNvPr>
          <p:cNvSpPr txBox="1">
            <a:spLocks/>
          </p:cNvSpPr>
          <p:nvPr/>
        </p:nvSpPr>
        <p:spPr>
          <a:xfrm>
            <a:off x="7940458" y="6408532"/>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a:t>
            </a:r>
          </a:p>
        </p:txBody>
      </p:sp>
      <p:sp>
        <p:nvSpPr>
          <p:cNvPr id="6" name="Slide Number Placeholder 5">
            <a:extLst>
              <a:ext uri="{FF2B5EF4-FFF2-40B4-BE49-F238E27FC236}">
                <a16:creationId xmlns:a16="http://schemas.microsoft.com/office/drawing/2014/main" id="{A283FBD6-8A75-44B4-A513-E303E414E6DC}"/>
              </a:ext>
            </a:extLst>
          </p:cNvPr>
          <p:cNvSpPr txBox="1">
            <a:spLocks/>
          </p:cNvSpPr>
          <p:nvPr/>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7" name="Picture 6">
            <a:extLst>
              <a:ext uri="{FF2B5EF4-FFF2-40B4-BE49-F238E27FC236}">
                <a16:creationId xmlns:a16="http://schemas.microsoft.com/office/drawing/2014/main" id="{E2C37D66-F96B-4595-ACE6-89642F0AA0F7}"/>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478497" y="6355437"/>
            <a:ext cx="980846" cy="280168"/>
          </a:xfrm>
          <a:prstGeom prst="rect">
            <a:avLst/>
          </a:prstGeom>
        </p:spPr>
      </p:pic>
    </p:spTree>
    <p:extLst>
      <p:ext uri="{BB962C8B-B14F-4D97-AF65-F5344CB8AC3E}">
        <p14:creationId xmlns:p14="http://schemas.microsoft.com/office/powerpoint/2010/main" val="378310803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noAutofit/>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hasCustomPrompt="1"/>
          </p:nvPr>
        </p:nvSpPr>
        <p:spPr>
          <a:xfrm>
            <a:off x="448172" y="1341439"/>
            <a:ext cx="11191625" cy="4827587"/>
          </a:xfrm>
        </p:spPr>
        <p:txBody>
          <a:bodyPr>
            <a:noAutofit/>
          </a:bodyPr>
          <a:lstStyle>
            <a:lvl1pPr marL="0" indent="0">
              <a:spcBef>
                <a:spcPts val="2200"/>
              </a:spcBef>
              <a:buFont typeface="Arial" panose="020B0604020202020204" pitchFamily="34" charset="0"/>
              <a:buNone/>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master text styles</a:t>
            </a:r>
          </a:p>
        </p:txBody>
      </p:sp>
    </p:spTree>
    <p:extLst>
      <p:ext uri="{BB962C8B-B14F-4D97-AF65-F5344CB8AC3E}">
        <p14:creationId xmlns:p14="http://schemas.microsoft.com/office/powerpoint/2010/main" val="312264103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1_Agenda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hasCustomPrompt="1"/>
          </p:nvPr>
        </p:nvSpPr>
        <p:spPr>
          <a:xfrm>
            <a:off x="448172" y="1341439"/>
            <a:ext cx="11191625" cy="4827587"/>
          </a:xfrm>
        </p:spPr>
        <p:txBody>
          <a:bodyPr>
            <a:noAutofit/>
          </a:bodyPr>
          <a:lstStyle>
            <a:lvl1pPr marL="0" indent="0">
              <a:spcBef>
                <a:spcPts val="2200"/>
              </a:spcBef>
              <a:buFont typeface="Arial" panose="020B0604020202020204" pitchFamily="34" charset="0"/>
              <a:buNone/>
              <a:defRPr>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master text styles</a:t>
            </a:r>
          </a:p>
        </p:txBody>
      </p:sp>
      <p:sp>
        <p:nvSpPr>
          <p:cNvPr id="4" name="Footer Placeholder 4">
            <a:extLst>
              <a:ext uri="{FF2B5EF4-FFF2-40B4-BE49-F238E27FC236}">
                <a16:creationId xmlns:a16="http://schemas.microsoft.com/office/drawing/2014/main" id="{F3FDE811-D18B-461F-8254-048938BD5587}"/>
              </a:ext>
            </a:extLst>
          </p:cNvPr>
          <p:cNvSpPr txBox="1">
            <a:spLocks/>
          </p:cNvSpPr>
          <p:nvPr/>
        </p:nvSpPr>
        <p:spPr>
          <a:xfrm>
            <a:off x="7940458" y="6408532"/>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a:t>
            </a:r>
          </a:p>
        </p:txBody>
      </p:sp>
      <p:sp>
        <p:nvSpPr>
          <p:cNvPr id="5" name="Slide Number Placeholder 5">
            <a:extLst>
              <a:ext uri="{FF2B5EF4-FFF2-40B4-BE49-F238E27FC236}">
                <a16:creationId xmlns:a16="http://schemas.microsoft.com/office/drawing/2014/main" id="{6587030D-4883-4DBF-9417-C6179BEE08BC}"/>
              </a:ext>
            </a:extLst>
          </p:cNvPr>
          <p:cNvSpPr txBox="1">
            <a:spLocks/>
          </p:cNvSpPr>
          <p:nvPr/>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6" name="Picture 5">
            <a:extLst>
              <a:ext uri="{FF2B5EF4-FFF2-40B4-BE49-F238E27FC236}">
                <a16:creationId xmlns:a16="http://schemas.microsoft.com/office/drawing/2014/main" id="{30B844D2-40A3-48A2-A564-9CEE1AFBE8B1}"/>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478497" y="6355437"/>
            <a:ext cx="980846" cy="280168"/>
          </a:xfrm>
          <a:prstGeom prst="rect">
            <a:avLst/>
          </a:prstGeom>
        </p:spPr>
      </p:pic>
    </p:spTree>
    <p:extLst>
      <p:ext uri="{BB962C8B-B14F-4D97-AF65-F5344CB8AC3E}">
        <p14:creationId xmlns:p14="http://schemas.microsoft.com/office/powerpoint/2010/main" val="84809304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1 Column Paragrap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noAutofit/>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hasCustomPrompt="1"/>
          </p:nvPr>
        </p:nvSpPr>
        <p:spPr>
          <a:xfrm>
            <a:off x="448173" y="1341439"/>
            <a:ext cx="5576372" cy="4827587"/>
          </a:xfrm>
        </p:spPr>
        <p:txBody>
          <a:bodyPr>
            <a:noAutofit/>
          </a:bodyPr>
          <a:lstStyle>
            <a:lvl1pPr marL="0" indent="0">
              <a:spcBef>
                <a:spcPts val="2200"/>
              </a:spcBef>
              <a:buFont typeface="Arial" panose="020B0604020202020204" pitchFamily="34" charset="0"/>
              <a:buNone/>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master text styles</a:t>
            </a:r>
          </a:p>
        </p:txBody>
      </p:sp>
    </p:spTree>
    <p:extLst>
      <p:ext uri="{BB962C8B-B14F-4D97-AF65-F5344CB8AC3E}">
        <p14:creationId xmlns:p14="http://schemas.microsoft.com/office/powerpoint/2010/main" val="291961159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1_1 Column Paragraph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hasCustomPrompt="1"/>
          </p:nvPr>
        </p:nvSpPr>
        <p:spPr>
          <a:xfrm>
            <a:off x="448173" y="1341439"/>
            <a:ext cx="5576372" cy="4827587"/>
          </a:xfrm>
        </p:spPr>
        <p:txBody>
          <a:bodyPr>
            <a:noAutofit/>
          </a:bodyPr>
          <a:lstStyle>
            <a:lvl1pPr marL="0" indent="0">
              <a:spcBef>
                <a:spcPts val="2200"/>
              </a:spcBef>
              <a:buFont typeface="Arial" panose="020B0604020202020204" pitchFamily="34" charset="0"/>
              <a:buNone/>
              <a:defRPr>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a:t>Click to edit master text styles</a:t>
            </a:r>
          </a:p>
        </p:txBody>
      </p:sp>
      <p:sp>
        <p:nvSpPr>
          <p:cNvPr id="4" name="Footer Placeholder 4">
            <a:extLst>
              <a:ext uri="{FF2B5EF4-FFF2-40B4-BE49-F238E27FC236}">
                <a16:creationId xmlns:a16="http://schemas.microsoft.com/office/drawing/2014/main" id="{C5FC9D19-FD18-4FB1-8ED4-D081FA9CA371}"/>
              </a:ext>
            </a:extLst>
          </p:cNvPr>
          <p:cNvSpPr txBox="1">
            <a:spLocks/>
          </p:cNvSpPr>
          <p:nvPr/>
        </p:nvSpPr>
        <p:spPr>
          <a:xfrm>
            <a:off x="7940458" y="6408532"/>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a:t>
            </a:r>
          </a:p>
        </p:txBody>
      </p:sp>
      <p:sp>
        <p:nvSpPr>
          <p:cNvPr id="5" name="Slide Number Placeholder 5">
            <a:extLst>
              <a:ext uri="{FF2B5EF4-FFF2-40B4-BE49-F238E27FC236}">
                <a16:creationId xmlns:a16="http://schemas.microsoft.com/office/drawing/2014/main" id="{111A02E9-BA2B-472C-81C4-43FE2ED39112}"/>
              </a:ext>
            </a:extLst>
          </p:cNvPr>
          <p:cNvSpPr txBox="1">
            <a:spLocks/>
          </p:cNvSpPr>
          <p:nvPr/>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6" name="Picture 5">
            <a:extLst>
              <a:ext uri="{FF2B5EF4-FFF2-40B4-BE49-F238E27FC236}">
                <a16:creationId xmlns:a16="http://schemas.microsoft.com/office/drawing/2014/main" id="{1C492A80-BA26-43B7-B9B1-1E88D104E89A}"/>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478497" y="6355437"/>
            <a:ext cx="980846" cy="280168"/>
          </a:xfrm>
          <a:prstGeom prst="rect">
            <a:avLst/>
          </a:prstGeom>
        </p:spPr>
      </p:pic>
    </p:spTree>
    <p:extLst>
      <p:ext uri="{BB962C8B-B14F-4D97-AF65-F5344CB8AC3E}">
        <p14:creationId xmlns:p14="http://schemas.microsoft.com/office/powerpoint/2010/main" val="138834167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hasCustomPrompt="1"/>
          </p:nvPr>
        </p:nvSpPr>
        <p:spPr>
          <a:xfrm>
            <a:off x="449369" y="320903"/>
            <a:ext cx="11191625" cy="641123"/>
          </a:xfrm>
        </p:spPr>
        <p:txBody>
          <a:bodyPr>
            <a:noAutofit/>
          </a:bodyPr>
          <a:lstStyle/>
          <a:p>
            <a:r>
              <a:rPr lang="en-GB"/>
              <a:t>Click to edit master title style</a:t>
            </a:r>
            <a:endParaRPr lang="en-US"/>
          </a:p>
        </p:txBody>
      </p:sp>
    </p:spTree>
    <p:extLst>
      <p:ext uri="{BB962C8B-B14F-4D97-AF65-F5344CB8AC3E}">
        <p14:creationId xmlns:p14="http://schemas.microsoft.com/office/powerpoint/2010/main" val="176743290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omparison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hasCustomPrompt="1"/>
          </p:nvPr>
        </p:nvSpPr>
        <p:spPr/>
        <p:txBody>
          <a:bodyPr>
            <a:noAutofit/>
          </a:bodyPr>
          <a:lstStyle>
            <a:lvl1pPr>
              <a:defRPr/>
            </a:lvl1pPr>
          </a:lstStyle>
          <a:p>
            <a:r>
              <a:rPr lang="en-US"/>
              <a:t>Comparison</a:t>
            </a:r>
          </a:p>
        </p:txBody>
      </p:sp>
      <p:sp>
        <p:nvSpPr>
          <p:cNvPr id="25" name="Text Placeholder 24">
            <a:extLst>
              <a:ext uri="{FF2B5EF4-FFF2-40B4-BE49-F238E27FC236}">
                <a16:creationId xmlns:a16="http://schemas.microsoft.com/office/drawing/2014/main" id="{38259AE1-258A-8F44-B2BE-0E793A22F62D}"/>
              </a:ext>
            </a:extLst>
          </p:cNvPr>
          <p:cNvSpPr>
            <a:spLocks noGrp="1"/>
          </p:cNvSpPr>
          <p:nvPr>
            <p:ph type="body" sz="quarter" idx="12" hasCustomPrompt="1"/>
          </p:nvPr>
        </p:nvSpPr>
        <p:spPr>
          <a:xfrm>
            <a:off x="448348" y="1353406"/>
            <a:ext cx="5015666"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27" name="Text Placeholder 26">
            <a:extLst>
              <a:ext uri="{FF2B5EF4-FFF2-40B4-BE49-F238E27FC236}">
                <a16:creationId xmlns:a16="http://schemas.microsoft.com/office/drawing/2014/main" id="{E8AFC9D9-8450-0942-BEA0-F82861C6B0CE}"/>
              </a:ext>
            </a:extLst>
          </p:cNvPr>
          <p:cNvSpPr>
            <a:spLocks noGrp="1"/>
          </p:cNvSpPr>
          <p:nvPr>
            <p:ph type="body" sz="quarter" idx="13" hasCustomPrompt="1"/>
          </p:nvPr>
        </p:nvSpPr>
        <p:spPr>
          <a:xfrm>
            <a:off x="6075220" y="1353405"/>
            <a:ext cx="5240115" cy="663282"/>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hasCustomPrompt="1"/>
          </p:nvPr>
        </p:nvSpPr>
        <p:spPr>
          <a:xfrm>
            <a:off x="441993" y="2032053"/>
            <a:ext cx="5015667" cy="4136973"/>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hasCustomPrompt="1"/>
          </p:nvPr>
        </p:nvSpPr>
        <p:spPr>
          <a:xfrm>
            <a:off x="6075220" y="2032053"/>
            <a:ext cx="4917769" cy="4136973"/>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6" name="Straight Connector 5">
            <a:extLst>
              <a:ext uri="{FF2B5EF4-FFF2-40B4-BE49-F238E27FC236}">
                <a16:creationId xmlns:a16="http://schemas.microsoft.com/office/drawing/2014/main" id="{CE98FA07-6B5E-4D85-86E2-8446DAEC1245}"/>
              </a:ext>
            </a:extLst>
          </p:cNvPr>
          <p:cNvCxnSpPr/>
          <p:nvPr/>
        </p:nvCxnSpPr>
        <p:spPr>
          <a:xfrm>
            <a:off x="551007" y="1363053"/>
            <a:ext cx="490665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053CA2D-1284-40F4-AC5E-82B5B350B2D8}"/>
              </a:ext>
            </a:extLst>
          </p:cNvPr>
          <p:cNvCxnSpPr/>
          <p:nvPr/>
        </p:nvCxnSpPr>
        <p:spPr>
          <a:xfrm>
            <a:off x="551007" y="2000008"/>
            <a:ext cx="49066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984F364-C864-4B84-A8B2-89A0C8A00D3D}"/>
              </a:ext>
            </a:extLst>
          </p:cNvPr>
          <p:cNvCxnSpPr/>
          <p:nvPr/>
        </p:nvCxnSpPr>
        <p:spPr>
          <a:xfrm>
            <a:off x="6154753" y="1363053"/>
            <a:ext cx="490665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F0F8A1A-FCA7-4E51-987F-D40A4ACEA34C}"/>
              </a:ext>
            </a:extLst>
          </p:cNvPr>
          <p:cNvCxnSpPr/>
          <p:nvPr/>
        </p:nvCxnSpPr>
        <p:spPr>
          <a:xfrm>
            <a:off x="6154753" y="2000008"/>
            <a:ext cx="49066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242876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2_Comparison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hasCustomPrompt="1"/>
          </p:nvPr>
        </p:nvSpPr>
        <p:spPr/>
        <p:txBody>
          <a:bodyPr>
            <a:noAutofit/>
          </a:bodyPr>
          <a:lstStyle>
            <a:lvl1pPr>
              <a:defRPr>
                <a:solidFill>
                  <a:schemeClr val="bg1"/>
                </a:solidFill>
              </a:defRPr>
            </a:lvl1pPr>
          </a:lstStyle>
          <a:p>
            <a:r>
              <a:rPr lang="en-US"/>
              <a:t>Comparison</a:t>
            </a:r>
          </a:p>
        </p:txBody>
      </p:sp>
      <p:sp>
        <p:nvSpPr>
          <p:cNvPr id="25" name="Text Placeholder 24">
            <a:extLst>
              <a:ext uri="{FF2B5EF4-FFF2-40B4-BE49-F238E27FC236}">
                <a16:creationId xmlns:a16="http://schemas.microsoft.com/office/drawing/2014/main" id="{38259AE1-258A-8F44-B2BE-0E793A22F62D}"/>
              </a:ext>
            </a:extLst>
          </p:cNvPr>
          <p:cNvSpPr>
            <a:spLocks noGrp="1"/>
          </p:cNvSpPr>
          <p:nvPr>
            <p:ph type="body" sz="quarter" idx="12" hasCustomPrompt="1"/>
          </p:nvPr>
        </p:nvSpPr>
        <p:spPr>
          <a:xfrm>
            <a:off x="448348" y="1353406"/>
            <a:ext cx="5015666"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27" name="Text Placeholder 26">
            <a:extLst>
              <a:ext uri="{FF2B5EF4-FFF2-40B4-BE49-F238E27FC236}">
                <a16:creationId xmlns:a16="http://schemas.microsoft.com/office/drawing/2014/main" id="{E8AFC9D9-8450-0942-BEA0-F82861C6B0CE}"/>
              </a:ext>
            </a:extLst>
          </p:cNvPr>
          <p:cNvSpPr>
            <a:spLocks noGrp="1"/>
          </p:cNvSpPr>
          <p:nvPr>
            <p:ph type="body" sz="quarter" idx="13" hasCustomPrompt="1"/>
          </p:nvPr>
        </p:nvSpPr>
        <p:spPr>
          <a:xfrm>
            <a:off x="6075220" y="1353405"/>
            <a:ext cx="5240115" cy="663282"/>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hasCustomPrompt="1"/>
          </p:nvPr>
        </p:nvSpPr>
        <p:spPr>
          <a:xfrm>
            <a:off x="441993" y="2032053"/>
            <a:ext cx="5015667" cy="4136973"/>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hasCustomPrompt="1"/>
          </p:nvPr>
        </p:nvSpPr>
        <p:spPr>
          <a:xfrm>
            <a:off x="6075220" y="2032053"/>
            <a:ext cx="4917769" cy="4136973"/>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6" name="Straight Connector 5">
            <a:extLst>
              <a:ext uri="{FF2B5EF4-FFF2-40B4-BE49-F238E27FC236}">
                <a16:creationId xmlns:a16="http://schemas.microsoft.com/office/drawing/2014/main" id="{CE98FA07-6B5E-4D85-86E2-8446DAEC1245}"/>
              </a:ext>
            </a:extLst>
          </p:cNvPr>
          <p:cNvCxnSpPr/>
          <p:nvPr/>
        </p:nvCxnSpPr>
        <p:spPr>
          <a:xfrm>
            <a:off x="551007" y="1363053"/>
            <a:ext cx="490665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053CA2D-1284-40F4-AC5E-82B5B350B2D8}"/>
              </a:ext>
            </a:extLst>
          </p:cNvPr>
          <p:cNvCxnSpPr/>
          <p:nvPr/>
        </p:nvCxnSpPr>
        <p:spPr>
          <a:xfrm>
            <a:off x="551007" y="2000008"/>
            <a:ext cx="4906653"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984F364-C864-4B84-A8B2-89A0C8A00D3D}"/>
              </a:ext>
            </a:extLst>
          </p:cNvPr>
          <p:cNvCxnSpPr/>
          <p:nvPr/>
        </p:nvCxnSpPr>
        <p:spPr>
          <a:xfrm>
            <a:off x="6154753" y="1363053"/>
            <a:ext cx="490665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F0F8A1A-FCA7-4E51-987F-D40A4ACEA34C}"/>
              </a:ext>
            </a:extLst>
          </p:cNvPr>
          <p:cNvCxnSpPr/>
          <p:nvPr/>
        </p:nvCxnSpPr>
        <p:spPr>
          <a:xfrm>
            <a:off x="6154753" y="2000008"/>
            <a:ext cx="4906653"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02DB410B-058F-466F-A1D1-A3894F5ECFC1}"/>
              </a:ext>
            </a:extLst>
          </p:cNvPr>
          <p:cNvSpPr txBox="1">
            <a:spLocks/>
          </p:cNvSpPr>
          <p:nvPr/>
        </p:nvSpPr>
        <p:spPr>
          <a:xfrm>
            <a:off x="7940458" y="6408532"/>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a:t>
            </a:r>
          </a:p>
        </p:txBody>
      </p:sp>
      <p:sp>
        <p:nvSpPr>
          <p:cNvPr id="15" name="Slide Number Placeholder 5">
            <a:extLst>
              <a:ext uri="{FF2B5EF4-FFF2-40B4-BE49-F238E27FC236}">
                <a16:creationId xmlns:a16="http://schemas.microsoft.com/office/drawing/2014/main" id="{A524C4A1-C0E2-4BAF-BB6D-90C250E3080D}"/>
              </a:ext>
            </a:extLst>
          </p:cNvPr>
          <p:cNvSpPr txBox="1">
            <a:spLocks/>
          </p:cNvSpPr>
          <p:nvPr/>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16" name="Picture 15">
            <a:extLst>
              <a:ext uri="{FF2B5EF4-FFF2-40B4-BE49-F238E27FC236}">
                <a16:creationId xmlns:a16="http://schemas.microsoft.com/office/drawing/2014/main" id="{AAC94CAA-B505-44C0-9780-8630ECE1428A}"/>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478497" y="6355437"/>
            <a:ext cx="980846" cy="280168"/>
          </a:xfrm>
          <a:prstGeom prst="rect">
            <a:avLst/>
          </a:prstGeom>
        </p:spPr>
      </p:pic>
    </p:spTree>
    <p:extLst>
      <p:ext uri="{BB962C8B-B14F-4D97-AF65-F5344CB8AC3E}">
        <p14:creationId xmlns:p14="http://schemas.microsoft.com/office/powerpoint/2010/main" val="381461260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1_Comparison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hasCustomPrompt="1"/>
          </p:nvPr>
        </p:nvSpPr>
        <p:spPr/>
        <p:txBody>
          <a:bodyPr>
            <a:noAutofit/>
          </a:bodyPr>
          <a:lstStyle>
            <a:lvl1pPr>
              <a:defRPr/>
            </a:lvl1pPr>
          </a:lstStyle>
          <a:p>
            <a:r>
              <a:rPr lang="en-US"/>
              <a:t>Comparison</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p:nvPr>
        </p:nvSpPr>
        <p:spPr>
          <a:xfrm>
            <a:off x="441993" y="2032053"/>
            <a:ext cx="5015667" cy="413697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p:nvPr>
        </p:nvSpPr>
        <p:spPr>
          <a:xfrm>
            <a:off x="6075220" y="2032053"/>
            <a:ext cx="4917769" cy="413697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1" name="Text Placeholder 24">
            <a:extLst>
              <a:ext uri="{FF2B5EF4-FFF2-40B4-BE49-F238E27FC236}">
                <a16:creationId xmlns:a16="http://schemas.microsoft.com/office/drawing/2014/main" id="{A617C30D-6677-4544-84F0-16AFD751491A}"/>
              </a:ext>
            </a:extLst>
          </p:cNvPr>
          <p:cNvSpPr>
            <a:spLocks noGrp="1"/>
          </p:cNvSpPr>
          <p:nvPr>
            <p:ph type="body" sz="quarter" idx="16"/>
          </p:nvPr>
        </p:nvSpPr>
        <p:spPr>
          <a:xfrm>
            <a:off x="448348" y="1353406"/>
            <a:ext cx="5015666"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15" name="Text Placeholder 26">
            <a:extLst>
              <a:ext uri="{FF2B5EF4-FFF2-40B4-BE49-F238E27FC236}">
                <a16:creationId xmlns:a16="http://schemas.microsoft.com/office/drawing/2014/main" id="{93DCD0F7-5A8A-416A-81AC-0114C8CABD0E}"/>
              </a:ext>
            </a:extLst>
          </p:cNvPr>
          <p:cNvSpPr>
            <a:spLocks noGrp="1"/>
          </p:cNvSpPr>
          <p:nvPr>
            <p:ph type="body" sz="quarter" idx="17"/>
          </p:nvPr>
        </p:nvSpPr>
        <p:spPr>
          <a:xfrm>
            <a:off x="6075220" y="1353405"/>
            <a:ext cx="5240115" cy="663282"/>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16" name="Straight Connector 15">
            <a:extLst>
              <a:ext uri="{FF2B5EF4-FFF2-40B4-BE49-F238E27FC236}">
                <a16:creationId xmlns:a16="http://schemas.microsoft.com/office/drawing/2014/main" id="{DD16FE58-354C-409A-9F9F-4AF0E8A2C185}"/>
              </a:ext>
            </a:extLst>
          </p:cNvPr>
          <p:cNvCxnSpPr/>
          <p:nvPr/>
        </p:nvCxnSpPr>
        <p:spPr>
          <a:xfrm>
            <a:off x="551007" y="1363053"/>
            <a:ext cx="490665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2A7DA52-B5AF-4BFB-BED6-51CEF201DF71}"/>
              </a:ext>
            </a:extLst>
          </p:cNvPr>
          <p:cNvCxnSpPr/>
          <p:nvPr/>
        </p:nvCxnSpPr>
        <p:spPr>
          <a:xfrm>
            <a:off x="551007" y="2000008"/>
            <a:ext cx="49066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A25C755E-EFBF-4346-BA81-8249D1A18355}"/>
              </a:ext>
            </a:extLst>
          </p:cNvPr>
          <p:cNvCxnSpPr/>
          <p:nvPr/>
        </p:nvCxnSpPr>
        <p:spPr>
          <a:xfrm>
            <a:off x="6154753" y="1363053"/>
            <a:ext cx="490665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C910E447-19A7-49E6-9D25-2300EF2B9E60}"/>
              </a:ext>
            </a:extLst>
          </p:cNvPr>
          <p:cNvCxnSpPr/>
          <p:nvPr/>
        </p:nvCxnSpPr>
        <p:spPr>
          <a:xfrm>
            <a:off x="6154753" y="2000008"/>
            <a:ext cx="49066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939034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_Comparison_1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hasCustomPrompt="1"/>
          </p:nvPr>
        </p:nvSpPr>
        <p:spPr>
          <a:solidFill>
            <a:schemeClr val="tx2"/>
          </a:solidFill>
        </p:spPr>
        <p:txBody>
          <a:bodyPr>
            <a:noAutofit/>
          </a:bodyPr>
          <a:lstStyle>
            <a:lvl1pPr>
              <a:defRPr>
                <a:solidFill>
                  <a:schemeClr val="bg1"/>
                </a:solidFill>
              </a:defRPr>
            </a:lvl1pPr>
          </a:lstStyle>
          <a:p>
            <a:r>
              <a:rPr lang="en-US"/>
              <a:t>Comparison</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hasCustomPrompt="1"/>
          </p:nvPr>
        </p:nvSpPr>
        <p:spPr>
          <a:xfrm>
            <a:off x="441993" y="2032053"/>
            <a:ext cx="5015667" cy="4136973"/>
          </a:xfrm>
          <a:solidFill>
            <a:schemeClr val="tx2"/>
          </a:solid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hasCustomPrompt="1"/>
          </p:nvPr>
        </p:nvSpPr>
        <p:spPr>
          <a:xfrm>
            <a:off x="6075220" y="2032053"/>
            <a:ext cx="4917769" cy="4136973"/>
          </a:xfrm>
          <a:solidFill>
            <a:schemeClr val="tx2"/>
          </a:solid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1" name="Text Placeholder 24">
            <a:extLst>
              <a:ext uri="{FF2B5EF4-FFF2-40B4-BE49-F238E27FC236}">
                <a16:creationId xmlns:a16="http://schemas.microsoft.com/office/drawing/2014/main" id="{A617C30D-6677-4544-84F0-16AFD751491A}"/>
              </a:ext>
            </a:extLst>
          </p:cNvPr>
          <p:cNvSpPr>
            <a:spLocks noGrp="1"/>
          </p:cNvSpPr>
          <p:nvPr>
            <p:ph type="body" sz="quarter" idx="16" hasCustomPrompt="1"/>
          </p:nvPr>
        </p:nvSpPr>
        <p:spPr>
          <a:xfrm>
            <a:off x="448348" y="1353406"/>
            <a:ext cx="5015666" cy="674285"/>
          </a:xfrm>
          <a:solidFill>
            <a:schemeClr val="tx2"/>
          </a:solid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15" name="Text Placeholder 26">
            <a:extLst>
              <a:ext uri="{FF2B5EF4-FFF2-40B4-BE49-F238E27FC236}">
                <a16:creationId xmlns:a16="http://schemas.microsoft.com/office/drawing/2014/main" id="{93DCD0F7-5A8A-416A-81AC-0114C8CABD0E}"/>
              </a:ext>
            </a:extLst>
          </p:cNvPr>
          <p:cNvSpPr>
            <a:spLocks noGrp="1"/>
          </p:cNvSpPr>
          <p:nvPr>
            <p:ph type="body" sz="quarter" idx="17" hasCustomPrompt="1"/>
          </p:nvPr>
        </p:nvSpPr>
        <p:spPr>
          <a:xfrm>
            <a:off x="6075220" y="1353405"/>
            <a:ext cx="5240115" cy="663282"/>
          </a:xfrm>
          <a:solidFill>
            <a:schemeClr val="tx2"/>
          </a:solid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16" name="Straight Connector 15">
            <a:extLst>
              <a:ext uri="{FF2B5EF4-FFF2-40B4-BE49-F238E27FC236}">
                <a16:creationId xmlns:a16="http://schemas.microsoft.com/office/drawing/2014/main" id="{DD16FE58-354C-409A-9F9F-4AF0E8A2C185}"/>
              </a:ext>
            </a:extLst>
          </p:cNvPr>
          <p:cNvCxnSpPr/>
          <p:nvPr/>
        </p:nvCxnSpPr>
        <p:spPr>
          <a:xfrm>
            <a:off x="551007" y="1363053"/>
            <a:ext cx="490665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2A7DA52-B5AF-4BFB-BED6-51CEF201DF71}"/>
              </a:ext>
            </a:extLst>
          </p:cNvPr>
          <p:cNvCxnSpPr/>
          <p:nvPr/>
        </p:nvCxnSpPr>
        <p:spPr>
          <a:xfrm>
            <a:off x="551007" y="2000008"/>
            <a:ext cx="4906653"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A25C755E-EFBF-4346-BA81-8249D1A18355}"/>
              </a:ext>
            </a:extLst>
          </p:cNvPr>
          <p:cNvCxnSpPr/>
          <p:nvPr/>
        </p:nvCxnSpPr>
        <p:spPr>
          <a:xfrm>
            <a:off x="6154753" y="1363053"/>
            <a:ext cx="4906653"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C910E447-19A7-49E6-9D25-2300EF2B9E60}"/>
              </a:ext>
            </a:extLst>
          </p:cNvPr>
          <p:cNvCxnSpPr/>
          <p:nvPr/>
        </p:nvCxnSpPr>
        <p:spPr>
          <a:xfrm>
            <a:off x="6154753" y="2000008"/>
            <a:ext cx="4906653"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Footer Placeholder 4">
            <a:extLst>
              <a:ext uri="{FF2B5EF4-FFF2-40B4-BE49-F238E27FC236}">
                <a16:creationId xmlns:a16="http://schemas.microsoft.com/office/drawing/2014/main" id="{BC64DEE5-1633-4183-884B-157BF497A359}"/>
              </a:ext>
            </a:extLst>
          </p:cNvPr>
          <p:cNvSpPr txBox="1">
            <a:spLocks/>
          </p:cNvSpPr>
          <p:nvPr/>
        </p:nvSpPr>
        <p:spPr>
          <a:xfrm>
            <a:off x="7940458" y="6408532"/>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a:t>
            </a:r>
          </a:p>
        </p:txBody>
      </p:sp>
      <p:sp>
        <p:nvSpPr>
          <p:cNvPr id="13" name="Slide Number Placeholder 5">
            <a:extLst>
              <a:ext uri="{FF2B5EF4-FFF2-40B4-BE49-F238E27FC236}">
                <a16:creationId xmlns:a16="http://schemas.microsoft.com/office/drawing/2014/main" id="{49EC64A0-69BE-4212-AD53-F5432C7681D5}"/>
              </a:ext>
            </a:extLst>
          </p:cNvPr>
          <p:cNvSpPr txBox="1">
            <a:spLocks/>
          </p:cNvSpPr>
          <p:nvPr/>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14" name="Picture 13">
            <a:extLst>
              <a:ext uri="{FF2B5EF4-FFF2-40B4-BE49-F238E27FC236}">
                <a16:creationId xmlns:a16="http://schemas.microsoft.com/office/drawing/2014/main" id="{05B99B5C-D2C7-4A9A-B2C4-506A6D0ACA0A}"/>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478497" y="6355437"/>
            <a:ext cx="980846" cy="280168"/>
          </a:xfrm>
          <a:prstGeom prst="rect">
            <a:avLst/>
          </a:prstGeom>
        </p:spPr>
      </p:pic>
    </p:spTree>
    <p:extLst>
      <p:ext uri="{BB962C8B-B14F-4D97-AF65-F5344CB8AC3E}">
        <p14:creationId xmlns:p14="http://schemas.microsoft.com/office/powerpoint/2010/main" val="47821583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p>
            <a:r>
              <a:rPr lang="en-GB"/>
              <a:t>Click to edit master title style</a:t>
            </a:r>
            <a:endParaRPr lang="en-US"/>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1993" y="2470203"/>
            <a:ext cx="3355980" cy="3698823"/>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5" name="Text Placeholder 28">
            <a:extLst>
              <a:ext uri="{FF2B5EF4-FFF2-40B4-BE49-F238E27FC236}">
                <a16:creationId xmlns:a16="http://schemas.microsoft.com/office/drawing/2014/main" id="{F7B81E75-E29C-46DA-B1D5-0C614A3643E9}"/>
              </a:ext>
            </a:extLst>
          </p:cNvPr>
          <p:cNvSpPr>
            <a:spLocks noGrp="1"/>
          </p:cNvSpPr>
          <p:nvPr>
            <p:ph type="body" sz="quarter" idx="16" hasCustomPrompt="1"/>
          </p:nvPr>
        </p:nvSpPr>
        <p:spPr>
          <a:xfrm>
            <a:off x="4299553" y="2470203"/>
            <a:ext cx="3355980" cy="3698823"/>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0" name="Text Placeholder 28">
            <a:extLst>
              <a:ext uri="{FF2B5EF4-FFF2-40B4-BE49-F238E27FC236}">
                <a16:creationId xmlns:a16="http://schemas.microsoft.com/office/drawing/2014/main" id="{ADB32618-CA30-473C-A67C-E2840BEFA3F2}"/>
              </a:ext>
            </a:extLst>
          </p:cNvPr>
          <p:cNvSpPr>
            <a:spLocks noGrp="1"/>
          </p:cNvSpPr>
          <p:nvPr>
            <p:ph type="body" sz="quarter" idx="18" hasCustomPrompt="1"/>
          </p:nvPr>
        </p:nvSpPr>
        <p:spPr>
          <a:xfrm>
            <a:off x="8157112" y="2470203"/>
            <a:ext cx="3355980" cy="3698823"/>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8" name="Text Placeholder 24">
            <a:extLst>
              <a:ext uri="{FF2B5EF4-FFF2-40B4-BE49-F238E27FC236}">
                <a16:creationId xmlns:a16="http://schemas.microsoft.com/office/drawing/2014/main" id="{F893170B-6C3A-44FC-B5A0-0BDCF92DD82A}"/>
              </a:ext>
            </a:extLst>
          </p:cNvPr>
          <p:cNvSpPr>
            <a:spLocks noGrp="1"/>
          </p:cNvSpPr>
          <p:nvPr>
            <p:ph type="body" sz="quarter" idx="12" hasCustomPrompt="1"/>
          </p:nvPr>
        </p:nvSpPr>
        <p:spPr>
          <a:xfrm>
            <a:off x="448348" y="1782031"/>
            <a:ext cx="334962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32" name="Straight Connector 31">
            <a:extLst>
              <a:ext uri="{FF2B5EF4-FFF2-40B4-BE49-F238E27FC236}">
                <a16:creationId xmlns:a16="http://schemas.microsoft.com/office/drawing/2014/main" id="{0CF88FF3-BB22-42CF-91F9-F2635D7ECCBF}"/>
              </a:ext>
            </a:extLst>
          </p:cNvPr>
          <p:cNvCxnSpPr/>
          <p:nvPr/>
        </p:nvCxnSpPr>
        <p:spPr>
          <a:xfrm>
            <a:off x="551006" y="1791678"/>
            <a:ext cx="324696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DB52587-8BF6-46CD-A8A4-633ADCDBF17E}"/>
              </a:ext>
            </a:extLst>
          </p:cNvPr>
          <p:cNvCxnSpPr/>
          <p:nvPr/>
        </p:nvCxnSpPr>
        <p:spPr>
          <a:xfrm>
            <a:off x="551006" y="2428633"/>
            <a:ext cx="324696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DCE5099D-E46E-42A8-A893-636567FD7A91}"/>
              </a:ext>
            </a:extLst>
          </p:cNvPr>
          <p:cNvSpPr txBox="1"/>
          <p:nvPr/>
        </p:nvSpPr>
        <p:spPr>
          <a:xfrm>
            <a:off x="454507" y="1266929"/>
            <a:ext cx="357883" cy="276999"/>
          </a:xfrm>
          <a:prstGeom prst="rect">
            <a:avLst/>
          </a:prstGeom>
          <a:noFill/>
        </p:spPr>
        <p:txBody>
          <a:bodyPr wrap="none" rtlCol="0">
            <a:spAutoFit/>
          </a:bodyPr>
          <a:lstStyle/>
          <a:p>
            <a:pPr algn="l"/>
            <a:r>
              <a:rPr lang="en-US" sz="1200" b="1"/>
              <a:t>01</a:t>
            </a:r>
          </a:p>
        </p:txBody>
      </p:sp>
      <p:sp>
        <p:nvSpPr>
          <p:cNvPr id="35" name="Text Placeholder 24">
            <a:extLst>
              <a:ext uri="{FF2B5EF4-FFF2-40B4-BE49-F238E27FC236}">
                <a16:creationId xmlns:a16="http://schemas.microsoft.com/office/drawing/2014/main" id="{7AE21221-05FA-4E93-81CB-3898BC716FC9}"/>
              </a:ext>
            </a:extLst>
          </p:cNvPr>
          <p:cNvSpPr>
            <a:spLocks noGrp="1"/>
          </p:cNvSpPr>
          <p:nvPr>
            <p:ph type="body" sz="quarter" idx="15" hasCustomPrompt="1"/>
          </p:nvPr>
        </p:nvSpPr>
        <p:spPr>
          <a:xfrm>
            <a:off x="4299553" y="1782031"/>
            <a:ext cx="334962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36" name="Straight Connector 35">
            <a:extLst>
              <a:ext uri="{FF2B5EF4-FFF2-40B4-BE49-F238E27FC236}">
                <a16:creationId xmlns:a16="http://schemas.microsoft.com/office/drawing/2014/main" id="{860CEC19-F179-4F60-B68C-62050C9BE87A}"/>
              </a:ext>
            </a:extLst>
          </p:cNvPr>
          <p:cNvCxnSpPr/>
          <p:nvPr/>
        </p:nvCxnSpPr>
        <p:spPr>
          <a:xfrm>
            <a:off x="4402211" y="1791678"/>
            <a:ext cx="324696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00D1D329-3C35-45F2-897F-73214700019B}"/>
              </a:ext>
            </a:extLst>
          </p:cNvPr>
          <p:cNvCxnSpPr/>
          <p:nvPr/>
        </p:nvCxnSpPr>
        <p:spPr>
          <a:xfrm>
            <a:off x="4402211" y="2428633"/>
            <a:ext cx="324696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F0ED4466-2D2A-4666-BEC4-61DFBF1578B7}"/>
              </a:ext>
            </a:extLst>
          </p:cNvPr>
          <p:cNvSpPr txBox="1"/>
          <p:nvPr/>
        </p:nvSpPr>
        <p:spPr>
          <a:xfrm>
            <a:off x="4305712" y="1266929"/>
            <a:ext cx="357883" cy="276999"/>
          </a:xfrm>
          <a:prstGeom prst="rect">
            <a:avLst/>
          </a:prstGeom>
          <a:noFill/>
        </p:spPr>
        <p:txBody>
          <a:bodyPr wrap="none" rtlCol="0">
            <a:spAutoFit/>
          </a:bodyPr>
          <a:lstStyle/>
          <a:p>
            <a:pPr algn="l"/>
            <a:r>
              <a:rPr lang="en-US" sz="1200" b="1"/>
              <a:t>02</a:t>
            </a:r>
          </a:p>
        </p:txBody>
      </p:sp>
      <p:sp>
        <p:nvSpPr>
          <p:cNvPr id="39" name="Text Placeholder 24">
            <a:extLst>
              <a:ext uri="{FF2B5EF4-FFF2-40B4-BE49-F238E27FC236}">
                <a16:creationId xmlns:a16="http://schemas.microsoft.com/office/drawing/2014/main" id="{E4F1CE22-F61D-4F7A-89B5-3536651ED31C}"/>
              </a:ext>
            </a:extLst>
          </p:cNvPr>
          <p:cNvSpPr>
            <a:spLocks noGrp="1"/>
          </p:cNvSpPr>
          <p:nvPr>
            <p:ph type="body" sz="quarter" idx="17" hasCustomPrompt="1"/>
          </p:nvPr>
        </p:nvSpPr>
        <p:spPr>
          <a:xfrm>
            <a:off x="8163467" y="1782031"/>
            <a:ext cx="334962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40" name="Straight Connector 39">
            <a:extLst>
              <a:ext uri="{FF2B5EF4-FFF2-40B4-BE49-F238E27FC236}">
                <a16:creationId xmlns:a16="http://schemas.microsoft.com/office/drawing/2014/main" id="{DBB3B9F2-8383-4D12-A098-74AD30137449}"/>
              </a:ext>
            </a:extLst>
          </p:cNvPr>
          <p:cNvCxnSpPr/>
          <p:nvPr/>
        </p:nvCxnSpPr>
        <p:spPr>
          <a:xfrm>
            <a:off x="8266125" y="1791678"/>
            <a:ext cx="324696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D98F29E1-02F9-433A-B1B3-EE1FC4F563B7}"/>
              </a:ext>
            </a:extLst>
          </p:cNvPr>
          <p:cNvCxnSpPr/>
          <p:nvPr/>
        </p:nvCxnSpPr>
        <p:spPr>
          <a:xfrm>
            <a:off x="8266125" y="2428633"/>
            <a:ext cx="324696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1395434C-83FC-4DBE-8631-51C0CE85CAF9}"/>
              </a:ext>
            </a:extLst>
          </p:cNvPr>
          <p:cNvSpPr txBox="1"/>
          <p:nvPr/>
        </p:nvSpPr>
        <p:spPr>
          <a:xfrm>
            <a:off x="8169627" y="1266929"/>
            <a:ext cx="357883" cy="276999"/>
          </a:xfrm>
          <a:prstGeom prst="rect">
            <a:avLst/>
          </a:prstGeom>
          <a:noFill/>
        </p:spPr>
        <p:txBody>
          <a:bodyPr wrap="none" rtlCol="0">
            <a:spAutoFit/>
          </a:bodyPr>
          <a:lstStyle/>
          <a:p>
            <a:pPr algn="l"/>
            <a:r>
              <a:rPr lang="en-US" sz="1200" b="1"/>
              <a:t>03</a:t>
            </a:r>
          </a:p>
        </p:txBody>
      </p:sp>
    </p:spTree>
    <p:extLst>
      <p:ext uri="{BB962C8B-B14F-4D97-AF65-F5344CB8AC3E}">
        <p14:creationId xmlns:p14="http://schemas.microsoft.com/office/powerpoint/2010/main" val="237248957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_3 Column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1993" y="2470203"/>
            <a:ext cx="3355980" cy="3698823"/>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5" name="Text Placeholder 28">
            <a:extLst>
              <a:ext uri="{FF2B5EF4-FFF2-40B4-BE49-F238E27FC236}">
                <a16:creationId xmlns:a16="http://schemas.microsoft.com/office/drawing/2014/main" id="{F7B81E75-E29C-46DA-B1D5-0C614A3643E9}"/>
              </a:ext>
            </a:extLst>
          </p:cNvPr>
          <p:cNvSpPr>
            <a:spLocks noGrp="1"/>
          </p:cNvSpPr>
          <p:nvPr>
            <p:ph type="body" sz="quarter" idx="16" hasCustomPrompt="1"/>
          </p:nvPr>
        </p:nvSpPr>
        <p:spPr>
          <a:xfrm>
            <a:off x="4299553" y="2470203"/>
            <a:ext cx="3355980" cy="3698823"/>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0" name="Text Placeholder 28">
            <a:extLst>
              <a:ext uri="{FF2B5EF4-FFF2-40B4-BE49-F238E27FC236}">
                <a16:creationId xmlns:a16="http://schemas.microsoft.com/office/drawing/2014/main" id="{ADB32618-CA30-473C-A67C-E2840BEFA3F2}"/>
              </a:ext>
            </a:extLst>
          </p:cNvPr>
          <p:cNvSpPr>
            <a:spLocks noGrp="1"/>
          </p:cNvSpPr>
          <p:nvPr>
            <p:ph type="body" sz="quarter" idx="18" hasCustomPrompt="1"/>
          </p:nvPr>
        </p:nvSpPr>
        <p:spPr>
          <a:xfrm>
            <a:off x="8157112" y="2470203"/>
            <a:ext cx="3355980" cy="3698823"/>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8" name="Text Placeholder 24">
            <a:extLst>
              <a:ext uri="{FF2B5EF4-FFF2-40B4-BE49-F238E27FC236}">
                <a16:creationId xmlns:a16="http://schemas.microsoft.com/office/drawing/2014/main" id="{F893170B-6C3A-44FC-B5A0-0BDCF92DD82A}"/>
              </a:ext>
            </a:extLst>
          </p:cNvPr>
          <p:cNvSpPr>
            <a:spLocks noGrp="1"/>
          </p:cNvSpPr>
          <p:nvPr>
            <p:ph type="body" sz="quarter" idx="12" hasCustomPrompt="1"/>
          </p:nvPr>
        </p:nvSpPr>
        <p:spPr>
          <a:xfrm>
            <a:off x="448348" y="1782031"/>
            <a:ext cx="3349624"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32" name="Straight Connector 31">
            <a:extLst>
              <a:ext uri="{FF2B5EF4-FFF2-40B4-BE49-F238E27FC236}">
                <a16:creationId xmlns:a16="http://schemas.microsoft.com/office/drawing/2014/main" id="{0CF88FF3-BB22-42CF-91F9-F2635D7ECCBF}"/>
              </a:ext>
            </a:extLst>
          </p:cNvPr>
          <p:cNvCxnSpPr/>
          <p:nvPr/>
        </p:nvCxnSpPr>
        <p:spPr>
          <a:xfrm>
            <a:off x="551006" y="1791678"/>
            <a:ext cx="324696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DB52587-8BF6-46CD-A8A4-633ADCDBF17E}"/>
              </a:ext>
            </a:extLst>
          </p:cNvPr>
          <p:cNvCxnSpPr/>
          <p:nvPr/>
        </p:nvCxnSpPr>
        <p:spPr>
          <a:xfrm>
            <a:off x="551006" y="2428633"/>
            <a:ext cx="324696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DCE5099D-E46E-42A8-A893-636567FD7A91}"/>
              </a:ext>
            </a:extLst>
          </p:cNvPr>
          <p:cNvSpPr txBox="1"/>
          <p:nvPr/>
        </p:nvSpPr>
        <p:spPr>
          <a:xfrm>
            <a:off x="454507" y="1266929"/>
            <a:ext cx="357883" cy="276999"/>
          </a:xfrm>
          <a:prstGeom prst="rect">
            <a:avLst/>
          </a:prstGeom>
          <a:noFill/>
        </p:spPr>
        <p:txBody>
          <a:bodyPr wrap="none" rtlCol="0">
            <a:spAutoFit/>
          </a:bodyPr>
          <a:lstStyle/>
          <a:p>
            <a:pPr algn="l"/>
            <a:r>
              <a:rPr lang="en-US" sz="1200" b="1">
                <a:solidFill>
                  <a:schemeClr val="bg1"/>
                </a:solidFill>
              </a:rPr>
              <a:t>01</a:t>
            </a:r>
          </a:p>
        </p:txBody>
      </p:sp>
      <p:sp>
        <p:nvSpPr>
          <p:cNvPr id="35" name="Text Placeholder 24">
            <a:extLst>
              <a:ext uri="{FF2B5EF4-FFF2-40B4-BE49-F238E27FC236}">
                <a16:creationId xmlns:a16="http://schemas.microsoft.com/office/drawing/2014/main" id="{7AE21221-05FA-4E93-81CB-3898BC716FC9}"/>
              </a:ext>
            </a:extLst>
          </p:cNvPr>
          <p:cNvSpPr>
            <a:spLocks noGrp="1"/>
          </p:cNvSpPr>
          <p:nvPr>
            <p:ph type="body" sz="quarter" idx="15" hasCustomPrompt="1"/>
          </p:nvPr>
        </p:nvSpPr>
        <p:spPr>
          <a:xfrm>
            <a:off x="4299553" y="1782031"/>
            <a:ext cx="3349624"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36" name="Straight Connector 35">
            <a:extLst>
              <a:ext uri="{FF2B5EF4-FFF2-40B4-BE49-F238E27FC236}">
                <a16:creationId xmlns:a16="http://schemas.microsoft.com/office/drawing/2014/main" id="{860CEC19-F179-4F60-B68C-62050C9BE87A}"/>
              </a:ext>
            </a:extLst>
          </p:cNvPr>
          <p:cNvCxnSpPr/>
          <p:nvPr/>
        </p:nvCxnSpPr>
        <p:spPr>
          <a:xfrm>
            <a:off x="4402211" y="1791678"/>
            <a:ext cx="324696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00D1D329-3C35-45F2-897F-73214700019B}"/>
              </a:ext>
            </a:extLst>
          </p:cNvPr>
          <p:cNvCxnSpPr/>
          <p:nvPr/>
        </p:nvCxnSpPr>
        <p:spPr>
          <a:xfrm>
            <a:off x="4402211" y="2428633"/>
            <a:ext cx="324696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F0ED4466-2D2A-4666-BEC4-61DFBF1578B7}"/>
              </a:ext>
            </a:extLst>
          </p:cNvPr>
          <p:cNvSpPr txBox="1"/>
          <p:nvPr/>
        </p:nvSpPr>
        <p:spPr>
          <a:xfrm>
            <a:off x="4305712" y="1266929"/>
            <a:ext cx="357883" cy="276999"/>
          </a:xfrm>
          <a:prstGeom prst="rect">
            <a:avLst/>
          </a:prstGeom>
          <a:noFill/>
        </p:spPr>
        <p:txBody>
          <a:bodyPr wrap="none" rtlCol="0">
            <a:spAutoFit/>
          </a:bodyPr>
          <a:lstStyle/>
          <a:p>
            <a:pPr algn="l"/>
            <a:r>
              <a:rPr lang="en-US" sz="1200" b="1">
                <a:solidFill>
                  <a:schemeClr val="bg1"/>
                </a:solidFill>
              </a:rPr>
              <a:t>02</a:t>
            </a:r>
          </a:p>
        </p:txBody>
      </p:sp>
      <p:sp>
        <p:nvSpPr>
          <p:cNvPr id="39" name="Text Placeholder 24">
            <a:extLst>
              <a:ext uri="{FF2B5EF4-FFF2-40B4-BE49-F238E27FC236}">
                <a16:creationId xmlns:a16="http://schemas.microsoft.com/office/drawing/2014/main" id="{E4F1CE22-F61D-4F7A-89B5-3536651ED31C}"/>
              </a:ext>
            </a:extLst>
          </p:cNvPr>
          <p:cNvSpPr>
            <a:spLocks noGrp="1"/>
          </p:cNvSpPr>
          <p:nvPr>
            <p:ph type="body" sz="quarter" idx="17" hasCustomPrompt="1"/>
          </p:nvPr>
        </p:nvSpPr>
        <p:spPr>
          <a:xfrm>
            <a:off x="8163467" y="1782031"/>
            <a:ext cx="3349624"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40" name="Straight Connector 39">
            <a:extLst>
              <a:ext uri="{FF2B5EF4-FFF2-40B4-BE49-F238E27FC236}">
                <a16:creationId xmlns:a16="http://schemas.microsoft.com/office/drawing/2014/main" id="{DBB3B9F2-8383-4D12-A098-74AD30137449}"/>
              </a:ext>
            </a:extLst>
          </p:cNvPr>
          <p:cNvCxnSpPr/>
          <p:nvPr/>
        </p:nvCxnSpPr>
        <p:spPr>
          <a:xfrm>
            <a:off x="8266125" y="1791678"/>
            <a:ext cx="324696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D98F29E1-02F9-433A-B1B3-EE1FC4F563B7}"/>
              </a:ext>
            </a:extLst>
          </p:cNvPr>
          <p:cNvCxnSpPr/>
          <p:nvPr/>
        </p:nvCxnSpPr>
        <p:spPr>
          <a:xfrm>
            <a:off x="8266125" y="2428633"/>
            <a:ext cx="324696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1395434C-83FC-4DBE-8631-51C0CE85CAF9}"/>
              </a:ext>
            </a:extLst>
          </p:cNvPr>
          <p:cNvSpPr txBox="1"/>
          <p:nvPr/>
        </p:nvSpPr>
        <p:spPr>
          <a:xfrm>
            <a:off x="8169627" y="1266929"/>
            <a:ext cx="357883" cy="276999"/>
          </a:xfrm>
          <a:prstGeom prst="rect">
            <a:avLst/>
          </a:prstGeom>
          <a:noFill/>
        </p:spPr>
        <p:txBody>
          <a:bodyPr wrap="none" rtlCol="0">
            <a:spAutoFit/>
          </a:bodyPr>
          <a:lstStyle/>
          <a:p>
            <a:pPr algn="l"/>
            <a:r>
              <a:rPr lang="en-US" sz="1200" b="1">
                <a:solidFill>
                  <a:schemeClr val="bg1"/>
                </a:solidFill>
              </a:rPr>
              <a:t>03</a:t>
            </a:r>
          </a:p>
        </p:txBody>
      </p:sp>
      <p:sp>
        <p:nvSpPr>
          <p:cNvPr id="19" name="Footer Placeholder 4">
            <a:extLst>
              <a:ext uri="{FF2B5EF4-FFF2-40B4-BE49-F238E27FC236}">
                <a16:creationId xmlns:a16="http://schemas.microsoft.com/office/drawing/2014/main" id="{9B919EAF-2157-48FC-B830-0EA7DF2AF2BA}"/>
              </a:ext>
            </a:extLst>
          </p:cNvPr>
          <p:cNvSpPr txBox="1">
            <a:spLocks/>
          </p:cNvSpPr>
          <p:nvPr/>
        </p:nvSpPr>
        <p:spPr>
          <a:xfrm>
            <a:off x="7940458" y="6408532"/>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a:t>
            </a:r>
          </a:p>
        </p:txBody>
      </p:sp>
      <p:sp>
        <p:nvSpPr>
          <p:cNvPr id="20" name="Slide Number Placeholder 5">
            <a:extLst>
              <a:ext uri="{FF2B5EF4-FFF2-40B4-BE49-F238E27FC236}">
                <a16:creationId xmlns:a16="http://schemas.microsoft.com/office/drawing/2014/main" id="{69BC07D6-763A-41B4-B714-870367EE6DC0}"/>
              </a:ext>
            </a:extLst>
          </p:cNvPr>
          <p:cNvSpPr txBox="1">
            <a:spLocks/>
          </p:cNvSpPr>
          <p:nvPr/>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22" name="Picture 21">
            <a:extLst>
              <a:ext uri="{FF2B5EF4-FFF2-40B4-BE49-F238E27FC236}">
                <a16:creationId xmlns:a16="http://schemas.microsoft.com/office/drawing/2014/main" id="{ED631925-A8DD-4B65-B199-7BEB432AAFC5}"/>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478497" y="6355437"/>
            <a:ext cx="980846" cy="280168"/>
          </a:xfrm>
          <a:prstGeom prst="rect">
            <a:avLst/>
          </a:prstGeom>
        </p:spPr>
      </p:pic>
    </p:spTree>
    <p:extLst>
      <p:ext uri="{BB962C8B-B14F-4D97-AF65-F5344CB8AC3E}">
        <p14:creationId xmlns:p14="http://schemas.microsoft.com/office/powerpoint/2010/main" val="20089277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1_3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p>
            <a:r>
              <a:rPr lang="en-GB"/>
              <a:t>Click to edit master title style</a:t>
            </a:r>
            <a:endParaRPr lang="en-US"/>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51521" y="2465963"/>
            <a:ext cx="3355980" cy="3703062"/>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5" name="Text Placeholder 28">
            <a:extLst>
              <a:ext uri="{FF2B5EF4-FFF2-40B4-BE49-F238E27FC236}">
                <a16:creationId xmlns:a16="http://schemas.microsoft.com/office/drawing/2014/main" id="{F7B81E75-E29C-46DA-B1D5-0C614A3643E9}"/>
              </a:ext>
            </a:extLst>
          </p:cNvPr>
          <p:cNvSpPr>
            <a:spLocks noGrp="1"/>
          </p:cNvSpPr>
          <p:nvPr>
            <p:ph type="body" sz="quarter" idx="16" hasCustomPrompt="1"/>
          </p:nvPr>
        </p:nvSpPr>
        <p:spPr>
          <a:xfrm>
            <a:off x="4299553" y="2465963"/>
            <a:ext cx="3355980" cy="3703062"/>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0" name="Text Placeholder 28">
            <a:extLst>
              <a:ext uri="{FF2B5EF4-FFF2-40B4-BE49-F238E27FC236}">
                <a16:creationId xmlns:a16="http://schemas.microsoft.com/office/drawing/2014/main" id="{ADB32618-CA30-473C-A67C-E2840BEFA3F2}"/>
              </a:ext>
            </a:extLst>
          </p:cNvPr>
          <p:cNvSpPr>
            <a:spLocks noGrp="1"/>
          </p:cNvSpPr>
          <p:nvPr>
            <p:ph type="body" sz="quarter" idx="18" hasCustomPrompt="1"/>
          </p:nvPr>
        </p:nvSpPr>
        <p:spPr>
          <a:xfrm>
            <a:off x="8265090" y="2465963"/>
            <a:ext cx="3355980" cy="3703062"/>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1" name="Text Placeholder 24">
            <a:extLst>
              <a:ext uri="{FF2B5EF4-FFF2-40B4-BE49-F238E27FC236}">
                <a16:creationId xmlns:a16="http://schemas.microsoft.com/office/drawing/2014/main" id="{DF4BB49A-D1C2-4DCC-8C4B-4AD1FD40A737}"/>
              </a:ext>
            </a:extLst>
          </p:cNvPr>
          <p:cNvSpPr>
            <a:spLocks noGrp="1"/>
          </p:cNvSpPr>
          <p:nvPr>
            <p:ph type="body" sz="quarter" idx="12" hasCustomPrompt="1"/>
          </p:nvPr>
        </p:nvSpPr>
        <p:spPr>
          <a:xfrm>
            <a:off x="448348" y="1782031"/>
            <a:ext cx="334962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62" name="Straight Connector 61">
            <a:extLst>
              <a:ext uri="{FF2B5EF4-FFF2-40B4-BE49-F238E27FC236}">
                <a16:creationId xmlns:a16="http://schemas.microsoft.com/office/drawing/2014/main" id="{3F5FA7D2-EF65-4758-9871-7A5310F59C93}"/>
              </a:ext>
            </a:extLst>
          </p:cNvPr>
          <p:cNvCxnSpPr/>
          <p:nvPr/>
        </p:nvCxnSpPr>
        <p:spPr>
          <a:xfrm>
            <a:off x="551006" y="1791678"/>
            <a:ext cx="324696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24C9A3A7-DED5-4E73-A938-36A815EA0D7A}"/>
              </a:ext>
            </a:extLst>
          </p:cNvPr>
          <p:cNvCxnSpPr/>
          <p:nvPr/>
        </p:nvCxnSpPr>
        <p:spPr>
          <a:xfrm>
            <a:off x="551006" y="2428633"/>
            <a:ext cx="324696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id="{DC9224F3-63C8-4B2A-9F80-36CFB47565F9}"/>
              </a:ext>
            </a:extLst>
          </p:cNvPr>
          <p:cNvSpPr txBox="1"/>
          <p:nvPr/>
        </p:nvSpPr>
        <p:spPr>
          <a:xfrm>
            <a:off x="454507" y="1266929"/>
            <a:ext cx="357883" cy="276999"/>
          </a:xfrm>
          <a:prstGeom prst="rect">
            <a:avLst/>
          </a:prstGeom>
          <a:noFill/>
        </p:spPr>
        <p:txBody>
          <a:bodyPr wrap="none" rtlCol="0">
            <a:spAutoFit/>
          </a:bodyPr>
          <a:lstStyle/>
          <a:p>
            <a:pPr algn="l"/>
            <a:r>
              <a:rPr lang="en-US" sz="1200" b="1"/>
              <a:t>01</a:t>
            </a:r>
          </a:p>
        </p:txBody>
      </p:sp>
      <p:sp>
        <p:nvSpPr>
          <p:cNvPr id="65" name="Text Placeholder 24">
            <a:extLst>
              <a:ext uri="{FF2B5EF4-FFF2-40B4-BE49-F238E27FC236}">
                <a16:creationId xmlns:a16="http://schemas.microsoft.com/office/drawing/2014/main" id="{CEA19B6D-FA3D-40C2-B96C-8A9293544625}"/>
              </a:ext>
            </a:extLst>
          </p:cNvPr>
          <p:cNvSpPr>
            <a:spLocks noGrp="1"/>
          </p:cNvSpPr>
          <p:nvPr>
            <p:ph type="body" sz="quarter" idx="15" hasCustomPrompt="1"/>
          </p:nvPr>
        </p:nvSpPr>
        <p:spPr>
          <a:xfrm>
            <a:off x="4299553" y="1782031"/>
            <a:ext cx="334962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66" name="Straight Connector 65">
            <a:extLst>
              <a:ext uri="{FF2B5EF4-FFF2-40B4-BE49-F238E27FC236}">
                <a16:creationId xmlns:a16="http://schemas.microsoft.com/office/drawing/2014/main" id="{E881FE00-016F-4AF6-B34B-79825EB746C6}"/>
              </a:ext>
            </a:extLst>
          </p:cNvPr>
          <p:cNvCxnSpPr/>
          <p:nvPr/>
        </p:nvCxnSpPr>
        <p:spPr>
          <a:xfrm>
            <a:off x="4402211" y="1791678"/>
            <a:ext cx="324696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019F04EC-727E-4971-B9CD-1B57359C7353}"/>
              </a:ext>
            </a:extLst>
          </p:cNvPr>
          <p:cNvCxnSpPr/>
          <p:nvPr/>
        </p:nvCxnSpPr>
        <p:spPr>
          <a:xfrm>
            <a:off x="4402211" y="2428633"/>
            <a:ext cx="324696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8" name="TextBox 67">
            <a:extLst>
              <a:ext uri="{FF2B5EF4-FFF2-40B4-BE49-F238E27FC236}">
                <a16:creationId xmlns:a16="http://schemas.microsoft.com/office/drawing/2014/main" id="{002B523F-DB07-4BC4-A4BE-6D7FFB2CCC6C}"/>
              </a:ext>
            </a:extLst>
          </p:cNvPr>
          <p:cNvSpPr txBox="1"/>
          <p:nvPr/>
        </p:nvSpPr>
        <p:spPr>
          <a:xfrm>
            <a:off x="4305712" y="1266929"/>
            <a:ext cx="357883" cy="276999"/>
          </a:xfrm>
          <a:prstGeom prst="rect">
            <a:avLst/>
          </a:prstGeom>
          <a:noFill/>
        </p:spPr>
        <p:txBody>
          <a:bodyPr wrap="none" rtlCol="0">
            <a:spAutoFit/>
          </a:bodyPr>
          <a:lstStyle/>
          <a:p>
            <a:pPr algn="l"/>
            <a:r>
              <a:rPr lang="en-US" sz="1200" b="1"/>
              <a:t>02</a:t>
            </a:r>
          </a:p>
        </p:txBody>
      </p:sp>
      <p:sp>
        <p:nvSpPr>
          <p:cNvPr id="69" name="Text Placeholder 24">
            <a:extLst>
              <a:ext uri="{FF2B5EF4-FFF2-40B4-BE49-F238E27FC236}">
                <a16:creationId xmlns:a16="http://schemas.microsoft.com/office/drawing/2014/main" id="{3504C14A-848B-4371-9585-999C6EE3F554}"/>
              </a:ext>
            </a:extLst>
          </p:cNvPr>
          <p:cNvSpPr>
            <a:spLocks noGrp="1"/>
          </p:cNvSpPr>
          <p:nvPr>
            <p:ph type="body" sz="quarter" idx="17" hasCustomPrompt="1"/>
          </p:nvPr>
        </p:nvSpPr>
        <p:spPr>
          <a:xfrm>
            <a:off x="8163467" y="1782031"/>
            <a:ext cx="3349624"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70" name="Straight Connector 69">
            <a:extLst>
              <a:ext uri="{FF2B5EF4-FFF2-40B4-BE49-F238E27FC236}">
                <a16:creationId xmlns:a16="http://schemas.microsoft.com/office/drawing/2014/main" id="{461BDD95-B4DF-40E7-9449-B592CFB3A951}"/>
              </a:ext>
            </a:extLst>
          </p:cNvPr>
          <p:cNvCxnSpPr/>
          <p:nvPr/>
        </p:nvCxnSpPr>
        <p:spPr>
          <a:xfrm>
            <a:off x="8266125" y="1791678"/>
            <a:ext cx="324696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A59BF862-C102-4C24-A623-710DA232B39F}"/>
              </a:ext>
            </a:extLst>
          </p:cNvPr>
          <p:cNvCxnSpPr/>
          <p:nvPr/>
        </p:nvCxnSpPr>
        <p:spPr>
          <a:xfrm>
            <a:off x="8266125" y="2428633"/>
            <a:ext cx="324696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72" name="TextBox 71">
            <a:extLst>
              <a:ext uri="{FF2B5EF4-FFF2-40B4-BE49-F238E27FC236}">
                <a16:creationId xmlns:a16="http://schemas.microsoft.com/office/drawing/2014/main" id="{4656065F-1207-474E-9E44-754956B48BE4}"/>
              </a:ext>
            </a:extLst>
          </p:cNvPr>
          <p:cNvSpPr txBox="1"/>
          <p:nvPr/>
        </p:nvSpPr>
        <p:spPr>
          <a:xfrm>
            <a:off x="8169627" y="1266929"/>
            <a:ext cx="357883" cy="276999"/>
          </a:xfrm>
          <a:prstGeom prst="rect">
            <a:avLst/>
          </a:prstGeom>
          <a:noFill/>
        </p:spPr>
        <p:txBody>
          <a:bodyPr wrap="none" rtlCol="0">
            <a:spAutoFit/>
          </a:bodyPr>
          <a:lstStyle/>
          <a:p>
            <a:pPr algn="l"/>
            <a:r>
              <a:rPr lang="en-US" sz="1200" b="1"/>
              <a:t>03</a:t>
            </a:r>
          </a:p>
        </p:txBody>
      </p:sp>
    </p:spTree>
    <p:extLst>
      <p:ext uri="{BB962C8B-B14F-4D97-AF65-F5344CB8AC3E}">
        <p14:creationId xmlns:p14="http://schemas.microsoft.com/office/powerpoint/2010/main" val="103488523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2_3 column_1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51521" y="2465963"/>
            <a:ext cx="3355980" cy="3703062"/>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5" name="Text Placeholder 28">
            <a:extLst>
              <a:ext uri="{FF2B5EF4-FFF2-40B4-BE49-F238E27FC236}">
                <a16:creationId xmlns:a16="http://schemas.microsoft.com/office/drawing/2014/main" id="{F7B81E75-E29C-46DA-B1D5-0C614A3643E9}"/>
              </a:ext>
            </a:extLst>
          </p:cNvPr>
          <p:cNvSpPr>
            <a:spLocks noGrp="1"/>
          </p:cNvSpPr>
          <p:nvPr>
            <p:ph type="body" sz="quarter" idx="16"/>
          </p:nvPr>
        </p:nvSpPr>
        <p:spPr>
          <a:xfrm>
            <a:off x="4299553" y="2465963"/>
            <a:ext cx="3355980" cy="3703062"/>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0" name="Text Placeholder 28">
            <a:extLst>
              <a:ext uri="{FF2B5EF4-FFF2-40B4-BE49-F238E27FC236}">
                <a16:creationId xmlns:a16="http://schemas.microsoft.com/office/drawing/2014/main" id="{ADB32618-CA30-473C-A67C-E2840BEFA3F2}"/>
              </a:ext>
            </a:extLst>
          </p:cNvPr>
          <p:cNvSpPr>
            <a:spLocks noGrp="1"/>
          </p:cNvSpPr>
          <p:nvPr>
            <p:ph type="body" sz="quarter" idx="18" hasCustomPrompt="1"/>
          </p:nvPr>
        </p:nvSpPr>
        <p:spPr>
          <a:xfrm>
            <a:off x="8265090" y="2465963"/>
            <a:ext cx="3355980" cy="3703062"/>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1" name="Text Placeholder 24">
            <a:extLst>
              <a:ext uri="{FF2B5EF4-FFF2-40B4-BE49-F238E27FC236}">
                <a16:creationId xmlns:a16="http://schemas.microsoft.com/office/drawing/2014/main" id="{DF4BB49A-D1C2-4DCC-8C4B-4AD1FD40A737}"/>
              </a:ext>
            </a:extLst>
          </p:cNvPr>
          <p:cNvSpPr>
            <a:spLocks noGrp="1"/>
          </p:cNvSpPr>
          <p:nvPr>
            <p:ph type="body" sz="quarter" idx="12" hasCustomPrompt="1"/>
          </p:nvPr>
        </p:nvSpPr>
        <p:spPr>
          <a:xfrm>
            <a:off x="448348" y="1782031"/>
            <a:ext cx="3349624"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62" name="Straight Connector 61">
            <a:extLst>
              <a:ext uri="{FF2B5EF4-FFF2-40B4-BE49-F238E27FC236}">
                <a16:creationId xmlns:a16="http://schemas.microsoft.com/office/drawing/2014/main" id="{3F5FA7D2-EF65-4758-9871-7A5310F59C93}"/>
              </a:ext>
            </a:extLst>
          </p:cNvPr>
          <p:cNvCxnSpPr/>
          <p:nvPr/>
        </p:nvCxnSpPr>
        <p:spPr>
          <a:xfrm>
            <a:off x="551006" y="1791678"/>
            <a:ext cx="324696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24C9A3A7-DED5-4E73-A938-36A815EA0D7A}"/>
              </a:ext>
            </a:extLst>
          </p:cNvPr>
          <p:cNvCxnSpPr/>
          <p:nvPr/>
        </p:nvCxnSpPr>
        <p:spPr>
          <a:xfrm>
            <a:off x="551006" y="2428633"/>
            <a:ext cx="324696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id="{DC9224F3-63C8-4B2A-9F80-36CFB47565F9}"/>
              </a:ext>
            </a:extLst>
          </p:cNvPr>
          <p:cNvSpPr txBox="1"/>
          <p:nvPr/>
        </p:nvSpPr>
        <p:spPr>
          <a:xfrm>
            <a:off x="454507" y="1266929"/>
            <a:ext cx="357883" cy="276999"/>
          </a:xfrm>
          <a:prstGeom prst="rect">
            <a:avLst/>
          </a:prstGeom>
          <a:noFill/>
        </p:spPr>
        <p:txBody>
          <a:bodyPr wrap="none" rtlCol="0">
            <a:spAutoFit/>
          </a:bodyPr>
          <a:lstStyle/>
          <a:p>
            <a:pPr algn="l"/>
            <a:r>
              <a:rPr lang="en-US" sz="1200" b="1">
                <a:solidFill>
                  <a:schemeClr val="bg1"/>
                </a:solidFill>
              </a:rPr>
              <a:t>01</a:t>
            </a:r>
          </a:p>
        </p:txBody>
      </p:sp>
      <p:sp>
        <p:nvSpPr>
          <p:cNvPr id="65" name="Text Placeholder 24">
            <a:extLst>
              <a:ext uri="{FF2B5EF4-FFF2-40B4-BE49-F238E27FC236}">
                <a16:creationId xmlns:a16="http://schemas.microsoft.com/office/drawing/2014/main" id="{CEA19B6D-FA3D-40C2-B96C-8A9293544625}"/>
              </a:ext>
            </a:extLst>
          </p:cNvPr>
          <p:cNvSpPr>
            <a:spLocks noGrp="1"/>
          </p:cNvSpPr>
          <p:nvPr>
            <p:ph type="body" sz="quarter" idx="15" hasCustomPrompt="1"/>
          </p:nvPr>
        </p:nvSpPr>
        <p:spPr>
          <a:xfrm>
            <a:off x="4299553" y="1782031"/>
            <a:ext cx="3349624"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66" name="Straight Connector 65">
            <a:extLst>
              <a:ext uri="{FF2B5EF4-FFF2-40B4-BE49-F238E27FC236}">
                <a16:creationId xmlns:a16="http://schemas.microsoft.com/office/drawing/2014/main" id="{E881FE00-016F-4AF6-B34B-79825EB746C6}"/>
              </a:ext>
            </a:extLst>
          </p:cNvPr>
          <p:cNvCxnSpPr/>
          <p:nvPr/>
        </p:nvCxnSpPr>
        <p:spPr>
          <a:xfrm>
            <a:off x="4402211" y="1791678"/>
            <a:ext cx="324696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019F04EC-727E-4971-B9CD-1B57359C7353}"/>
              </a:ext>
            </a:extLst>
          </p:cNvPr>
          <p:cNvCxnSpPr/>
          <p:nvPr/>
        </p:nvCxnSpPr>
        <p:spPr>
          <a:xfrm>
            <a:off x="4402211" y="2428633"/>
            <a:ext cx="324696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8" name="TextBox 67">
            <a:extLst>
              <a:ext uri="{FF2B5EF4-FFF2-40B4-BE49-F238E27FC236}">
                <a16:creationId xmlns:a16="http://schemas.microsoft.com/office/drawing/2014/main" id="{002B523F-DB07-4BC4-A4BE-6D7FFB2CCC6C}"/>
              </a:ext>
            </a:extLst>
          </p:cNvPr>
          <p:cNvSpPr txBox="1"/>
          <p:nvPr/>
        </p:nvSpPr>
        <p:spPr>
          <a:xfrm>
            <a:off x="4305712" y="1266929"/>
            <a:ext cx="357883" cy="276999"/>
          </a:xfrm>
          <a:prstGeom prst="rect">
            <a:avLst/>
          </a:prstGeom>
          <a:noFill/>
        </p:spPr>
        <p:txBody>
          <a:bodyPr wrap="none" rtlCol="0">
            <a:spAutoFit/>
          </a:bodyPr>
          <a:lstStyle/>
          <a:p>
            <a:pPr algn="l"/>
            <a:r>
              <a:rPr lang="en-US" sz="1200" b="1">
                <a:solidFill>
                  <a:schemeClr val="bg1"/>
                </a:solidFill>
              </a:rPr>
              <a:t>02</a:t>
            </a:r>
          </a:p>
        </p:txBody>
      </p:sp>
      <p:sp>
        <p:nvSpPr>
          <p:cNvPr id="69" name="Text Placeholder 24">
            <a:extLst>
              <a:ext uri="{FF2B5EF4-FFF2-40B4-BE49-F238E27FC236}">
                <a16:creationId xmlns:a16="http://schemas.microsoft.com/office/drawing/2014/main" id="{3504C14A-848B-4371-9585-999C6EE3F554}"/>
              </a:ext>
            </a:extLst>
          </p:cNvPr>
          <p:cNvSpPr>
            <a:spLocks noGrp="1"/>
          </p:cNvSpPr>
          <p:nvPr>
            <p:ph type="body" sz="quarter" idx="17" hasCustomPrompt="1"/>
          </p:nvPr>
        </p:nvSpPr>
        <p:spPr>
          <a:xfrm>
            <a:off x="8163467" y="1782031"/>
            <a:ext cx="3349624"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70" name="Straight Connector 69">
            <a:extLst>
              <a:ext uri="{FF2B5EF4-FFF2-40B4-BE49-F238E27FC236}">
                <a16:creationId xmlns:a16="http://schemas.microsoft.com/office/drawing/2014/main" id="{461BDD95-B4DF-40E7-9449-B592CFB3A951}"/>
              </a:ext>
            </a:extLst>
          </p:cNvPr>
          <p:cNvCxnSpPr/>
          <p:nvPr/>
        </p:nvCxnSpPr>
        <p:spPr>
          <a:xfrm>
            <a:off x="8266125" y="1791678"/>
            <a:ext cx="324696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A59BF862-C102-4C24-A623-710DA232B39F}"/>
              </a:ext>
            </a:extLst>
          </p:cNvPr>
          <p:cNvCxnSpPr/>
          <p:nvPr/>
        </p:nvCxnSpPr>
        <p:spPr>
          <a:xfrm>
            <a:off x="8266125" y="2428633"/>
            <a:ext cx="324696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72" name="TextBox 71">
            <a:extLst>
              <a:ext uri="{FF2B5EF4-FFF2-40B4-BE49-F238E27FC236}">
                <a16:creationId xmlns:a16="http://schemas.microsoft.com/office/drawing/2014/main" id="{4656065F-1207-474E-9E44-754956B48BE4}"/>
              </a:ext>
            </a:extLst>
          </p:cNvPr>
          <p:cNvSpPr txBox="1"/>
          <p:nvPr/>
        </p:nvSpPr>
        <p:spPr>
          <a:xfrm>
            <a:off x="8169627" y="1266929"/>
            <a:ext cx="357883" cy="276999"/>
          </a:xfrm>
          <a:prstGeom prst="rect">
            <a:avLst/>
          </a:prstGeom>
          <a:noFill/>
        </p:spPr>
        <p:txBody>
          <a:bodyPr wrap="none" rtlCol="0">
            <a:spAutoFit/>
          </a:bodyPr>
          <a:lstStyle/>
          <a:p>
            <a:pPr algn="l"/>
            <a:r>
              <a:rPr lang="en-US" sz="1200" b="1">
                <a:solidFill>
                  <a:schemeClr val="bg1"/>
                </a:solidFill>
              </a:rPr>
              <a:t>03</a:t>
            </a:r>
          </a:p>
        </p:txBody>
      </p:sp>
      <p:sp>
        <p:nvSpPr>
          <p:cNvPr id="18" name="Footer Placeholder 4">
            <a:extLst>
              <a:ext uri="{FF2B5EF4-FFF2-40B4-BE49-F238E27FC236}">
                <a16:creationId xmlns:a16="http://schemas.microsoft.com/office/drawing/2014/main" id="{A212F31A-BFDC-41A1-8D56-3804892893D6}"/>
              </a:ext>
            </a:extLst>
          </p:cNvPr>
          <p:cNvSpPr txBox="1">
            <a:spLocks/>
          </p:cNvSpPr>
          <p:nvPr/>
        </p:nvSpPr>
        <p:spPr>
          <a:xfrm>
            <a:off x="7940458" y="6408532"/>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a:t>
            </a:r>
          </a:p>
        </p:txBody>
      </p:sp>
      <p:sp>
        <p:nvSpPr>
          <p:cNvPr id="19" name="Slide Number Placeholder 5">
            <a:extLst>
              <a:ext uri="{FF2B5EF4-FFF2-40B4-BE49-F238E27FC236}">
                <a16:creationId xmlns:a16="http://schemas.microsoft.com/office/drawing/2014/main" id="{947D308E-3FD3-434D-B649-BC6AD9DC2A52}"/>
              </a:ext>
            </a:extLst>
          </p:cNvPr>
          <p:cNvSpPr txBox="1">
            <a:spLocks/>
          </p:cNvSpPr>
          <p:nvPr/>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20" name="Picture 19">
            <a:extLst>
              <a:ext uri="{FF2B5EF4-FFF2-40B4-BE49-F238E27FC236}">
                <a16:creationId xmlns:a16="http://schemas.microsoft.com/office/drawing/2014/main" id="{D9026BEC-9A7D-4EF7-8E5A-1B02080416E2}"/>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478497" y="6355437"/>
            <a:ext cx="980846" cy="280168"/>
          </a:xfrm>
          <a:prstGeom prst="rect">
            <a:avLst/>
          </a:prstGeom>
        </p:spPr>
      </p:pic>
    </p:spTree>
    <p:extLst>
      <p:ext uri="{BB962C8B-B14F-4D97-AF65-F5344CB8AC3E}">
        <p14:creationId xmlns:p14="http://schemas.microsoft.com/office/powerpoint/2010/main" val="253666648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4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p>
            <a:r>
              <a:rPr lang="en-GB"/>
              <a:t>Click to edit master title style</a:t>
            </a:r>
            <a:endParaRPr lang="en-US"/>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hasCustomPrompt="1"/>
          </p:nvPr>
        </p:nvSpPr>
        <p:spPr>
          <a:xfrm>
            <a:off x="448348" y="1782031"/>
            <a:ext cx="2202468"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6" name="Group 5">
            <a:extLst>
              <a:ext uri="{FF2B5EF4-FFF2-40B4-BE49-F238E27FC236}">
                <a16:creationId xmlns:a16="http://schemas.microsoft.com/office/drawing/2014/main" id="{FE4499DD-B6BA-49FF-88A5-C700EDCF0871}"/>
              </a:ext>
            </a:extLst>
          </p:cNvPr>
          <p:cNvGrpSpPr/>
          <p:nvPr/>
        </p:nvGrpSpPr>
        <p:grpSpPr>
          <a:xfrm>
            <a:off x="551007" y="1791679"/>
            <a:ext cx="2097633" cy="636955"/>
            <a:chOff x="550863" y="2410803"/>
            <a:chExt cx="3246120" cy="636955"/>
          </a:xfrm>
        </p:grpSpPr>
        <p:cxnSp>
          <p:nvCxnSpPr>
            <p:cNvPr id="19" name="Straight Connector 18">
              <a:extLst>
                <a:ext uri="{FF2B5EF4-FFF2-40B4-BE49-F238E27FC236}">
                  <a16:creationId xmlns:a16="http://schemas.microsoft.com/office/drawing/2014/main" id="{DF4F8B34-1981-4C3C-B1D5-E67656B4D0C7}"/>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1993" y="2466453"/>
            <a:ext cx="2206647" cy="3702572"/>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Box 4">
            <a:extLst>
              <a:ext uri="{FF2B5EF4-FFF2-40B4-BE49-F238E27FC236}">
                <a16:creationId xmlns:a16="http://schemas.microsoft.com/office/drawing/2014/main" id="{2D179BE4-0F13-4FD3-9BF7-03924F8962F3}"/>
              </a:ext>
            </a:extLst>
          </p:cNvPr>
          <p:cNvSpPr txBox="1"/>
          <p:nvPr/>
        </p:nvSpPr>
        <p:spPr>
          <a:xfrm>
            <a:off x="454507" y="1266929"/>
            <a:ext cx="357883" cy="276999"/>
          </a:xfrm>
          <a:prstGeom prst="rect">
            <a:avLst/>
          </a:prstGeom>
          <a:noFill/>
        </p:spPr>
        <p:txBody>
          <a:bodyPr wrap="none" rtlCol="0">
            <a:spAutoFit/>
          </a:bodyPr>
          <a:lstStyle/>
          <a:p>
            <a:pPr algn="l"/>
            <a:r>
              <a:rPr lang="en-US" sz="1200" b="1"/>
              <a:t>01</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3264743" y="1782031"/>
            <a:ext cx="2202468"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33" name="Group 32">
            <a:extLst>
              <a:ext uri="{FF2B5EF4-FFF2-40B4-BE49-F238E27FC236}">
                <a16:creationId xmlns:a16="http://schemas.microsoft.com/office/drawing/2014/main" id="{54EA2947-8001-450A-B426-C6BFA50448EF}"/>
              </a:ext>
            </a:extLst>
          </p:cNvPr>
          <p:cNvGrpSpPr/>
          <p:nvPr/>
        </p:nvGrpSpPr>
        <p:grpSpPr>
          <a:xfrm>
            <a:off x="3367403" y="1791679"/>
            <a:ext cx="2097633" cy="636955"/>
            <a:chOff x="550863" y="2410803"/>
            <a:chExt cx="3246120" cy="636955"/>
          </a:xfrm>
        </p:grpSpPr>
        <p:cxnSp>
          <p:nvCxnSpPr>
            <p:cNvPr id="34" name="Straight Connector 33">
              <a:extLst>
                <a:ext uri="{FF2B5EF4-FFF2-40B4-BE49-F238E27FC236}">
                  <a16:creationId xmlns:a16="http://schemas.microsoft.com/office/drawing/2014/main" id="{BF39DA03-4083-45C5-8557-C668B693786D}"/>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64D033D7-C56A-48C2-9E89-656FF3EDA172}"/>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hasCustomPrompt="1"/>
          </p:nvPr>
        </p:nvSpPr>
        <p:spPr>
          <a:xfrm>
            <a:off x="3258388" y="2466453"/>
            <a:ext cx="2206647" cy="3702572"/>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7" name="TextBox 36">
            <a:extLst>
              <a:ext uri="{FF2B5EF4-FFF2-40B4-BE49-F238E27FC236}">
                <a16:creationId xmlns:a16="http://schemas.microsoft.com/office/drawing/2014/main" id="{A6461ABD-5CEA-4AC3-838A-3A0493AF84BC}"/>
              </a:ext>
            </a:extLst>
          </p:cNvPr>
          <p:cNvSpPr txBox="1"/>
          <p:nvPr/>
        </p:nvSpPr>
        <p:spPr>
          <a:xfrm>
            <a:off x="3270903" y="1266929"/>
            <a:ext cx="357883" cy="276999"/>
          </a:xfrm>
          <a:prstGeom prst="rect">
            <a:avLst/>
          </a:prstGeom>
          <a:noFill/>
        </p:spPr>
        <p:txBody>
          <a:bodyPr wrap="none" rtlCol="0">
            <a:spAutoFit/>
          </a:bodyPr>
          <a:lstStyle/>
          <a:p>
            <a:pPr algn="l"/>
            <a:r>
              <a:rPr lang="en-US" sz="1200" b="1"/>
              <a:t>02</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hasCustomPrompt="1"/>
          </p:nvPr>
        </p:nvSpPr>
        <p:spPr>
          <a:xfrm>
            <a:off x="6069999" y="1782031"/>
            <a:ext cx="2202468"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39" name="Group 38">
            <a:extLst>
              <a:ext uri="{FF2B5EF4-FFF2-40B4-BE49-F238E27FC236}">
                <a16:creationId xmlns:a16="http://schemas.microsoft.com/office/drawing/2014/main" id="{FB6E805E-0045-4670-BFA4-3B11E84DA790}"/>
              </a:ext>
            </a:extLst>
          </p:cNvPr>
          <p:cNvGrpSpPr/>
          <p:nvPr/>
        </p:nvGrpSpPr>
        <p:grpSpPr>
          <a:xfrm>
            <a:off x="6172658" y="1791679"/>
            <a:ext cx="2097633" cy="636955"/>
            <a:chOff x="550863" y="2410803"/>
            <a:chExt cx="3246120" cy="636955"/>
          </a:xfrm>
        </p:grpSpPr>
        <p:cxnSp>
          <p:nvCxnSpPr>
            <p:cNvPr id="40" name="Straight Connector 39">
              <a:extLst>
                <a:ext uri="{FF2B5EF4-FFF2-40B4-BE49-F238E27FC236}">
                  <a16:creationId xmlns:a16="http://schemas.microsoft.com/office/drawing/2014/main" id="{E4E59203-9F84-4E41-BC57-CD79ADBF1412}"/>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645514DF-ACCB-461E-BDB7-4077E6C77560}"/>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hasCustomPrompt="1"/>
          </p:nvPr>
        </p:nvSpPr>
        <p:spPr>
          <a:xfrm>
            <a:off x="6063644" y="2466453"/>
            <a:ext cx="2206647" cy="3702572"/>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3" name="TextBox 42">
            <a:extLst>
              <a:ext uri="{FF2B5EF4-FFF2-40B4-BE49-F238E27FC236}">
                <a16:creationId xmlns:a16="http://schemas.microsoft.com/office/drawing/2014/main" id="{04FFDD2B-7EF4-4D95-94AB-8983074F76A5}"/>
              </a:ext>
            </a:extLst>
          </p:cNvPr>
          <p:cNvSpPr txBox="1"/>
          <p:nvPr/>
        </p:nvSpPr>
        <p:spPr>
          <a:xfrm>
            <a:off x="6076158" y="1266929"/>
            <a:ext cx="357883" cy="276999"/>
          </a:xfrm>
          <a:prstGeom prst="rect">
            <a:avLst/>
          </a:prstGeom>
          <a:noFill/>
        </p:spPr>
        <p:txBody>
          <a:bodyPr wrap="none" rtlCol="0">
            <a:spAutoFit/>
          </a:bodyPr>
          <a:lstStyle/>
          <a:p>
            <a:pPr algn="l"/>
            <a:r>
              <a:rPr lang="en-US" sz="1200" b="1"/>
              <a:t>03</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hasCustomPrompt="1"/>
          </p:nvPr>
        </p:nvSpPr>
        <p:spPr>
          <a:xfrm>
            <a:off x="8881609" y="1782031"/>
            <a:ext cx="2202468"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45" name="Group 44">
            <a:extLst>
              <a:ext uri="{FF2B5EF4-FFF2-40B4-BE49-F238E27FC236}">
                <a16:creationId xmlns:a16="http://schemas.microsoft.com/office/drawing/2014/main" id="{ACC0D123-E0A1-4F0F-853D-4C2AE19536B2}"/>
              </a:ext>
            </a:extLst>
          </p:cNvPr>
          <p:cNvGrpSpPr/>
          <p:nvPr/>
        </p:nvGrpSpPr>
        <p:grpSpPr>
          <a:xfrm>
            <a:off x="8984268" y="1791679"/>
            <a:ext cx="2097633" cy="636955"/>
            <a:chOff x="550863" y="2410803"/>
            <a:chExt cx="3246120" cy="636955"/>
          </a:xfrm>
        </p:grpSpPr>
        <p:cxnSp>
          <p:nvCxnSpPr>
            <p:cNvPr id="46" name="Straight Connector 45">
              <a:extLst>
                <a:ext uri="{FF2B5EF4-FFF2-40B4-BE49-F238E27FC236}">
                  <a16:creationId xmlns:a16="http://schemas.microsoft.com/office/drawing/2014/main" id="{4A4D979D-6CA9-4896-B5E5-6E007BBAA8CE}"/>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9CA1D20E-786E-438D-BB3E-5D7D9EE46AEF}"/>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hasCustomPrompt="1"/>
          </p:nvPr>
        </p:nvSpPr>
        <p:spPr>
          <a:xfrm>
            <a:off x="8875254" y="2466453"/>
            <a:ext cx="2206647" cy="3702572"/>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9" name="TextBox 48">
            <a:extLst>
              <a:ext uri="{FF2B5EF4-FFF2-40B4-BE49-F238E27FC236}">
                <a16:creationId xmlns:a16="http://schemas.microsoft.com/office/drawing/2014/main" id="{5832141D-2E9E-40E4-96BD-70D24672D900}"/>
              </a:ext>
            </a:extLst>
          </p:cNvPr>
          <p:cNvSpPr txBox="1"/>
          <p:nvPr/>
        </p:nvSpPr>
        <p:spPr>
          <a:xfrm>
            <a:off x="8887769" y="1266929"/>
            <a:ext cx="357883" cy="276999"/>
          </a:xfrm>
          <a:prstGeom prst="rect">
            <a:avLst/>
          </a:prstGeom>
          <a:noFill/>
        </p:spPr>
        <p:txBody>
          <a:bodyPr wrap="none" rtlCol="0">
            <a:spAutoFit/>
          </a:bodyPr>
          <a:lstStyle/>
          <a:p>
            <a:pPr algn="l"/>
            <a:r>
              <a:rPr lang="en-US" sz="1200" b="1"/>
              <a:t>04</a:t>
            </a:r>
          </a:p>
        </p:txBody>
      </p:sp>
    </p:spTree>
    <p:extLst>
      <p:ext uri="{BB962C8B-B14F-4D97-AF65-F5344CB8AC3E}">
        <p14:creationId xmlns:p14="http://schemas.microsoft.com/office/powerpoint/2010/main" val="207346945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2_4 column_1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hasCustomPrompt="1"/>
          </p:nvPr>
        </p:nvSpPr>
        <p:spPr>
          <a:xfrm>
            <a:off x="448348" y="1782031"/>
            <a:ext cx="2202468"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6" name="Group 5">
            <a:extLst>
              <a:ext uri="{FF2B5EF4-FFF2-40B4-BE49-F238E27FC236}">
                <a16:creationId xmlns:a16="http://schemas.microsoft.com/office/drawing/2014/main" id="{FE4499DD-B6BA-49FF-88A5-C700EDCF0871}"/>
              </a:ext>
            </a:extLst>
          </p:cNvPr>
          <p:cNvGrpSpPr/>
          <p:nvPr/>
        </p:nvGrpSpPr>
        <p:grpSpPr>
          <a:xfrm>
            <a:off x="551007" y="1791679"/>
            <a:ext cx="2097633" cy="636955"/>
            <a:chOff x="550863" y="2410803"/>
            <a:chExt cx="3246120" cy="636955"/>
          </a:xfrm>
        </p:grpSpPr>
        <p:cxnSp>
          <p:nvCxnSpPr>
            <p:cNvPr id="19" name="Straight Connector 18">
              <a:extLst>
                <a:ext uri="{FF2B5EF4-FFF2-40B4-BE49-F238E27FC236}">
                  <a16:creationId xmlns:a16="http://schemas.microsoft.com/office/drawing/2014/main" id="{DF4F8B34-1981-4C3C-B1D5-E67656B4D0C7}"/>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EBF98D6-A4C3-4294-ADB1-A0F3BC8073D1}"/>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1993" y="2466453"/>
            <a:ext cx="2206647" cy="3702572"/>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Box 4">
            <a:extLst>
              <a:ext uri="{FF2B5EF4-FFF2-40B4-BE49-F238E27FC236}">
                <a16:creationId xmlns:a16="http://schemas.microsoft.com/office/drawing/2014/main" id="{2D179BE4-0F13-4FD3-9BF7-03924F8962F3}"/>
              </a:ext>
            </a:extLst>
          </p:cNvPr>
          <p:cNvSpPr txBox="1"/>
          <p:nvPr/>
        </p:nvSpPr>
        <p:spPr>
          <a:xfrm>
            <a:off x="454507" y="1266929"/>
            <a:ext cx="357883" cy="276999"/>
          </a:xfrm>
          <a:prstGeom prst="rect">
            <a:avLst/>
          </a:prstGeom>
          <a:noFill/>
        </p:spPr>
        <p:txBody>
          <a:bodyPr wrap="none" rtlCol="0">
            <a:spAutoFit/>
          </a:bodyPr>
          <a:lstStyle/>
          <a:p>
            <a:pPr algn="l"/>
            <a:r>
              <a:rPr lang="en-US" sz="1200" b="1">
                <a:solidFill>
                  <a:schemeClr val="bg1"/>
                </a:solidFill>
              </a:rPr>
              <a:t>01</a:t>
            </a:r>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3264743" y="1782031"/>
            <a:ext cx="2202468" cy="674285"/>
          </a:xfrm>
          <a:noFill/>
          <a:ln>
            <a:solidFill>
              <a:schemeClr val="bg1"/>
            </a:solid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33" name="Group 32">
            <a:extLst>
              <a:ext uri="{FF2B5EF4-FFF2-40B4-BE49-F238E27FC236}">
                <a16:creationId xmlns:a16="http://schemas.microsoft.com/office/drawing/2014/main" id="{54EA2947-8001-450A-B426-C6BFA50448EF}"/>
              </a:ext>
            </a:extLst>
          </p:cNvPr>
          <p:cNvGrpSpPr/>
          <p:nvPr/>
        </p:nvGrpSpPr>
        <p:grpSpPr>
          <a:xfrm>
            <a:off x="3367403" y="1791679"/>
            <a:ext cx="2097633" cy="636955"/>
            <a:chOff x="550863" y="2410803"/>
            <a:chExt cx="3246120" cy="636955"/>
          </a:xfrm>
        </p:grpSpPr>
        <p:cxnSp>
          <p:nvCxnSpPr>
            <p:cNvPr id="34" name="Straight Connector 33">
              <a:extLst>
                <a:ext uri="{FF2B5EF4-FFF2-40B4-BE49-F238E27FC236}">
                  <a16:creationId xmlns:a16="http://schemas.microsoft.com/office/drawing/2014/main" id="{BF39DA03-4083-45C5-8557-C668B693786D}"/>
                </a:ext>
              </a:extLst>
            </p:cNvPr>
            <p:cNvCxnSpPr/>
            <p:nvPr userDrawn="1"/>
          </p:nvCxnSpPr>
          <p:spPr>
            <a:xfrm>
              <a:off x="550863" y="2410803"/>
              <a:ext cx="3246120" cy="0"/>
            </a:xfrm>
            <a:prstGeom prst="line">
              <a:avLst/>
            </a:prstGeom>
            <a:ln w="19050">
              <a:no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64D033D7-C56A-48C2-9E89-656FF3EDA172}"/>
                </a:ext>
              </a:extLst>
            </p:cNvPr>
            <p:cNvCxnSpPr/>
            <p:nvPr userDrawn="1"/>
          </p:nvCxnSpPr>
          <p:spPr>
            <a:xfrm>
              <a:off x="550863" y="3047758"/>
              <a:ext cx="3246120" cy="0"/>
            </a:xfrm>
            <a:prstGeom prst="line">
              <a:avLst/>
            </a:prstGeom>
            <a:ln w="12700">
              <a:noFill/>
            </a:ln>
          </p:spPr>
          <p:style>
            <a:lnRef idx="1">
              <a:schemeClr val="accent1"/>
            </a:lnRef>
            <a:fillRef idx="0">
              <a:schemeClr val="accent1"/>
            </a:fillRef>
            <a:effectRef idx="0">
              <a:schemeClr val="accent1"/>
            </a:effectRef>
            <a:fontRef idx="minor">
              <a:schemeClr val="tx1"/>
            </a:fontRef>
          </p:style>
        </p:cxnSp>
      </p:gr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hasCustomPrompt="1"/>
          </p:nvPr>
        </p:nvSpPr>
        <p:spPr>
          <a:xfrm>
            <a:off x="3258388" y="2466453"/>
            <a:ext cx="2206647" cy="3702572"/>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7" name="TextBox 36">
            <a:extLst>
              <a:ext uri="{FF2B5EF4-FFF2-40B4-BE49-F238E27FC236}">
                <a16:creationId xmlns:a16="http://schemas.microsoft.com/office/drawing/2014/main" id="{A6461ABD-5CEA-4AC3-838A-3A0493AF84BC}"/>
              </a:ext>
            </a:extLst>
          </p:cNvPr>
          <p:cNvSpPr txBox="1"/>
          <p:nvPr/>
        </p:nvSpPr>
        <p:spPr>
          <a:xfrm>
            <a:off x="3270903" y="1266929"/>
            <a:ext cx="357883" cy="276999"/>
          </a:xfrm>
          <a:prstGeom prst="rect">
            <a:avLst/>
          </a:prstGeom>
          <a:noFill/>
        </p:spPr>
        <p:txBody>
          <a:bodyPr wrap="none" rtlCol="0">
            <a:spAutoFit/>
          </a:bodyPr>
          <a:lstStyle/>
          <a:p>
            <a:pPr algn="l"/>
            <a:r>
              <a:rPr lang="en-US" sz="1200" b="1">
                <a:solidFill>
                  <a:schemeClr val="bg1"/>
                </a:solidFill>
              </a:rPr>
              <a:t>02</a:t>
            </a:r>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hasCustomPrompt="1"/>
          </p:nvPr>
        </p:nvSpPr>
        <p:spPr>
          <a:xfrm>
            <a:off x="6069999" y="1782031"/>
            <a:ext cx="2202468"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39" name="Group 38">
            <a:extLst>
              <a:ext uri="{FF2B5EF4-FFF2-40B4-BE49-F238E27FC236}">
                <a16:creationId xmlns:a16="http://schemas.microsoft.com/office/drawing/2014/main" id="{FB6E805E-0045-4670-BFA4-3B11E84DA790}"/>
              </a:ext>
            </a:extLst>
          </p:cNvPr>
          <p:cNvGrpSpPr/>
          <p:nvPr/>
        </p:nvGrpSpPr>
        <p:grpSpPr>
          <a:xfrm>
            <a:off x="6172658" y="1791679"/>
            <a:ext cx="2097633" cy="636955"/>
            <a:chOff x="550863" y="2410803"/>
            <a:chExt cx="3246120" cy="636955"/>
          </a:xfrm>
        </p:grpSpPr>
        <p:cxnSp>
          <p:nvCxnSpPr>
            <p:cNvPr id="40" name="Straight Connector 39">
              <a:extLst>
                <a:ext uri="{FF2B5EF4-FFF2-40B4-BE49-F238E27FC236}">
                  <a16:creationId xmlns:a16="http://schemas.microsoft.com/office/drawing/2014/main" id="{E4E59203-9F84-4E41-BC57-CD79ADBF1412}"/>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645514DF-ACCB-461E-BDB7-4077E6C77560}"/>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hasCustomPrompt="1"/>
          </p:nvPr>
        </p:nvSpPr>
        <p:spPr>
          <a:xfrm>
            <a:off x="6063644" y="2466453"/>
            <a:ext cx="2206647" cy="3702572"/>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3" name="TextBox 42">
            <a:extLst>
              <a:ext uri="{FF2B5EF4-FFF2-40B4-BE49-F238E27FC236}">
                <a16:creationId xmlns:a16="http://schemas.microsoft.com/office/drawing/2014/main" id="{04FFDD2B-7EF4-4D95-94AB-8983074F76A5}"/>
              </a:ext>
            </a:extLst>
          </p:cNvPr>
          <p:cNvSpPr txBox="1"/>
          <p:nvPr/>
        </p:nvSpPr>
        <p:spPr>
          <a:xfrm>
            <a:off x="6076158" y="1266929"/>
            <a:ext cx="357883" cy="276999"/>
          </a:xfrm>
          <a:prstGeom prst="rect">
            <a:avLst/>
          </a:prstGeom>
          <a:noFill/>
        </p:spPr>
        <p:txBody>
          <a:bodyPr wrap="none" rtlCol="0">
            <a:spAutoFit/>
          </a:bodyPr>
          <a:lstStyle/>
          <a:p>
            <a:pPr algn="l"/>
            <a:r>
              <a:rPr lang="en-US" sz="1200" b="1">
                <a:solidFill>
                  <a:schemeClr val="bg1"/>
                </a:solidFill>
              </a:rPr>
              <a:t>03</a:t>
            </a:r>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hasCustomPrompt="1"/>
          </p:nvPr>
        </p:nvSpPr>
        <p:spPr>
          <a:xfrm>
            <a:off x="8881609" y="1782031"/>
            <a:ext cx="2202468"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45" name="Group 44">
            <a:extLst>
              <a:ext uri="{FF2B5EF4-FFF2-40B4-BE49-F238E27FC236}">
                <a16:creationId xmlns:a16="http://schemas.microsoft.com/office/drawing/2014/main" id="{ACC0D123-E0A1-4F0F-853D-4C2AE19536B2}"/>
              </a:ext>
            </a:extLst>
          </p:cNvPr>
          <p:cNvGrpSpPr/>
          <p:nvPr/>
        </p:nvGrpSpPr>
        <p:grpSpPr>
          <a:xfrm>
            <a:off x="8984268" y="1791679"/>
            <a:ext cx="2097633" cy="636955"/>
            <a:chOff x="550863" y="2410803"/>
            <a:chExt cx="3246120" cy="636955"/>
          </a:xfrm>
        </p:grpSpPr>
        <p:cxnSp>
          <p:nvCxnSpPr>
            <p:cNvPr id="46" name="Straight Connector 45">
              <a:extLst>
                <a:ext uri="{FF2B5EF4-FFF2-40B4-BE49-F238E27FC236}">
                  <a16:creationId xmlns:a16="http://schemas.microsoft.com/office/drawing/2014/main" id="{4A4D979D-6CA9-4896-B5E5-6E007BBAA8CE}"/>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9CA1D20E-786E-438D-BB3E-5D7D9EE46AEF}"/>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hasCustomPrompt="1"/>
          </p:nvPr>
        </p:nvSpPr>
        <p:spPr>
          <a:xfrm>
            <a:off x="8875254" y="2466453"/>
            <a:ext cx="2206647" cy="3702572"/>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9" name="TextBox 48">
            <a:extLst>
              <a:ext uri="{FF2B5EF4-FFF2-40B4-BE49-F238E27FC236}">
                <a16:creationId xmlns:a16="http://schemas.microsoft.com/office/drawing/2014/main" id="{5832141D-2E9E-40E4-96BD-70D24672D900}"/>
              </a:ext>
            </a:extLst>
          </p:cNvPr>
          <p:cNvSpPr txBox="1"/>
          <p:nvPr/>
        </p:nvSpPr>
        <p:spPr>
          <a:xfrm>
            <a:off x="8887769" y="1266929"/>
            <a:ext cx="357883" cy="276999"/>
          </a:xfrm>
          <a:prstGeom prst="rect">
            <a:avLst/>
          </a:prstGeom>
          <a:noFill/>
        </p:spPr>
        <p:txBody>
          <a:bodyPr wrap="none" rtlCol="0">
            <a:spAutoFit/>
          </a:bodyPr>
          <a:lstStyle/>
          <a:p>
            <a:pPr algn="l"/>
            <a:r>
              <a:rPr lang="en-US" sz="1200" b="1">
                <a:solidFill>
                  <a:schemeClr val="bg1"/>
                </a:solidFill>
              </a:rPr>
              <a:t>04</a:t>
            </a:r>
          </a:p>
        </p:txBody>
      </p:sp>
      <p:sp>
        <p:nvSpPr>
          <p:cNvPr id="30" name="Footer Placeholder 4">
            <a:extLst>
              <a:ext uri="{FF2B5EF4-FFF2-40B4-BE49-F238E27FC236}">
                <a16:creationId xmlns:a16="http://schemas.microsoft.com/office/drawing/2014/main" id="{244E6D41-D85C-49E9-9AE6-3B5FCC269505}"/>
              </a:ext>
            </a:extLst>
          </p:cNvPr>
          <p:cNvSpPr txBox="1">
            <a:spLocks/>
          </p:cNvSpPr>
          <p:nvPr/>
        </p:nvSpPr>
        <p:spPr>
          <a:xfrm>
            <a:off x="7940458" y="6408532"/>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a:t>
            </a:r>
          </a:p>
        </p:txBody>
      </p:sp>
      <p:sp>
        <p:nvSpPr>
          <p:cNvPr id="31" name="Slide Number Placeholder 5">
            <a:extLst>
              <a:ext uri="{FF2B5EF4-FFF2-40B4-BE49-F238E27FC236}">
                <a16:creationId xmlns:a16="http://schemas.microsoft.com/office/drawing/2014/main" id="{04A33E20-D8BC-4CEA-8050-C148931121D0}"/>
              </a:ext>
            </a:extLst>
          </p:cNvPr>
          <p:cNvSpPr txBox="1">
            <a:spLocks/>
          </p:cNvSpPr>
          <p:nvPr/>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50" name="Picture 49">
            <a:extLst>
              <a:ext uri="{FF2B5EF4-FFF2-40B4-BE49-F238E27FC236}">
                <a16:creationId xmlns:a16="http://schemas.microsoft.com/office/drawing/2014/main" id="{4DE578B9-8C3B-4057-832E-E971A2C03706}"/>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478497" y="6355437"/>
            <a:ext cx="980846" cy="280168"/>
          </a:xfrm>
          <a:prstGeom prst="rect">
            <a:avLst/>
          </a:prstGeom>
        </p:spPr>
      </p:pic>
    </p:spTree>
    <p:extLst>
      <p:ext uri="{BB962C8B-B14F-4D97-AF65-F5344CB8AC3E}">
        <p14:creationId xmlns:p14="http://schemas.microsoft.com/office/powerpoint/2010/main" val="58466215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cSld name="1_Title, sub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hasCustomPrompt="1"/>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hasCustomPrompt="1"/>
          </p:nvPr>
        </p:nvSpPr>
        <p:spPr>
          <a:xfrm>
            <a:off x="448172" y="1341439"/>
            <a:ext cx="11191625" cy="482758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7">
            <a:extLst>
              <a:ext uri="{FF2B5EF4-FFF2-40B4-BE49-F238E27FC236}">
                <a16:creationId xmlns:a16="http://schemas.microsoft.com/office/drawing/2014/main" id="{D8E0D42E-679E-40AA-B71B-E9828D62A9A8}"/>
              </a:ext>
            </a:extLst>
          </p:cNvPr>
          <p:cNvSpPr>
            <a:spLocks noGrp="1"/>
          </p:cNvSpPr>
          <p:nvPr>
            <p:ph type="body" sz="quarter" idx="12" hasCustomPrompt="1"/>
          </p:nvPr>
        </p:nvSpPr>
        <p:spPr>
          <a:xfrm>
            <a:off x="448173" y="819548"/>
            <a:ext cx="11195171" cy="361154"/>
          </a:xfrm>
        </p:spPr>
        <p:txBody>
          <a:bodyPr>
            <a:noAutofit/>
          </a:bodyPr>
          <a:lstStyle>
            <a:lvl1pPr marL="0" indent="0">
              <a:buFontTx/>
              <a:buNone/>
              <a:defRPr sz="2000">
                <a:solidFill>
                  <a:schemeClr val="tx1"/>
                </a:solidFill>
              </a:defRPr>
            </a:lvl1pPr>
          </a:lstStyle>
          <a:p>
            <a:pPr lvl="0"/>
            <a:r>
              <a:rPr lang="en-GB"/>
              <a:t>Click to edit master text styles</a:t>
            </a:r>
          </a:p>
        </p:txBody>
      </p:sp>
    </p:spTree>
    <p:extLst>
      <p:ext uri="{BB962C8B-B14F-4D97-AF65-F5344CB8AC3E}">
        <p14:creationId xmlns:p14="http://schemas.microsoft.com/office/powerpoint/2010/main" val="144625351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1_4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p>
            <a:r>
              <a:rPr lang="en-GB"/>
              <a:t>Click to edit master title style</a:t>
            </a:r>
            <a:endParaRPr lang="en-US"/>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1993" y="2470203"/>
            <a:ext cx="2206647" cy="369882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hasCustomPrompt="1"/>
          </p:nvPr>
        </p:nvSpPr>
        <p:spPr>
          <a:xfrm>
            <a:off x="3258388" y="2470203"/>
            <a:ext cx="2206647" cy="369882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hasCustomPrompt="1"/>
          </p:nvPr>
        </p:nvSpPr>
        <p:spPr>
          <a:xfrm>
            <a:off x="6063644" y="2470203"/>
            <a:ext cx="2206647" cy="369882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hasCustomPrompt="1"/>
          </p:nvPr>
        </p:nvSpPr>
        <p:spPr>
          <a:xfrm>
            <a:off x="8875254" y="2470203"/>
            <a:ext cx="2206647" cy="369882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7" name="Text Placeholder 24">
            <a:extLst>
              <a:ext uri="{FF2B5EF4-FFF2-40B4-BE49-F238E27FC236}">
                <a16:creationId xmlns:a16="http://schemas.microsoft.com/office/drawing/2014/main" id="{8D2EB59D-4F79-4E5D-AB20-973A4A9F918C}"/>
              </a:ext>
            </a:extLst>
          </p:cNvPr>
          <p:cNvSpPr>
            <a:spLocks noGrp="1"/>
          </p:cNvSpPr>
          <p:nvPr>
            <p:ph type="body" sz="quarter" idx="12" hasCustomPrompt="1"/>
          </p:nvPr>
        </p:nvSpPr>
        <p:spPr>
          <a:xfrm>
            <a:off x="448348" y="1782031"/>
            <a:ext cx="2202468"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28" name="Group 27">
            <a:extLst>
              <a:ext uri="{FF2B5EF4-FFF2-40B4-BE49-F238E27FC236}">
                <a16:creationId xmlns:a16="http://schemas.microsoft.com/office/drawing/2014/main" id="{A7FCACF1-A81D-4221-AF7E-23EC72C039C5}"/>
              </a:ext>
            </a:extLst>
          </p:cNvPr>
          <p:cNvGrpSpPr/>
          <p:nvPr/>
        </p:nvGrpSpPr>
        <p:grpSpPr>
          <a:xfrm>
            <a:off x="551007" y="1791679"/>
            <a:ext cx="2097633" cy="636955"/>
            <a:chOff x="550863" y="2410803"/>
            <a:chExt cx="3246120" cy="636955"/>
          </a:xfrm>
        </p:grpSpPr>
        <p:cxnSp>
          <p:nvCxnSpPr>
            <p:cNvPr id="29" name="Straight Connector 28">
              <a:extLst>
                <a:ext uri="{FF2B5EF4-FFF2-40B4-BE49-F238E27FC236}">
                  <a16:creationId xmlns:a16="http://schemas.microsoft.com/office/drawing/2014/main" id="{639D807B-C3CD-4673-87DC-B75D3D8C1AE4}"/>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DFA1374-A54F-4F10-AB30-8442826FB4AC}"/>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1" name="TextBox 30">
            <a:extLst>
              <a:ext uri="{FF2B5EF4-FFF2-40B4-BE49-F238E27FC236}">
                <a16:creationId xmlns:a16="http://schemas.microsoft.com/office/drawing/2014/main" id="{56740825-C204-4805-ACAC-8B45617097F5}"/>
              </a:ext>
            </a:extLst>
          </p:cNvPr>
          <p:cNvSpPr txBox="1"/>
          <p:nvPr/>
        </p:nvSpPr>
        <p:spPr>
          <a:xfrm>
            <a:off x="454507" y="1266929"/>
            <a:ext cx="357883" cy="276999"/>
          </a:xfrm>
          <a:prstGeom prst="rect">
            <a:avLst/>
          </a:prstGeom>
          <a:noFill/>
        </p:spPr>
        <p:txBody>
          <a:bodyPr wrap="none" rtlCol="0">
            <a:spAutoFit/>
          </a:bodyPr>
          <a:lstStyle/>
          <a:p>
            <a:pPr algn="l"/>
            <a:r>
              <a:rPr lang="en-US" sz="1200" b="1"/>
              <a:t>01</a:t>
            </a:r>
          </a:p>
        </p:txBody>
      </p:sp>
      <p:sp>
        <p:nvSpPr>
          <p:cNvPr id="50" name="Text Placeholder 24">
            <a:extLst>
              <a:ext uri="{FF2B5EF4-FFF2-40B4-BE49-F238E27FC236}">
                <a16:creationId xmlns:a16="http://schemas.microsoft.com/office/drawing/2014/main" id="{3ECEE0DE-E9A3-4165-A4DB-D94C5DEE309E}"/>
              </a:ext>
            </a:extLst>
          </p:cNvPr>
          <p:cNvSpPr>
            <a:spLocks noGrp="1"/>
          </p:cNvSpPr>
          <p:nvPr>
            <p:ph type="body" sz="quarter" idx="15" hasCustomPrompt="1"/>
          </p:nvPr>
        </p:nvSpPr>
        <p:spPr>
          <a:xfrm>
            <a:off x="3264743" y="1782031"/>
            <a:ext cx="2202468"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51" name="Group 50">
            <a:extLst>
              <a:ext uri="{FF2B5EF4-FFF2-40B4-BE49-F238E27FC236}">
                <a16:creationId xmlns:a16="http://schemas.microsoft.com/office/drawing/2014/main" id="{D190D112-7ACC-4300-A1E8-3DEB33A7AE2B}"/>
              </a:ext>
            </a:extLst>
          </p:cNvPr>
          <p:cNvGrpSpPr/>
          <p:nvPr/>
        </p:nvGrpSpPr>
        <p:grpSpPr>
          <a:xfrm>
            <a:off x="3367403" y="1791679"/>
            <a:ext cx="2097633" cy="636955"/>
            <a:chOff x="550863" y="2410803"/>
            <a:chExt cx="3246120" cy="636955"/>
          </a:xfrm>
        </p:grpSpPr>
        <p:cxnSp>
          <p:nvCxnSpPr>
            <p:cNvPr id="52" name="Straight Connector 51">
              <a:extLst>
                <a:ext uri="{FF2B5EF4-FFF2-40B4-BE49-F238E27FC236}">
                  <a16:creationId xmlns:a16="http://schemas.microsoft.com/office/drawing/2014/main" id="{37880CD6-2265-4110-AE5B-38547C42D75E}"/>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EFB4D08C-2202-4A3C-8F1F-239CA66375EC}"/>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4" name="TextBox 53">
            <a:extLst>
              <a:ext uri="{FF2B5EF4-FFF2-40B4-BE49-F238E27FC236}">
                <a16:creationId xmlns:a16="http://schemas.microsoft.com/office/drawing/2014/main" id="{3DD93237-7DEF-4BE8-9A87-49CA88CC2677}"/>
              </a:ext>
            </a:extLst>
          </p:cNvPr>
          <p:cNvSpPr txBox="1"/>
          <p:nvPr/>
        </p:nvSpPr>
        <p:spPr>
          <a:xfrm>
            <a:off x="3270903" y="1266929"/>
            <a:ext cx="357883" cy="276999"/>
          </a:xfrm>
          <a:prstGeom prst="rect">
            <a:avLst/>
          </a:prstGeom>
          <a:noFill/>
        </p:spPr>
        <p:txBody>
          <a:bodyPr wrap="none" rtlCol="0">
            <a:spAutoFit/>
          </a:bodyPr>
          <a:lstStyle/>
          <a:p>
            <a:pPr algn="l"/>
            <a:r>
              <a:rPr lang="en-US" sz="1200" b="1"/>
              <a:t>02</a:t>
            </a:r>
          </a:p>
        </p:txBody>
      </p:sp>
      <p:sp>
        <p:nvSpPr>
          <p:cNvPr id="55" name="Text Placeholder 24">
            <a:extLst>
              <a:ext uri="{FF2B5EF4-FFF2-40B4-BE49-F238E27FC236}">
                <a16:creationId xmlns:a16="http://schemas.microsoft.com/office/drawing/2014/main" id="{6E2CA441-7176-47A9-AB9F-72BC4D135A75}"/>
              </a:ext>
            </a:extLst>
          </p:cNvPr>
          <p:cNvSpPr>
            <a:spLocks noGrp="1"/>
          </p:cNvSpPr>
          <p:nvPr>
            <p:ph type="body" sz="quarter" idx="17" hasCustomPrompt="1"/>
          </p:nvPr>
        </p:nvSpPr>
        <p:spPr>
          <a:xfrm>
            <a:off x="6069999" y="1782031"/>
            <a:ext cx="2202468"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56" name="Group 55">
            <a:extLst>
              <a:ext uri="{FF2B5EF4-FFF2-40B4-BE49-F238E27FC236}">
                <a16:creationId xmlns:a16="http://schemas.microsoft.com/office/drawing/2014/main" id="{39DDBC68-AB5D-42AA-9F64-37A527CE4EEE}"/>
              </a:ext>
            </a:extLst>
          </p:cNvPr>
          <p:cNvGrpSpPr/>
          <p:nvPr/>
        </p:nvGrpSpPr>
        <p:grpSpPr>
          <a:xfrm>
            <a:off x="6172658" y="1791679"/>
            <a:ext cx="2097633" cy="636955"/>
            <a:chOff x="550863" y="2410803"/>
            <a:chExt cx="3246120" cy="636955"/>
          </a:xfrm>
        </p:grpSpPr>
        <p:cxnSp>
          <p:nvCxnSpPr>
            <p:cNvPr id="57" name="Straight Connector 56">
              <a:extLst>
                <a:ext uri="{FF2B5EF4-FFF2-40B4-BE49-F238E27FC236}">
                  <a16:creationId xmlns:a16="http://schemas.microsoft.com/office/drawing/2014/main" id="{5BA0B5A8-B1ED-4002-8DC5-D9D5BF7D0AEE}"/>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C42DA3F9-FBB4-45D8-AB69-0B88CE32FDEC}"/>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9" name="TextBox 58">
            <a:extLst>
              <a:ext uri="{FF2B5EF4-FFF2-40B4-BE49-F238E27FC236}">
                <a16:creationId xmlns:a16="http://schemas.microsoft.com/office/drawing/2014/main" id="{A06F3D1B-E46B-447E-BEF4-A01FE5B2A2A6}"/>
              </a:ext>
            </a:extLst>
          </p:cNvPr>
          <p:cNvSpPr txBox="1"/>
          <p:nvPr/>
        </p:nvSpPr>
        <p:spPr>
          <a:xfrm>
            <a:off x="6076158" y="1266929"/>
            <a:ext cx="357883" cy="276999"/>
          </a:xfrm>
          <a:prstGeom prst="rect">
            <a:avLst/>
          </a:prstGeom>
          <a:noFill/>
        </p:spPr>
        <p:txBody>
          <a:bodyPr wrap="none" rtlCol="0">
            <a:spAutoFit/>
          </a:bodyPr>
          <a:lstStyle/>
          <a:p>
            <a:pPr algn="l"/>
            <a:r>
              <a:rPr lang="en-US" sz="1200" b="1"/>
              <a:t>03</a:t>
            </a:r>
          </a:p>
        </p:txBody>
      </p:sp>
      <p:sp>
        <p:nvSpPr>
          <p:cNvPr id="60" name="Text Placeholder 24">
            <a:extLst>
              <a:ext uri="{FF2B5EF4-FFF2-40B4-BE49-F238E27FC236}">
                <a16:creationId xmlns:a16="http://schemas.microsoft.com/office/drawing/2014/main" id="{EFB615B4-AC9B-4564-9A3C-1FCCA3A4D7F8}"/>
              </a:ext>
            </a:extLst>
          </p:cNvPr>
          <p:cNvSpPr>
            <a:spLocks noGrp="1"/>
          </p:cNvSpPr>
          <p:nvPr>
            <p:ph type="body" sz="quarter" idx="19" hasCustomPrompt="1"/>
          </p:nvPr>
        </p:nvSpPr>
        <p:spPr>
          <a:xfrm>
            <a:off x="8881609" y="1782031"/>
            <a:ext cx="2202468"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61" name="Group 60">
            <a:extLst>
              <a:ext uri="{FF2B5EF4-FFF2-40B4-BE49-F238E27FC236}">
                <a16:creationId xmlns:a16="http://schemas.microsoft.com/office/drawing/2014/main" id="{792473CD-6BC9-4372-84F1-8272260A52B5}"/>
              </a:ext>
            </a:extLst>
          </p:cNvPr>
          <p:cNvGrpSpPr/>
          <p:nvPr/>
        </p:nvGrpSpPr>
        <p:grpSpPr>
          <a:xfrm>
            <a:off x="8984268" y="1791679"/>
            <a:ext cx="2097633" cy="636955"/>
            <a:chOff x="550863" y="2410803"/>
            <a:chExt cx="3246120" cy="636955"/>
          </a:xfrm>
        </p:grpSpPr>
        <p:cxnSp>
          <p:nvCxnSpPr>
            <p:cNvPr id="62" name="Straight Connector 61">
              <a:extLst>
                <a:ext uri="{FF2B5EF4-FFF2-40B4-BE49-F238E27FC236}">
                  <a16:creationId xmlns:a16="http://schemas.microsoft.com/office/drawing/2014/main" id="{42FA8C4B-28C6-49D7-BDB0-08F5FFB6D44F}"/>
                </a:ext>
              </a:extLst>
            </p:cNvPr>
            <p:cNvCxnSpPr/>
            <p:nvPr userDrawn="1"/>
          </p:nvCxnSpPr>
          <p:spPr>
            <a:xfrm>
              <a:off x="550863" y="2410803"/>
              <a:ext cx="32461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724C9DC7-37E3-43CB-A77E-EA249777F094}"/>
                </a:ext>
              </a:extLst>
            </p:cNvPr>
            <p:cNvCxnSpPr/>
            <p:nvPr userDrawn="1"/>
          </p:nvCxnSpPr>
          <p:spPr>
            <a:xfrm>
              <a:off x="550863" y="3047758"/>
              <a:ext cx="32461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4" name="TextBox 63">
            <a:extLst>
              <a:ext uri="{FF2B5EF4-FFF2-40B4-BE49-F238E27FC236}">
                <a16:creationId xmlns:a16="http://schemas.microsoft.com/office/drawing/2014/main" id="{49C9433C-C063-4CF2-A5C1-43990380A4A8}"/>
              </a:ext>
            </a:extLst>
          </p:cNvPr>
          <p:cNvSpPr txBox="1"/>
          <p:nvPr/>
        </p:nvSpPr>
        <p:spPr>
          <a:xfrm>
            <a:off x="8887769" y="1266929"/>
            <a:ext cx="357883" cy="276999"/>
          </a:xfrm>
          <a:prstGeom prst="rect">
            <a:avLst/>
          </a:prstGeom>
          <a:noFill/>
        </p:spPr>
        <p:txBody>
          <a:bodyPr wrap="none" rtlCol="0">
            <a:spAutoFit/>
          </a:bodyPr>
          <a:lstStyle/>
          <a:p>
            <a:pPr algn="l"/>
            <a:r>
              <a:rPr lang="en-US" sz="1200" b="1"/>
              <a:t>04</a:t>
            </a:r>
          </a:p>
        </p:txBody>
      </p:sp>
    </p:spTree>
    <p:extLst>
      <p:ext uri="{BB962C8B-B14F-4D97-AF65-F5344CB8AC3E}">
        <p14:creationId xmlns:p14="http://schemas.microsoft.com/office/powerpoint/2010/main" val="373301983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2_4 column_2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1993" y="2470203"/>
            <a:ext cx="2206647" cy="3698823"/>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hasCustomPrompt="1"/>
          </p:nvPr>
        </p:nvSpPr>
        <p:spPr>
          <a:xfrm>
            <a:off x="3258388" y="2470203"/>
            <a:ext cx="2206647" cy="3698823"/>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hasCustomPrompt="1"/>
          </p:nvPr>
        </p:nvSpPr>
        <p:spPr>
          <a:xfrm>
            <a:off x="6063644" y="2470203"/>
            <a:ext cx="2206647" cy="3698823"/>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hasCustomPrompt="1"/>
          </p:nvPr>
        </p:nvSpPr>
        <p:spPr>
          <a:xfrm>
            <a:off x="8875254" y="2470203"/>
            <a:ext cx="2206647" cy="3698823"/>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7" name="Text Placeholder 24">
            <a:extLst>
              <a:ext uri="{FF2B5EF4-FFF2-40B4-BE49-F238E27FC236}">
                <a16:creationId xmlns:a16="http://schemas.microsoft.com/office/drawing/2014/main" id="{8D2EB59D-4F79-4E5D-AB20-973A4A9F918C}"/>
              </a:ext>
            </a:extLst>
          </p:cNvPr>
          <p:cNvSpPr>
            <a:spLocks noGrp="1"/>
          </p:cNvSpPr>
          <p:nvPr>
            <p:ph type="body" sz="quarter" idx="12" hasCustomPrompt="1"/>
          </p:nvPr>
        </p:nvSpPr>
        <p:spPr>
          <a:xfrm>
            <a:off x="448348" y="1782031"/>
            <a:ext cx="2202468"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28" name="Group 27">
            <a:extLst>
              <a:ext uri="{FF2B5EF4-FFF2-40B4-BE49-F238E27FC236}">
                <a16:creationId xmlns:a16="http://schemas.microsoft.com/office/drawing/2014/main" id="{A7FCACF1-A81D-4221-AF7E-23EC72C039C5}"/>
              </a:ext>
            </a:extLst>
          </p:cNvPr>
          <p:cNvGrpSpPr/>
          <p:nvPr/>
        </p:nvGrpSpPr>
        <p:grpSpPr>
          <a:xfrm>
            <a:off x="551007" y="1791679"/>
            <a:ext cx="2097633" cy="636955"/>
            <a:chOff x="550863" y="2410803"/>
            <a:chExt cx="3246120" cy="636955"/>
          </a:xfrm>
        </p:grpSpPr>
        <p:cxnSp>
          <p:nvCxnSpPr>
            <p:cNvPr id="29" name="Straight Connector 28">
              <a:extLst>
                <a:ext uri="{FF2B5EF4-FFF2-40B4-BE49-F238E27FC236}">
                  <a16:creationId xmlns:a16="http://schemas.microsoft.com/office/drawing/2014/main" id="{639D807B-C3CD-4673-87DC-B75D3D8C1AE4}"/>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DFA1374-A54F-4F10-AB30-8442826FB4AC}"/>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1" name="TextBox 30">
            <a:extLst>
              <a:ext uri="{FF2B5EF4-FFF2-40B4-BE49-F238E27FC236}">
                <a16:creationId xmlns:a16="http://schemas.microsoft.com/office/drawing/2014/main" id="{56740825-C204-4805-ACAC-8B45617097F5}"/>
              </a:ext>
            </a:extLst>
          </p:cNvPr>
          <p:cNvSpPr txBox="1"/>
          <p:nvPr/>
        </p:nvSpPr>
        <p:spPr>
          <a:xfrm>
            <a:off x="454507" y="1266929"/>
            <a:ext cx="357883" cy="276999"/>
          </a:xfrm>
          <a:prstGeom prst="rect">
            <a:avLst/>
          </a:prstGeom>
          <a:noFill/>
        </p:spPr>
        <p:txBody>
          <a:bodyPr wrap="none" rtlCol="0">
            <a:spAutoFit/>
          </a:bodyPr>
          <a:lstStyle/>
          <a:p>
            <a:pPr algn="l"/>
            <a:r>
              <a:rPr lang="en-US" sz="1200" b="1">
                <a:solidFill>
                  <a:schemeClr val="bg1"/>
                </a:solidFill>
              </a:rPr>
              <a:t>01</a:t>
            </a:r>
          </a:p>
        </p:txBody>
      </p:sp>
      <p:sp>
        <p:nvSpPr>
          <p:cNvPr id="50" name="Text Placeholder 24">
            <a:extLst>
              <a:ext uri="{FF2B5EF4-FFF2-40B4-BE49-F238E27FC236}">
                <a16:creationId xmlns:a16="http://schemas.microsoft.com/office/drawing/2014/main" id="{3ECEE0DE-E9A3-4165-A4DB-D94C5DEE309E}"/>
              </a:ext>
            </a:extLst>
          </p:cNvPr>
          <p:cNvSpPr>
            <a:spLocks noGrp="1"/>
          </p:cNvSpPr>
          <p:nvPr>
            <p:ph type="body" sz="quarter" idx="15" hasCustomPrompt="1"/>
          </p:nvPr>
        </p:nvSpPr>
        <p:spPr>
          <a:xfrm>
            <a:off x="3264743" y="1782031"/>
            <a:ext cx="2202468"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51" name="Group 50">
            <a:extLst>
              <a:ext uri="{FF2B5EF4-FFF2-40B4-BE49-F238E27FC236}">
                <a16:creationId xmlns:a16="http://schemas.microsoft.com/office/drawing/2014/main" id="{D190D112-7ACC-4300-A1E8-3DEB33A7AE2B}"/>
              </a:ext>
            </a:extLst>
          </p:cNvPr>
          <p:cNvGrpSpPr/>
          <p:nvPr/>
        </p:nvGrpSpPr>
        <p:grpSpPr>
          <a:xfrm>
            <a:off x="3367403" y="1791679"/>
            <a:ext cx="2097633" cy="636955"/>
            <a:chOff x="550863" y="2410803"/>
            <a:chExt cx="3246120" cy="636955"/>
          </a:xfrm>
        </p:grpSpPr>
        <p:cxnSp>
          <p:nvCxnSpPr>
            <p:cNvPr id="52" name="Straight Connector 51">
              <a:extLst>
                <a:ext uri="{FF2B5EF4-FFF2-40B4-BE49-F238E27FC236}">
                  <a16:creationId xmlns:a16="http://schemas.microsoft.com/office/drawing/2014/main" id="{37880CD6-2265-4110-AE5B-38547C42D75E}"/>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EFB4D08C-2202-4A3C-8F1F-239CA66375EC}"/>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4" name="TextBox 53">
            <a:extLst>
              <a:ext uri="{FF2B5EF4-FFF2-40B4-BE49-F238E27FC236}">
                <a16:creationId xmlns:a16="http://schemas.microsoft.com/office/drawing/2014/main" id="{3DD93237-7DEF-4BE8-9A87-49CA88CC2677}"/>
              </a:ext>
            </a:extLst>
          </p:cNvPr>
          <p:cNvSpPr txBox="1"/>
          <p:nvPr/>
        </p:nvSpPr>
        <p:spPr>
          <a:xfrm>
            <a:off x="3270903" y="1266929"/>
            <a:ext cx="357883" cy="276999"/>
          </a:xfrm>
          <a:prstGeom prst="rect">
            <a:avLst/>
          </a:prstGeom>
          <a:noFill/>
        </p:spPr>
        <p:txBody>
          <a:bodyPr wrap="none" rtlCol="0">
            <a:spAutoFit/>
          </a:bodyPr>
          <a:lstStyle/>
          <a:p>
            <a:pPr algn="l"/>
            <a:r>
              <a:rPr lang="en-US" sz="1200" b="1">
                <a:solidFill>
                  <a:schemeClr val="bg1"/>
                </a:solidFill>
              </a:rPr>
              <a:t>02</a:t>
            </a:r>
          </a:p>
        </p:txBody>
      </p:sp>
      <p:sp>
        <p:nvSpPr>
          <p:cNvPr id="55" name="Text Placeholder 24">
            <a:extLst>
              <a:ext uri="{FF2B5EF4-FFF2-40B4-BE49-F238E27FC236}">
                <a16:creationId xmlns:a16="http://schemas.microsoft.com/office/drawing/2014/main" id="{6E2CA441-7176-47A9-AB9F-72BC4D135A75}"/>
              </a:ext>
            </a:extLst>
          </p:cNvPr>
          <p:cNvSpPr>
            <a:spLocks noGrp="1"/>
          </p:cNvSpPr>
          <p:nvPr>
            <p:ph type="body" sz="quarter" idx="17" hasCustomPrompt="1"/>
          </p:nvPr>
        </p:nvSpPr>
        <p:spPr>
          <a:xfrm>
            <a:off x="6069999" y="1782031"/>
            <a:ext cx="2202468"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56" name="Group 55">
            <a:extLst>
              <a:ext uri="{FF2B5EF4-FFF2-40B4-BE49-F238E27FC236}">
                <a16:creationId xmlns:a16="http://schemas.microsoft.com/office/drawing/2014/main" id="{39DDBC68-AB5D-42AA-9F64-37A527CE4EEE}"/>
              </a:ext>
            </a:extLst>
          </p:cNvPr>
          <p:cNvGrpSpPr/>
          <p:nvPr/>
        </p:nvGrpSpPr>
        <p:grpSpPr>
          <a:xfrm>
            <a:off x="6172658" y="1791679"/>
            <a:ext cx="2097633" cy="636955"/>
            <a:chOff x="550863" y="2410803"/>
            <a:chExt cx="3246120" cy="636955"/>
          </a:xfrm>
        </p:grpSpPr>
        <p:cxnSp>
          <p:nvCxnSpPr>
            <p:cNvPr id="57" name="Straight Connector 56">
              <a:extLst>
                <a:ext uri="{FF2B5EF4-FFF2-40B4-BE49-F238E27FC236}">
                  <a16:creationId xmlns:a16="http://schemas.microsoft.com/office/drawing/2014/main" id="{5BA0B5A8-B1ED-4002-8DC5-D9D5BF7D0AEE}"/>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C42DA3F9-FBB4-45D8-AB69-0B88CE32FDEC}"/>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9" name="TextBox 58">
            <a:extLst>
              <a:ext uri="{FF2B5EF4-FFF2-40B4-BE49-F238E27FC236}">
                <a16:creationId xmlns:a16="http://schemas.microsoft.com/office/drawing/2014/main" id="{A06F3D1B-E46B-447E-BEF4-A01FE5B2A2A6}"/>
              </a:ext>
            </a:extLst>
          </p:cNvPr>
          <p:cNvSpPr txBox="1"/>
          <p:nvPr/>
        </p:nvSpPr>
        <p:spPr>
          <a:xfrm>
            <a:off x="6076158" y="1266929"/>
            <a:ext cx="357883" cy="276999"/>
          </a:xfrm>
          <a:prstGeom prst="rect">
            <a:avLst/>
          </a:prstGeom>
          <a:noFill/>
        </p:spPr>
        <p:txBody>
          <a:bodyPr wrap="none" rtlCol="0">
            <a:spAutoFit/>
          </a:bodyPr>
          <a:lstStyle/>
          <a:p>
            <a:pPr algn="l"/>
            <a:r>
              <a:rPr lang="en-US" sz="1200" b="1">
                <a:solidFill>
                  <a:schemeClr val="bg1"/>
                </a:solidFill>
              </a:rPr>
              <a:t>03</a:t>
            </a:r>
          </a:p>
        </p:txBody>
      </p:sp>
      <p:sp>
        <p:nvSpPr>
          <p:cNvPr id="60" name="Text Placeholder 24">
            <a:extLst>
              <a:ext uri="{FF2B5EF4-FFF2-40B4-BE49-F238E27FC236}">
                <a16:creationId xmlns:a16="http://schemas.microsoft.com/office/drawing/2014/main" id="{EFB615B4-AC9B-4564-9A3C-1FCCA3A4D7F8}"/>
              </a:ext>
            </a:extLst>
          </p:cNvPr>
          <p:cNvSpPr>
            <a:spLocks noGrp="1"/>
          </p:cNvSpPr>
          <p:nvPr>
            <p:ph type="body" sz="quarter" idx="19" hasCustomPrompt="1"/>
          </p:nvPr>
        </p:nvSpPr>
        <p:spPr>
          <a:xfrm>
            <a:off x="8881609" y="1782031"/>
            <a:ext cx="2202468" cy="674285"/>
          </a:xfrm>
          <a:noFill/>
          <a:ln>
            <a:noFill/>
          </a:ln>
        </p:spPr>
        <p:txBody>
          <a:bodyPr anchor="ctr">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grpSp>
        <p:nvGrpSpPr>
          <p:cNvPr id="61" name="Group 60">
            <a:extLst>
              <a:ext uri="{FF2B5EF4-FFF2-40B4-BE49-F238E27FC236}">
                <a16:creationId xmlns:a16="http://schemas.microsoft.com/office/drawing/2014/main" id="{792473CD-6BC9-4372-84F1-8272260A52B5}"/>
              </a:ext>
            </a:extLst>
          </p:cNvPr>
          <p:cNvGrpSpPr/>
          <p:nvPr/>
        </p:nvGrpSpPr>
        <p:grpSpPr>
          <a:xfrm>
            <a:off x="8984268" y="1791679"/>
            <a:ext cx="2097633" cy="636955"/>
            <a:chOff x="550863" y="2410803"/>
            <a:chExt cx="3246120" cy="636955"/>
          </a:xfrm>
        </p:grpSpPr>
        <p:cxnSp>
          <p:nvCxnSpPr>
            <p:cNvPr id="62" name="Straight Connector 61">
              <a:extLst>
                <a:ext uri="{FF2B5EF4-FFF2-40B4-BE49-F238E27FC236}">
                  <a16:creationId xmlns:a16="http://schemas.microsoft.com/office/drawing/2014/main" id="{42FA8C4B-28C6-49D7-BDB0-08F5FFB6D44F}"/>
                </a:ext>
              </a:extLst>
            </p:cNvPr>
            <p:cNvCxnSpPr/>
            <p:nvPr userDrawn="1"/>
          </p:nvCxnSpPr>
          <p:spPr>
            <a:xfrm>
              <a:off x="550863" y="2410803"/>
              <a:ext cx="324612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724C9DC7-37E3-43CB-A77E-EA249777F094}"/>
                </a:ext>
              </a:extLst>
            </p:cNvPr>
            <p:cNvCxnSpPr/>
            <p:nvPr userDrawn="1"/>
          </p:nvCxnSpPr>
          <p:spPr>
            <a:xfrm>
              <a:off x="550863" y="3047758"/>
              <a:ext cx="32461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4" name="TextBox 63">
            <a:extLst>
              <a:ext uri="{FF2B5EF4-FFF2-40B4-BE49-F238E27FC236}">
                <a16:creationId xmlns:a16="http://schemas.microsoft.com/office/drawing/2014/main" id="{49C9433C-C063-4CF2-A5C1-43990380A4A8}"/>
              </a:ext>
            </a:extLst>
          </p:cNvPr>
          <p:cNvSpPr txBox="1"/>
          <p:nvPr/>
        </p:nvSpPr>
        <p:spPr>
          <a:xfrm>
            <a:off x="8887769" y="1266929"/>
            <a:ext cx="357883" cy="276999"/>
          </a:xfrm>
          <a:prstGeom prst="rect">
            <a:avLst/>
          </a:prstGeom>
          <a:noFill/>
        </p:spPr>
        <p:txBody>
          <a:bodyPr wrap="none" rtlCol="0">
            <a:spAutoFit/>
          </a:bodyPr>
          <a:lstStyle/>
          <a:p>
            <a:pPr algn="l"/>
            <a:r>
              <a:rPr lang="en-US" sz="1200" b="1">
                <a:solidFill>
                  <a:schemeClr val="bg1"/>
                </a:solidFill>
              </a:rPr>
              <a:t>04</a:t>
            </a:r>
          </a:p>
        </p:txBody>
      </p:sp>
      <p:sp>
        <p:nvSpPr>
          <p:cNvPr id="32" name="Footer Placeholder 4">
            <a:extLst>
              <a:ext uri="{FF2B5EF4-FFF2-40B4-BE49-F238E27FC236}">
                <a16:creationId xmlns:a16="http://schemas.microsoft.com/office/drawing/2014/main" id="{73877F7B-9C37-43E5-B80A-ED67B148A44F}"/>
              </a:ext>
            </a:extLst>
          </p:cNvPr>
          <p:cNvSpPr txBox="1">
            <a:spLocks/>
          </p:cNvSpPr>
          <p:nvPr/>
        </p:nvSpPr>
        <p:spPr>
          <a:xfrm>
            <a:off x="7940458" y="6408532"/>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a:t>
            </a:r>
          </a:p>
        </p:txBody>
      </p:sp>
      <p:sp>
        <p:nvSpPr>
          <p:cNvPr id="33" name="Slide Number Placeholder 5">
            <a:extLst>
              <a:ext uri="{FF2B5EF4-FFF2-40B4-BE49-F238E27FC236}">
                <a16:creationId xmlns:a16="http://schemas.microsoft.com/office/drawing/2014/main" id="{D89A31AE-F1F3-4C1B-9E0C-8C1ECFD28EA3}"/>
              </a:ext>
            </a:extLst>
          </p:cNvPr>
          <p:cNvSpPr txBox="1">
            <a:spLocks/>
          </p:cNvSpPr>
          <p:nvPr/>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34" name="Picture 33">
            <a:extLst>
              <a:ext uri="{FF2B5EF4-FFF2-40B4-BE49-F238E27FC236}">
                <a16:creationId xmlns:a16="http://schemas.microsoft.com/office/drawing/2014/main" id="{36F62499-9B8E-4627-BF4B-0B8140279BE9}"/>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478497" y="6355437"/>
            <a:ext cx="980846" cy="280168"/>
          </a:xfrm>
          <a:prstGeom prst="rect">
            <a:avLst/>
          </a:prstGeom>
        </p:spPr>
      </p:pic>
    </p:spTree>
    <p:extLst>
      <p:ext uri="{BB962C8B-B14F-4D97-AF65-F5344CB8AC3E}">
        <p14:creationId xmlns:p14="http://schemas.microsoft.com/office/powerpoint/2010/main" val="43572341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column Spli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p>
            <a:r>
              <a:rPr lang="en-GB"/>
              <a:t>Click to edit master title style</a:t>
            </a:r>
            <a:endParaRPr lang="en-US"/>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hasCustomPrompt="1"/>
          </p:nvPr>
        </p:nvSpPr>
        <p:spPr>
          <a:xfrm>
            <a:off x="448348" y="904613"/>
            <a:ext cx="503051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1992" y="1650980"/>
            <a:ext cx="5036865" cy="1785065"/>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6343417" y="904613"/>
            <a:ext cx="503051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hasCustomPrompt="1"/>
          </p:nvPr>
        </p:nvSpPr>
        <p:spPr>
          <a:xfrm>
            <a:off x="6328712" y="1650979"/>
            <a:ext cx="5045211" cy="1785065"/>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hasCustomPrompt="1"/>
          </p:nvPr>
        </p:nvSpPr>
        <p:spPr>
          <a:xfrm>
            <a:off x="448348" y="3508127"/>
            <a:ext cx="503686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hasCustomPrompt="1"/>
          </p:nvPr>
        </p:nvSpPr>
        <p:spPr>
          <a:xfrm>
            <a:off x="439402" y="4254493"/>
            <a:ext cx="5045809" cy="1914533"/>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hasCustomPrompt="1"/>
          </p:nvPr>
        </p:nvSpPr>
        <p:spPr>
          <a:xfrm>
            <a:off x="6343416" y="3508125"/>
            <a:ext cx="5045211"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hasCustomPrompt="1"/>
          </p:nvPr>
        </p:nvSpPr>
        <p:spPr>
          <a:xfrm>
            <a:off x="6323348" y="4254492"/>
            <a:ext cx="5065278" cy="1914533"/>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4" name="Straight Connector 3">
            <a:extLst>
              <a:ext uri="{FF2B5EF4-FFF2-40B4-BE49-F238E27FC236}">
                <a16:creationId xmlns:a16="http://schemas.microsoft.com/office/drawing/2014/main" id="{CE2534B0-023C-4E5B-8633-725B2FD2832E}"/>
              </a:ext>
            </a:extLst>
          </p:cNvPr>
          <p:cNvCxnSpPr/>
          <p:nvPr/>
        </p:nvCxnSpPr>
        <p:spPr>
          <a:xfrm>
            <a:off x="6095999" y="974725"/>
            <a:ext cx="0" cy="441325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273239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2_4 column Split">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hasCustomPrompt="1"/>
          </p:nvPr>
        </p:nvSpPr>
        <p:spPr>
          <a:xfrm>
            <a:off x="448348" y="904613"/>
            <a:ext cx="5030510"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1992" y="1650980"/>
            <a:ext cx="5036865" cy="1785065"/>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6343417" y="904613"/>
            <a:ext cx="5030510"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hasCustomPrompt="1"/>
          </p:nvPr>
        </p:nvSpPr>
        <p:spPr>
          <a:xfrm>
            <a:off x="6328712" y="1650979"/>
            <a:ext cx="5045211" cy="1785065"/>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hasCustomPrompt="1"/>
          </p:nvPr>
        </p:nvSpPr>
        <p:spPr>
          <a:xfrm>
            <a:off x="448348" y="3508127"/>
            <a:ext cx="503686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hasCustomPrompt="1"/>
          </p:nvPr>
        </p:nvSpPr>
        <p:spPr>
          <a:xfrm>
            <a:off x="439402" y="4254493"/>
            <a:ext cx="5045809" cy="1914533"/>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hasCustomPrompt="1"/>
          </p:nvPr>
        </p:nvSpPr>
        <p:spPr>
          <a:xfrm>
            <a:off x="6343416" y="3508125"/>
            <a:ext cx="5045211"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hasCustomPrompt="1"/>
          </p:nvPr>
        </p:nvSpPr>
        <p:spPr>
          <a:xfrm>
            <a:off x="6323348" y="4254492"/>
            <a:ext cx="5065278" cy="1914533"/>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4" name="Straight Connector 3">
            <a:extLst>
              <a:ext uri="{FF2B5EF4-FFF2-40B4-BE49-F238E27FC236}">
                <a16:creationId xmlns:a16="http://schemas.microsoft.com/office/drawing/2014/main" id="{CE2534B0-023C-4E5B-8633-725B2FD2832E}"/>
              </a:ext>
            </a:extLst>
          </p:cNvPr>
          <p:cNvCxnSpPr/>
          <p:nvPr/>
        </p:nvCxnSpPr>
        <p:spPr>
          <a:xfrm>
            <a:off x="6095999" y="974725"/>
            <a:ext cx="0" cy="441325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37AC4384-17E7-41DC-8961-295248CA1500}"/>
              </a:ext>
            </a:extLst>
          </p:cNvPr>
          <p:cNvSpPr txBox="1">
            <a:spLocks/>
          </p:cNvSpPr>
          <p:nvPr/>
        </p:nvSpPr>
        <p:spPr>
          <a:xfrm>
            <a:off x="7940458" y="6408532"/>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a:t>
            </a:r>
          </a:p>
        </p:txBody>
      </p:sp>
      <p:sp>
        <p:nvSpPr>
          <p:cNvPr id="14" name="Slide Number Placeholder 5">
            <a:extLst>
              <a:ext uri="{FF2B5EF4-FFF2-40B4-BE49-F238E27FC236}">
                <a16:creationId xmlns:a16="http://schemas.microsoft.com/office/drawing/2014/main" id="{8C349D34-4C8F-4518-97AD-CC697C03C7A4}"/>
              </a:ext>
            </a:extLst>
          </p:cNvPr>
          <p:cNvSpPr txBox="1">
            <a:spLocks/>
          </p:cNvSpPr>
          <p:nvPr/>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15" name="Picture 14">
            <a:extLst>
              <a:ext uri="{FF2B5EF4-FFF2-40B4-BE49-F238E27FC236}">
                <a16:creationId xmlns:a16="http://schemas.microsoft.com/office/drawing/2014/main" id="{2B2B7157-6DA1-4E27-AA23-3AC1630A8E8F}"/>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478497" y="6355437"/>
            <a:ext cx="980846" cy="280168"/>
          </a:xfrm>
          <a:prstGeom prst="rect">
            <a:avLst/>
          </a:prstGeom>
        </p:spPr>
      </p:pic>
    </p:spTree>
    <p:extLst>
      <p:ext uri="{BB962C8B-B14F-4D97-AF65-F5344CB8AC3E}">
        <p14:creationId xmlns:p14="http://schemas.microsoft.com/office/powerpoint/2010/main" val="325692753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1_4 column Spli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p>
            <a:r>
              <a:rPr lang="en-GB"/>
              <a:t>Click to edit master title style</a:t>
            </a:r>
            <a:endParaRPr lang="en-US"/>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hasCustomPrompt="1"/>
          </p:nvPr>
        </p:nvSpPr>
        <p:spPr>
          <a:xfrm>
            <a:off x="448348" y="904613"/>
            <a:ext cx="503051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1992" y="1649890"/>
            <a:ext cx="5036865"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6343417" y="904613"/>
            <a:ext cx="503051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hasCustomPrompt="1"/>
          </p:nvPr>
        </p:nvSpPr>
        <p:spPr>
          <a:xfrm>
            <a:off x="6328712" y="1649890"/>
            <a:ext cx="5045211"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hasCustomPrompt="1"/>
          </p:nvPr>
        </p:nvSpPr>
        <p:spPr>
          <a:xfrm>
            <a:off x="448348" y="3505947"/>
            <a:ext cx="503686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hasCustomPrompt="1"/>
          </p:nvPr>
        </p:nvSpPr>
        <p:spPr>
          <a:xfrm>
            <a:off x="439402" y="4251223"/>
            <a:ext cx="5045809" cy="191453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hasCustomPrompt="1"/>
          </p:nvPr>
        </p:nvSpPr>
        <p:spPr>
          <a:xfrm>
            <a:off x="6343416" y="3505947"/>
            <a:ext cx="5045211"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hasCustomPrompt="1"/>
          </p:nvPr>
        </p:nvSpPr>
        <p:spPr>
          <a:xfrm>
            <a:off x="6323348" y="4251223"/>
            <a:ext cx="5065278" cy="191453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4" name="Straight Connector 3">
            <a:extLst>
              <a:ext uri="{FF2B5EF4-FFF2-40B4-BE49-F238E27FC236}">
                <a16:creationId xmlns:a16="http://schemas.microsoft.com/office/drawing/2014/main" id="{CE2534B0-023C-4E5B-8633-725B2FD2832E}"/>
              </a:ext>
            </a:extLst>
          </p:cNvPr>
          <p:cNvCxnSpPr/>
          <p:nvPr/>
        </p:nvCxnSpPr>
        <p:spPr>
          <a:xfrm>
            <a:off x="6095999" y="1412875"/>
            <a:ext cx="0" cy="441325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6794125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3_4 column Split">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hasCustomPrompt="1"/>
          </p:nvPr>
        </p:nvSpPr>
        <p:spPr>
          <a:xfrm>
            <a:off x="448348" y="904613"/>
            <a:ext cx="5030510"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1992" y="1649890"/>
            <a:ext cx="5036865" cy="1785065"/>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6343417" y="904613"/>
            <a:ext cx="5030510"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hasCustomPrompt="1"/>
          </p:nvPr>
        </p:nvSpPr>
        <p:spPr>
          <a:xfrm>
            <a:off x="6328712" y="1649890"/>
            <a:ext cx="5045211" cy="1785065"/>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hasCustomPrompt="1"/>
          </p:nvPr>
        </p:nvSpPr>
        <p:spPr>
          <a:xfrm>
            <a:off x="448348" y="3505947"/>
            <a:ext cx="503686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hasCustomPrompt="1"/>
          </p:nvPr>
        </p:nvSpPr>
        <p:spPr>
          <a:xfrm>
            <a:off x="439402" y="4251223"/>
            <a:ext cx="5045809" cy="1914533"/>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hasCustomPrompt="1"/>
          </p:nvPr>
        </p:nvSpPr>
        <p:spPr>
          <a:xfrm>
            <a:off x="6343416" y="3505947"/>
            <a:ext cx="5045211"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hasCustomPrompt="1"/>
          </p:nvPr>
        </p:nvSpPr>
        <p:spPr>
          <a:xfrm>
            <a:off x="6323348" y="4251223"/>
            <a:ext cx="5065278" cy="1914533"/>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4" name="Straight Connector 3">
            <a:extLst>
              <a:ext uri="{FF2B5EF4-FFF2-40B4-BE49-F238E27FC236}">
                <a16:creationId xmlns:a16="http://schemas.microsoft.com/office/drawing/2014/main" id="{CE2534B0-023C-4E5B-8633-725B2FD2832E}"/>
              </a:ext>
            </a:extLst>
          </p:cNvPr>
          <p:cNvCxnSpPr/>
          <p:nvPr/>
        </p:nvCxnSpPr>
        <p:spPr>
          <a:xfrm>
            <a:off x="6095999" y="1412875"/>
            <a:ext cx="0" cy="441325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
        <p:nvSpPr>
          <p:cNvPr id="13" name="Footer Placeholder 4">
            <a:extLst>
              <a:ext uri="{FF2B5EF4-FFF2-40B4-BE49-F238E27FC236}">
                <a16:creationId xmlns:a16="http://schemas.microsoft.com/office/drawing/2014/main" id="{D95B94E7-F6D5-4988-BEF6-61996E72FEBA}"/>
              </a:ext>
            </a:extLst>
          </p:cNvPr>
          <p:cNvSpPr txBox="1">
            <a:spLocks/>
          </p:cNvSpPr>
          <p:nvPr/>
        </p:nvSpPr>
        <p:spPr>
          <a:xfrm>
            <a:off x="7940458" y="6408532"/>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a:t>
            </a:r>
          </a:p>
        </p:txBody>
      </p:sp>
      <p:sp>
        <p:nvSpPr>
          <p:cNvPr id="14" name="Slide Number Placeholder 5">
            <a:extLst>
              <a:ext uri="{FF2B5EF4-FFF2-40B4-BE49-F238E27FC236}">
                <a16:creationId xmlns:a16="http://schemas.microsoft.com/office/drawing/2014/main" id="{1EF8CC2A-2A8B-4A40-AF89-6EAD1E7FE7F7}"/>
              </a:ext>
            </a:extLst>
          </p:cNvPr>
          <p:cNvSpPr txBox="1">
            <a:spLocks/>
          </p:cNvSpPr>
          <p:nvPr/>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15" name="Picture 14">
            <a:extLst>
              <a:ext uri="{FF2B5EF4-FFF2-40B4-BE49-F238E27FC236}">
                <a16:creationId xmlns:a16="http://schemas.microsoft.com/office/drawing/2014/main" id="{684C4493-2D3C-4087-B408-E569244E462A}"/>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478497" y="6355437"/>
            <a:ext cx="980846" cy="280168"/>
          </a:xfrm>
          <a:prstGeom prst="rect">
            <a:avLst/>
          </a:prstGeom>
        </p:spPr>
      </p:pic>
    </p:spTree>
    <p:extLst>
      <p:ext uri="{BB962C8B-B14F-4D97-AF65-F5344CB8AC3E}">
        <p14:creationId xmlns:p14="http://schemas.microsoft.com/office/powerpoint/2010/main" val="143572260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6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p>
            <a:r>
              <a:rPr lang="en-GB"/>
              <a:t>Click to edit master title style</a:t>
            </a:r>
            <a:endParaRPr lang="en-US"/>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hasCustomPrompt="1"/>
          </p:nvPr>
        </p:nvSpPr>
        <p:spPr>
          <a:xfrm>
            <a:off x="448348" y="904613"/>
            <a:ext cx="360516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1993" y="1653021"/>
            <a:ext cx="3609720" cy="1785065"/>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293246" y="904613"/>
            <a:ext cx="3603674"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hasCustomPrompt="1"/>
          </p:nvPr>
        </p:nvSpPr>
        <p:spPr>
          <a:xfrm>
            <a:off x="4293246" y="1653021"/>
            <a:ext cx="3603674" cy="1785065"/>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hasCustomPrompt="1"/>
          </p:nvPr>
        </p:nvSpPr>
        <p:spPr>
          <a:xfrm>
            <a:off x="448348" y="3512209"/>
            <a:ext cx="360972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hasCustomPrompt="1"/>
          </p:nvPr>
        </p:nvSpPr>
        <p:spPr>
          <a:xfrm>
            <a:off x="439402" y="4260616"/>
            <a:ext cx="3616130" cy="1914533"/>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hasCustomPrompt="1"/>
          </p:nvPr>
        </p:nvSpPr>
        <p:spPr>
          <a:xfrm>
            <a:off x="4293246" y="3512209"/>
            <a:ext cx="3603674"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hasCustomPrompt="1"/>
          </p:nvPr>
        </p:nvSpPr>
        <p:spPr>
          <a:xfrm>
            <a:off x="4293246" y="4260616"/>
            <a:ext cx="3603674" cy="1914533"/>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4" name="Straight Connector 3">
            <a:extLst>
              <a:ext uri="{FF2B5EF4-FFF2-40B4-BE49-F238E27FC236}">
                <a16:creationId xmlns:a16="http://schemas.microsoft.com/office/drawing/2014/main" id="{CE2534B0-023C-4E5B-8633-725B2FD2832E}"/>
              </a:ext>
            </a:extLst>
          </p:cNvPr>
          <p:cNvCxnSpPr>
            <a:cxnSpLocks/>
          </p:cNvCxnSpPr>
          <p:nvPr/>
        </p:nvCxnSpPr>
        <p:spPr>
          <a:xfrm>
            <a:off x="546243" y="3565525"/>
            <a:ext cx="11094752" cy="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
        <p:nvSpPr>
          <p:cNvPr id="17" name="Text Placeholder 24">
            <a:extLst>
              <a:ext uri="{FF2B5EF4-FFF2-40B4-BE49-F238E27FC236}">
                <a16:creationId xmlns:a16="http://schemas.microsoft.com/office/drawing/2014/main" id="{9DC36EAE-96C1-4712-8AFD-EC2994346926}"/>
              </a:ext>
            </a:extLst>
          </p:cNvPr>
          <p:cNvSpPr>
            <a:spLocks noGrp="1"/>
          </p:cNvSpPr>
          <p:nvPr>
            <p:ph type="body" sz="quarter" idx="21" hasCustomPrompt="1"/>
          </p:nvPr>
        </p:nvSpPr>
        <p:spPr>
          <a:xfrm>
            <a:off x="8021363" y="904613"/>
            <a:ext cx="3603674"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18" name="Text Placeholder 28">
            <a:extLst>
              <a:ext uri="{FF2B5EF4-FFF2-40B4-BE49-F238E27FC236}">
                <a16:creationId xmlns:a16="http://schemas.microsoft.com/office/drawing/2014/main" id="{E18812E5-E182-4AF8-8C90-D30E694BA0FD}"/>
              </a:ext>
            </a:extLst>
          </p:cNvPr>
          <p:cNvSpPr>
            <a:spLocks noGrp="1"/>
          </p:cNvSpPr>
          <p:nvPr>
            <p:ph type="body" sz="quarter" idx="22" hasCustomPrompt="1"/>
          </p:nvPr>
        </p:nvSpPr>
        <p:spPr>
          <a:xfrm>
            <a:off x="8021363" y="1653021"/>
            <a:ext cx="3603674" cy="1785065"/>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9" name="Text Placeholder 24">
            <a:extLst>
              <a:ext uri="{FF2B5EF4-FFF2-40B4-BE49-F238E27FC236}">
                <a16:creationId xmlns:a16="http://schemas.microsoft.com/office/drawing/2014/main" id="{DA9B2275-1004-4AC4-8694-96DA475D280B}"/>
              </a:ext>
            </a:extLst>
          </p:cNvPr>
          <p:cNvSpPr>
            <a:spLocks noGrp="1"/>
          </p:cNvSpPr>
          <p:nvPr>
            <p:ph type="body" sz="quarter" idx="23" hasCustomPrompt="1"/>
          </p:nvPr>
        </p:nvSpPr>
        <p:spPr>
          <a:xfrm>
            <a:off x="8021363" y="3512209"/>
            <a:ext cx="3603674"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20" name="Text Placeholder 28">
            <a:extLst>
              <a:ext uri="{FF2B5EF4-FFF2-40B4-BE49-F238E27FC236}">
                <a16:creationId xmlns:a16="http://schemas.microsoft.com/office/drawing/2014/main" id="{7962FF8E-DD6C-4E6B-8DFE-CF745FFC4F33}"/>
              </a:ext>
            </a:extLst>
          </p:cNvPr>
          <p:cNvSpPr>
            <a:spLocks noGrp="1"/>
          </p:cNvSpPr>
          <p:nvPr>
            <p:ph type="body" sz="quarter" idx="24" hasCustomPrompt="1"/>
          </p:nvPr>
        </p:nvSpPr>
        <p:spPr>
          <a:xfrm>
            <a:off x="8021363" y="4260616"/>
            <a:ext cx="3603674" cy="1914533"/>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25772259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2_6 column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12" name="Text Placeholder 24">
            <a:extLst>
              <a:ext uri="{FF2B5EF4-FFF2-40B4-BE49-F238E27FC236}">
                <a16:creationId xmlns:a16="http://schemas.microsoft.com/office/drawing/2014/main" id="{C283B0A0-C82D-4038-B9B6-9773C3869443}"/>
              </a:ext>
            </a:extLst>
          </p:cNvPr>
          <p:cNvSpPr>
            <a:spLocks noGrp="1"/>
          </p:cNvSpPr>
          <p:nvPr>
            <p:ph type="body" sz="quarter" idx="12" hasCustomPrompt="1"/>
          </p:nvPr>
        </p:nvSpPr>
        <p:spPr>
          <a:xfrm>
            <a:off x="448348" y="904613"/>
            <a:ext cx="360516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1993" y="1653021"/>
            <a:ext cx="3609720" cy="1785065"/>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293246" y="904613"/>
            <a:ext cx="3603674"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hasCustomPrompt="1"/>
          </p:nvPr>
        </p:nvSpPr>
        <p:spPr>
          <a:xfrm>
            <a:off x="4293246" y="1653021"/>
            <a:ext cx="3603674" cy="1785065"/>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8" name="Text Placeholder 24">
            <a:extLst>
              <a:ext uri="{FF2B5EF4-FFF2-40B4-BE49-F238E27FC236}">
                <a16:creationId xmlns:a16="http://schemas.microsoft.com/office/drawing/2014/main" id="{481FC4F9-BD67-4606-B238-D84C48638BCE}"/>
              </a:ext>
            </a:extLst>
          </p:cNvPr>
          <p:cNvSpPr>
            <a:spLocks noGrp="1"/>
          </p:cNvSpPr>
          <p:nvPr>
            <p:ph type="body" sz="quarter" idx="17" hasCustomPrompt="1"/>
          </p:nvPr>
        </p:nvSpPr>
        <p:spPr>
          <a:xfrm>
            <a:off x="448348" y="3512209"/>
            <a:ext cx="3609720"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hasCustomPrompt="1"/>
          </p:nvPr>
        </p:nvSpPr>
        <p:spPr>
          <a:xfrm>
            <a:off x="439402" y="4260616"/>
            <a:ext cx="3616130" cy="1914533"/>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4" name="Text Placeholder 24">
            <a:extLst>
              <a:ext uri="{FF2B5EF4-FFF2-40B4-BE49-F238E27FC236}">
                <a16:creationId xmlns:a16="http://schemas.microsoft.com/office/drawing/2014/main" id="{E0360535-2DA1-4589-94EC-6694F31934B4}"/>
              </a:ext>
            </a:extLst>
          </p:cNvPr>
          <p:cNvSpPr>
            <a:spLocks noGrp="1"/>
          </p:cNvSpPr>
          <p:nvPr>
            <p:ph type="body" sz="quarter" idx="19" hasCustomPrompt="1"/>
          </p:nvPr>
        </p:nvSpPr>
        <p:spPr>
          <a:xfrm>
            <a:off x="4293246" y="3512209"/>
            <a:ext cx="3603674"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hasCustomPrompt="1"/>
          </p:nvPr>
        </p:nvSpPr>
        <p:spPr>
          <a:xfrm>
            <a:off x="4293246" y="4260616"/>
            <a:ext cx="3603674" cy="1914533"/>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4" name="Straight Connector 3">
            <a:extLst>
              <a:ext uri="{FF2B5EF4-FFF2-40B4-BE49-F238E27FC236}">
                <a16:creationId xmlns:a16="http://schemas.microsoft.com/office/drawing/2014/main" id="{CE2534B0-023C-4E5B-8633-725B2FD2832E}"/>
              </a:ext>
            </a:extLst>
          </p:cNvPr>
          <p:cNvCxnSpPr>
            <a:cxnSpLocks/>
          </p:cNvCxnSpPr>
          <p:nvPr/>
        </p:nvCxnSpPr>
        <p:spPr>
          <a:xfrm>
            <a:off x="546243" y="3565525"/>
            <a:ext cx="11094752" cy="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
        <p:nvSpPr>
          <p:cNvPr id="17" name="Text Placeholder 24">
            <a:extLst>
              <a:ext uri="{FF2B5EF4-FFF2-40B4-BE49-F238E27FC236}">
                <a16:creationId xmlns:a16="http://schemas.microsoft.com/office/drawing/2014/main" id="{9DC36EAE-96C1-4712-8AFD-EC2994346926}"/>
              </a:ext>
            </a:extLst>
          </p:cNvPr>
          <p:cNvSpPr>
            <a:spLocks noGrp="1"/>
          </p:cNvSpPr>
          <p:nvPr>
            <p:ph type="body" sz="quarter" idx="21" hasCustomPrompt="1"/>
          </p:nvPr>
        </p:nvSpPr>
        <p:spPr>
          <a:xfrm>
            <a:off x="8021363" y="904613"/>
            <a:ext cx="3603674"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18" name="Text Placeholder 28">
            <a:extLst>
              <a:ext uri="{FF2B5EF4-FFF2-40B4-BE49-F238E27FC236}">
                <a16:creationId xmlns:a16="http://schemas.microsoft.com/office/drawing/2014/main" id="{E18812E5-E182-4AF8-8C90-D30E694BA0FD}"/>
              </a:ext>
            </a:extLst>
          </p:cNvPr>
          <p:cNvSpPr>
            <a:spLocks noGrp="1"/>
          </p:cNvSpPr>
          <p:nvPr>
            <p:ph type="body" sz="quarter" idx="22" hasCustomPrompt="1"/>
          </p:nvPr>
        </p:nvSpPr>
        <p:spPr>
          <a:xfrm>
            <a:off x="8021363" y="1653021"/>
            <a:ext cx="3603674" cy="1785065"/>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9" name="Text Placeholder 24">
            <a:extLst>
              <a:ext uri="{FF2B5EF4-FFF2-40B4-BE49-F238E27FC236}">
                <a16:creationId xmlns:a16="http://schemas.microsoft.com/office/drawing/2014/main" id="{DA9B2275-1004-4AC4-8694-96DA475D280B}"/>
              </a:ext>
            </a:extLst>
          </p:cNvPr>
          <p:cNvSpPr>
            <a:spLocks noGrp="1"/>
          </p:cNvSpPr>
          <p:nvPr>
            <p:ph type="body" sz="quarter" idx="23" hasCustomPrompt="1"/>
          </p:nvPr>
        </p:nvSpPr>
        <p:spPr>
          <a:xfrm>
            <a:off x="8021363" y="3512209"/>
            <a:ext cx="3603674"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20" name="Text Placeholder 28">
            <a:extLst>
              <a:ext uri="{FF2B5EF4-FFF2-40B4-BE49-F238E27FC236}">
                <a16:creationId xmlns:a16="http://schemas.microsoft.com/office/drawing/2014/main" id="{7962FF8E-DD6C-4E6B-8DFE-CF745FFC4F33}"/>
              </a:ext>
            </a:extLst>
          </p:cNvPr>
          <p:cNvSpPr>
            <a:spLocks noGrp="1"/>
          </p:cNvSpPr>
          <p:nvPr>
            <p:ph type="body" sz="quarter" idx="24" hasCustomPrompt="1"/>
          </p:nvPr>
        </p:nvSpPr>
        <p:spPr>
          <a:xfrm>
            <a:off x="8021363" y="4260616"/>
            <a:ext cx="3603674" cy="1914533"/>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6" name="Footer Placeholder 4">
            <a:extLst>
              <a:ext uri="{FF2B5EF4-FFF2-40B4-BE49-F238E27FC236}">
                <a16:creationId xmlns:a16="http://schemas.microsoft.com/office/drawing/2014/main" id="{F019D555-E525-463D-A4E6-A1796BD62330}"/>
              </a:ext>
            </a:extLst>
          </p:cNvPr>
          <p:cNvSpPr txBox="1">
            <a:spLocks/>
          </p:cNvSpPr>
          <p:nvPr/>
        </p:nvSpPr>
        <p:spPr>
          <a:xfrm>
            <a:off x="7940458" y="6408532"/>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a:t>
            </a:r>
          </a:p>
        </p:txBody>
      </p:sp>
      <p:sp>
        <p:nvSpPr>
          <p:cNvPr id="22" name="Slide Number Placeholder 5">
            <a:extLst>
              <a:ext uri="{FF2B5EF4-FFF2-40B4-BE49-F238E27FC236}">
                <a16:creationId xmlns:a16="http://schemas.microsoft.com/office/drawing/2014/main" id="{598B393B-5139-4BDD-81AA-073AF52CCA26}"/>
              </a:ext>
            </a:extLst>
          </p:cNvPr>
          <p:cNvSpPr txBox="1">
            <a:spLocks/>
          </p:cNvSpPr>
          <p:nvPr/>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23" name="Picture 22">
            <a:extLst>
              <a:ext uri="{FF2B5EF4-FFF2-40B4-BE49-F238E27FC236}">
                <a16:creationId xmlns:a16="http://schemas.microsoft.com/office/drawing/2014/main" id="{E0910C1C-8C6A-49F4-B87D-79444268B492}"/>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478497" y="6355437"/>
            <a:ext cx="980846" cy="280168"/>
          </a:xfrm>
          <a:prstGeom prst="rect">
            <a:avLst/>
          </a:prstGeom>
        </p:spPr>
      </p:pic>
    </p:spTree>
    <p:extLst>
      <p:ext uri="{BB962C8B-B14F-4D97-AF65-F5344CB8AC3E}">
        <p14:creationId xmlns:p14="http://schemas.microsoft.com/office/powerpoint/2010/main" val="115965055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1_6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p>
            <a:r>
              <a:rPr lang="en-GB"/>
              <a:t>Click to edit master title style</a:t>
            </a:r>
            <a:endParaRPr lang="en-US"/>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3875" y="1653021"/>
            <a:ext cx="3609720"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hasCustomPrompt="1"/>
          </p:nvPr>
        </p:nvSpPr>
        <p:spPr>
          <a:xfrm>
            <a:off x="4312878" y="1653021"/>
            <a:ext cx="3603674"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hasCustomPrompt="1"/>
          </p:nvPr>
        </p:nvSpPr>
        <p:spPr>
          <a:xfrm>
            <a:off x="440670" y="4260616"/>
            <a:ext cx="3616130" cy="191453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hasCustomPrompt="1"/>
          </p:nvPr>
        </p:nvSpPr>
        <p:spPr>
          <a:xfrm>
            <a:off x="4312878" y="4260616"/>
            <a:ext cx="3603674" cy="191453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8" name="Text Placeholder 28">
            <a:extLst>
              <a:ext uri="{FF2B5EF4-FFF2-40B4-BE49-F238E27FC236}">
                <a16:creationId xmlns:a16="http://schemas.microsoft.com/office/drawing/2014/main" id="{E18812E5-E182-4AF8-8C90-D30E694BA0FD}"/>
              </a:ext>
            </a:extLst>
          </p:cNvPr>
          <p:cNvSpPr>
            <a:spLocks noGrp="1"/>
          </p:cNvSpPr>
          <p:nvPr>
            <p:ph type="body" sz="quarter" idx="22" hasCustomPrompt="1"/>
          </p:nvPr>
        </p:nvSpPr>
        <p:spPr>
          <a:xfrm>
            <a:off x="8015004" y="1653021"/>
            <a:ext cx="3603674" cy="178506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0" name="Text Placeholder 28">
            <a:extLst>
              <a:ext uri="{FF2B5EF4-FFF2-40B4-BE49-F238E27FC236}">
                <a16:creationId xmlns:a16="http://schemas.microsoft.com/office/drawing/2014/main" id="{7962FF8E-DD6C-4E6B-8DFE-CF745FFC4F33}"/>
              </a:ext>
            </a:extLst>
          </p:cNvPr>
          <p:cNvSpPr>
            <a:spLocks noGrp="1"/>
          </p:cNvSpPr>
          <p:nvPr>
            <p:ph type="body" sz="quarter" idx="24" hasCustomPrompt="1"/>
          </p:nvPr>
        </p:nvSpPr>
        <p:spPr>
          <a:xfrm>
            <a:off x="8015004" y="4260616"/>
            <a:ext cx="3603674" cy="1914533"/>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5" name="Text Placeholder 24">
            <a:extLst>
              <a:ext uri="{FF2B5EF4-FFF2-40B4-BE49-F238E27FC236}">
                <a16:creationId xmlns:a16="http://schemas.microsoft.com/office/drawing/2014/main" id="{5E5D3E5E-B8DD-42E8-8C82-4DF4EE71608E}"/>
              </a:ext>
            </a:extLst>
          </p:cNvPr>
          <p:cNvSpPr>
            <a:spLocks noGrp="1"/>
          </p:cNvSpPr>
          <p:nvPr>
            <p:ph type="body" sz="quarter" idx="12" hasCustomPrompt="1"/>
          </p:nvPr>
        </p:nvSpPr>
        <p:spPr>
          <a:xfrm>
            <a:off x="446153" y="904613"/>
            <a:ext cx="3605166"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37" name="Text Placeholder 24">
            <a:extLst>
              <a:ext uri="{FF2B5EF4-FFF2-40B4-BE49-F238E27FC236}">
                <a16:creationId xmlns:a16="http://schemas.microsoft.com/office/drawing/2014/main" id="{A83CDDAD-39C8-4E07-B6EB-FFE51042D144}"/>
              </a:ext>
            </a:extLst>
          </p:cNvPr>
          <p:cNvSpPr>
            <a:spLocks noGrp="1"/>
          </p:cNvSpPr>
          <p:nvPr>
            <p:ph type="body" sz="quarter" idx="15" hasCustomPrompt="1"/>
          </p:nvPr>
        </p:nvSpPr>
        <p:spPr>
          <a:xfrm>
            <a:off x="4312878" y="904613"/>
            <a:ext cx="3603674"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39" name="Text Placeholder 24">
            <a:extLst>
              <a:ext uri="{FF2B5EF4-FFF2-40B4-BE49-F238E27FC236}">
                <a16:creationId xmlns:a16="http://schemas.microsoft.com/office/drawing/2014/main" id="{CD37E07E-B301-4825-868D-633AAB7A8DC1}"/>
              </a:ext>
            </a:extLst>
          </p:cNvPr>
          <p:cNvSpPr>
            <a:spLocks noGrp="1"/>
          </p:cNvSpPr>
          <p:nvPr>
            <p:ph type="body" sz="quarter" idx="17" hasCustomPrompt="1"/>
          </p:nvPr>
        </p:nvSpPr>
        <p:spPr>
          <a:xfrm>
            <a:off x="443875" y="3512209"/>
            <a:ext cx="3609720"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0" name="Text Placeholder 24">
            <a:extLst>
              <a:ext uri="{FF2B5EF4-FFF2-40B4-BE49-F238E27FC236}">
                <a16:creationId xmlns:a16="http://schemas.microsoft.com/office/drawing/2014/main" id="{D334B593-D76A-4B58-89D1-65F0835FA38C}"/>
              </a:ext>
            </a:extLst>
          </p:cNvPr>
          <p:cNvSpPr>
            <a:spLocks noGrp="1"/>
          </p:cNvSpPr>
          <p:nvPr>
            <p:ph type="body" sz="quarter" idx="19" hasCustomPrompt="1"/>
          </p:nvPr>
        </p:nvSpPr>
        <p:spPr>
          <a:xfrm>
            <a:off x="4312878" y="3512209"/>
            <a:ext cx="3603674"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41" name="Straight Connector 40">
            <a:extLst>
              <a:ext uri="{FF2B5EF4-FFF2-40B4-BE49-F238E27FC236}">
                <a16:creationId xmlns:a16="http://schemas.microsoft.com/office/drawing/2014/main" id="{3E4AA93C-E103-49E8-A4A1-4A7306C5FEBA}"/>
              </a:ext>
            </a:extLst>
          </p:cNvPr>
          <p:cNvCxnSpPr>
            <a:cxnSpLocks/>
          </p:cNvCxnSpPr>
          <p:nvPr/>
        </p:nvCxnSpPr>
        <p:spPr>
          <a:xfrm>
            <a:off x="546243" y="3565525"/>
            <a:ext cx="11094752" cy="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
        <p:nvSpPr>
          <p:cNvPr id="43" name="Text Placeholder 24">
            <a:extLst>
              <a:ext uri="{FF2B5EF4-FFF2-40B4-BE49-F238E27FC236}">
                <a16:creationId xmlns:a16="http://schemas.microsoft.com/office/drawing/2014/main" id="{19CD45E6-5340-4F03-B660-C0B99E6F7850}"/>
              </a:ext>
            </a:extLst>
          </p:cNvPr>
          <p:cNvSpPr>
            <a:spLocks noGrp="1"/>
          </p:cNvSpPr>
          <p:nvPr>
            <p:ph type="body" sz="quarter" idx="21" hasCustomPrompt="1"/>
          </p:nvPr>
        </p:nvSpPr>
        <p:spPr>
          <a:xfrm>
            <a:off x="8015004" y="904613"/>
            <a:ext cx="3603674"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5" name="Text Placeholder 24">
            <a:extLst>
              <a:ext uri="{FF2B5EF4-FFF2-40B4-BE49-F238E27FC236}">
                <a16:creationId xmlns:a16="http://schemas.microsoft.com/office/drawing/2014/main" id="{87AAE402-6DFA-422E-92C0-E4850A7C8896}"/>
              </a:ext>
            </a:extLst>
          </p:cNvPr>
          <p:cNvSpPr>
            <a:spLocks noGrp="1"/>
          </p:cNvSpPr>
          <p:nvPr>
            <p:ph type="body" sz="quarter" idx="23" hasCustomPrompt="1"/>
          </p:nvPr>
        </p:nvSpPr>
        <p:spPr>
          <a:xfrm>
            <a:off x="8015004" y="3512209"/>
            <a:ext cx="3603674" cy="674285"/>
          </a:xfrm>
          <a:noFill/>
        </p:spPr>
        <p:txBody>
          <a:bodyPr anchor="b" anchorCtr="0">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160015438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2_6 column_2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p:nvPr>
        </p:nvSpPr>
        <p:spPr>
          <a:xfrm>
            <a:off x="443875" y="1653021"/>
            <a:ext cx="3609720" cy="1785065"/>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6" name="Text Placeholder 28">
            <a:extLst>
              <a:ext uri="{FF2B5EF4-FFF2-40B4-BE49-F238E27FC236}">
                <a16:creationId xmlns:a16="http://schemas.microsoft.com/office/drawing/2014/main" id="{0A7C273B-8559-43AA-B267-57F7868BD942}"/>
              </a:ext>
            </a:extLst>
          </p:cNvPr>
          <p:cNvSpPr>
            <a:spLocks noGrp="1"/>
          </p:cNvSpPr>
          <p:nvPr>
            <p:ph type="body" sz="quarter" idx="16"/>
          </p:nvPr>
        </p:nvSpPr>
        <p:spPr>
          <a:xfrm>
            <a:off x="4312878" y="1653021"/>
            <a:ext cx="3603674" cy="1785065"/>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2" name="Text Placeholder 28">
            <a:extLst>
              <a:ext uri="{FF2B5EF4-FFF2-40B4-BE49-F238E27FC236}">
                <a16:creationId xmlns:a16="http://schemas.microsoft.com/office/drawing/2014/main" id="{A430ED60-A82A-4D5B-B0C7-1E84CC51CD1D}"/>
              </a:ext>
            </a:extLst>
          </p:cNvPr>
          <p:cNvSpPr>
            <a:spLocks noGrp="1"/>
          </p:cNvSpPr>
          <p:nvPr>
            <p:ph type="body" sz="quarter" idx="18"/>
          </p:nvPr>
        </p:nvSpPr>
        <p:spPr>
          <a:xfrm>
            <a:off x="440670" y="4260616"/>
            <a:ext cx="3616130" cy="1914533"/>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8" name="Text Placeholder 28">
            <a:extLst>
              <a:ext uri="{FF2B5EF4-FFF2-40B4-BE49-F238E27FC236}">
                <a16:creationId xmlns:a16="http://schemas.microsoft.com/office/drawing/2014/main" id="{67123EA2-E29F-4277-8FA3-013111007D96}"/>
              </a:ext>
            </a:extLst>
          </p:cNvPr>
          <p:cNvSpPr>
            <a:spLocks noGrp="1"/>
          </p:cNvSpPr>
          <p:nvPr>
            <p:ph type="body" sz="quarter" idx="20"/>
          </p:nvPr>
        </p:nvSpPr>
        <p:spPr>
          <a:xfrm>
            <a:off x="4312878" y="4260616"/>
            <a:ext cx="3603674" cy="1914533"/>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8" name="Text Placeholder 28">
            <a:extLst>
              <a:ext uri="{FF2B5EF4-FFF2-40B4-BE49-F238E27FC236}">
                <a16:creationId xmlns:a16="http://schemas.microsoft.com/office/drawing/2014/main" id="{E18812E5-E182-4AF8-8C90-D30E694BA0FD}"/>
              </a:ext>
            </a:extLst>
          </p:cNvPr>
          <p:cNvSpPr>
            <a:spLocks noGrp="1"/>
          </p:cNvSpPr>
          <p:nvPr>
            <p:ph type="body" sz="quarter" idx="22"/>
          </p:nvPr>
        </p:nvSpPr>
        <p:spPr>
          <a:xfrm>
            <a:off x="8015004" y="1653021"/>
            <a:ext cx="3603674" cy="1785065"/>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0" name="Text Placeholder 28">
            <a:extLst>
              <a:ext uri="{FF2B5EF4-FFF2-40B4-BE49-F238E27FC236}">
                <a16:creationId xmlns:a16="http://schemas.microsoft.com/office/drawing/2014/main" id="{7962FF8E-DD6C-4E6B-8DFE-CF745FFC4F33}"/>
              </a:ext>
            </a:extLst>
          </p:cNvPr>
          <p:cNvSpPr>
            <a:spLocks noGrp="1"/>
          </p:cNvSpPr>
          <p:nvPr>
            <p:ph type="body" sz="quarter" idx="24"/>
          </p:nvPr>
        </p:nvSpPr>
        <p:spPr>
          <a:xfrm>
            <a:off x="8015004" y="4260616"/>
            <a:ext cx="3603674" cy="1914533"/>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5" name="Text Placeholder 24">
            <a:extLst>
              <a:ext uri="{FF2B5EF4-FFF2-40B4-BE49-F238E27FC236}">
                <a16:creationId xmlns:a16="http://schemas.microsoft.com/office/drawing/2014/main" id="{5E5D3E5E-B8DD-42E8-8C82-4DF4EE71608E}"/>
              </a:ext>
            </a:extLst>
          </p:cNvPr>
          <p:cNvSpPr>
            <a:spLocks noGrp="1"/>
          </p:cNvSpPr>
          <p:nvPr>
            <p:ph type="body" sz="quarter" idx="12" hasCustomPrompt="1"/>
          </p:nvPr>
        </p:nvSpPr>
        <p:spPr>
          <a:xfrm>
            <a:off x="446153" y="904613"/>
            <a:ext cx="3605166"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37" name="Text Placeholder 24">
            <a:extLst>
              <a:ext uri="{FF2B5EF4-FFF2-40B4-BE49-F238E27FC236}">
                <a16:creationId xmlns:a16="http://schemas.microsoft.com/office/drawing/2014/main" id="{A83CDDAD-39C8-4E07-B6EB-FFE51042D144}"/>
              </a:ext>
            </a:extLst>
          </p:cNvPr>
          <p:cNvSpPr>
            <a:spLocks noGrp="1"/>
          </p:cNvSpPr>
          <p:nvPr>
            <p:ph type="body" sz="quarter" idx="15" hasCustomPrompt="1"/>
          </p:nvPr>
        </p:nvSpPr>
        <p:spPr>
          <a:xfrm>
            <a:off x="4312878" y="904613"/>
            <a:ext cx="3603674"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39" name="Text Placeholder 24">
            <a:extLst>
              <a:ext uri="{FF2B5EF4-FFF2-40B4-BE49-F238E27FC236}">
                <a16:creationId xmlns:a16="http://schemas.microsoft.com/office/drawing/2014/main" id="{CD37E07E-B301-4825-868D-633AAB7A8DC1}"/>
              </a:ext>
            </a:extLst>
          </p:cNvPr>
          <p:cNvSpPr>
            <a:spLocks noGrp="1"/>
          </p:cNvSpPr>
          <p:nvPr>
            <p:ph type="body" sz="quarter" idx="17" hasCustomPrompt="1"/>
          </p:nvPr>
        </p:nvSpPr>
        <p:spPr>
          <a:xfrm>
            <a:off x="443875" y="3512209"/>
            <a:ext cx="3609720"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0" name="Text Placeholder 24">
            <a:extLst>
              <a:ext uri="{FF2B5EF4-FFF2-40B4-BE49-F238E27FC236}">
                <a16:creationId xmlns:a16="http://schemas.microsoft.com/office/drawing/2014/main" id="{D334B593-D76A-4B58-89D1-65F0835FA38C}"/>
              </a:ext>
            </a:extLst>
          </p:cNvPr>
          <p:cNvSpPr>
            <a:spLocks noGrp="1"/>
          </p:cNvSpPr>
          <p:nvPr>
            <p:ph type="body" sz="quarter" idx="19" hasCustomPrompt="1"/>
          </p:nvPr>
        </p:nvSpPr>
        <p:spPr>
          <a:xfrm>
            <a:off x="4312878" y="3512209"/>
            <a:ext cx="3603674"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cxnSp>
        <p:nvCxnSpPr>
          <p:cNvPr id="41" name="Straight Connector 40">
            <a:extLst>
              <a:ext uri="{FF2B5EF4-FFF2-40B4-BE49-F238E27FC236}">
                <a16:creationId xmlns:a16="http://schemas.microsoft.com/office/drawing/2014/main" id="{3E4AA93C-E103-49E8-A4A1-4A7306C5FEBA}"/>
              </a:ext>
            </a:extLst>
          </p:cNvPr>
          <p:cNvCxnSpPr>
            <a:cxnSpLocks/>
          </p:cNvCxnSpPr>
          <p:nvPr/>
        </p:nvCxnSpPr>
        <p:spPr>
          <a:xfrm>
            <a:off x="546243" y="3565525"/>
            <a:ext cx="11094752" cy="0"/>
          </a:xfrm>
          <a:prstGeom prst="line">
            <a:avLst/>
          </a:prstGeom>
          <a:ln w="12700">
            <a:solidFill>
              <a:srgbClr val="4F4F4F"/>
            </a:solidFill>
          </a:ln>
        </p:spPr>
        <p:style>
          <a:lnRef idx="1">
            <a:schemeClr val="accent1"/>
          </a:lnRef>
          <a:fillRef idx="0">
            <a:schemeClr val="accent1"/>
          </a:fillRef>
          <a:effectRef idx="0">
            <a:schemeClr val="accent1"/>
          </a:effectRef>
          <a:fontRef idx="minor">
            <a:schemeClr val="tx1"/>
          </a:fontRef>
        </p:style>
      </p:cxnSp>
      <p:sp>
        <p:nvSpPr>
          <p:cNvPr id="43" name="Text Placeholder 24">
            <a:extLst>
              <a:ext uri="{FF2B5EF4-FFF2-40B4-BE49-F238E27FC236}">
                <a16:creationId xmlns:a16="http://schemas.microsoft.com/office/drawing/2014/main" id="{19CD45E6-5340-4F03-B660-C0B99E6F7850}"/>
              </a:ext>
            </a:extLst>
          </p:cNvPr>
          <p:cNvSpPr>
            <a:spLocks noGrp="1"/>
          </p:cNvSpPr>
          <p:nvPr>
            <p:ph type="body" sz="quarter" idx="21" hasCustomPrompt="1"/>
          </p:nvPr>
        </p:nvSpPr>
        <p:spPr>
          <a:xfrm>
            <a:off x="8015004" y="904613"/>
            <a:ext cx="3603674"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45" name="Text Placeholder 24">
            <a:extLst>
              <a:ext uri="{FF2B5EF4-FFF2-40B4-BE49-F238E27FC236}">
                <a16:creationId xmlns:a16="http://schemas.microsoft.com/office/drawing/2014/main" id="{87AAE402-6DFA-422E-92C0-E4850A7C8896}"/>
              </a:ext>
            </a:extLst>
          </p:cNvPr>
          <p:cNvSpPr>
            <a:spLocks noGrp="1"/>
          </p:cNvSpPr>
          <p:nvPr>
            <p:ph type="body" sz="quarter" idx="23" hasCustomPrompt="1"/>
          </p:nvPr>
        </p:nvSpPr>
        <p:spPr>
          <a:xfrm>
            <a:off x="8015004" y="3512209"/>
            <a:ext cx="3603674" cy="674285"/>
          </a:xfrm>
          <a:noFill/>
        </p:spPr>
        <p:txBody>
          <a:bodyPr anchor="b" anchorCtr="0">
            <a:noAutofit/>
          </a:bodyPr>
          <a:lstStyle>
            <a:lvl1pPr marL="0" indent="0">
              <a:buFontTx/>
              <a:buNone/>
              <a:defRPr sz="16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GB"/>
              <a:t>Click to edit master text styles</a:t>
            </a:r>
          </a:p>
        </p:txBody>
      </p:sp>
      <p:sp>
        <p:nvSpPr>
          <p:cNvPr id="16" name="Footer Placeholder 4">
            <a:extLst>
              <a:ext uri="{FF2B5EF4-FFF2-40B4-BE49-F238E27FC236}">
                <a16:creationId xmlns:a16="http://schemas.microsoft.com/office/drawing/2014/main" id="{FA526DD2-9448-44BE-B4B9-C1FCEEAA835C}"/>
              </a:ext>
            </a:extLst>
          </p:cNvPr>
          <p:cNvSpPr txBox="1">
            <a:spLocks/>
          </p:cNvSpPr>
          <p:nvPr/>
        </p:nvSpPr>
        <p:spPr>
          <a:xfrm>
            <a:off x="7940458" y="6408532"/>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a:t>
            </a:r>
          </a:p>
        </p:txBody>
      </p:sp>
      <p:sp>
        <p:nvSpPr>
          <p:cNvPr id="17" name="Slide Number Placeholder 5">
            <a:extLst>
              <a:ext uri="{FF2B5EF4-FFF2-40B4-BE49-F238E27FC236}">
                <a16:creationId xmlns:a16="http://schemas.microsoft.com/office/drawing/2014/main" id="{6E8C94CD-9DEA-4C51-924A-40FAB39BE3DD}"/>
              </a:ext>
            </a:extLst>
          </p:cNvPr>
          <p:cNvSpPr txBox="1">
            <a:spLocks/>
          </p:cNvSpPr>
          <p:nvPr/>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19" name="Picture 18">
            <a:extLst>
              <a:ext uri="{FF2B5EF4-FFF2-40B4-BE49-F238E27FC236}">
                <a16:creationId xmlns:a16="http://schemas.microsoft.com/office/drawing/2014/main" id="{6C8E8E5F-7421-4F21-8644-F6262F59CBBE}"/>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478497" y="6355437"/>
            <a:ext cx="980846" cy="280168"/>
          </a:xfrm>
          <a:prstGeom prst="rect">
            <a:avLst/>
          </a:prstGeom>
        </p:spPr>
      </p:pic>
    </p:spTree>
    <p:extLst>
      <p:ext uri="{BB962C8B-B14F-4D97-AF65-F5344CB8AC3E}">
        <p14:creationId xmlns:p14="http://schemas.microsoft.com/office/powerpoint/2010/main" val="133786838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a:t>Click to edit master title style</a:t>
            </a:r>
          </a:p>
        </p:txBody>
      </p:sp>
      <p:sp>
        <p:nvSpPr>
          <p:cNvPr id="6" name="Content Placeholder 5"/>
          <p:cNvSpPr>
            <a:spLocks noGrp="1"/>
          </p:cNvSpPr>
          <p:nvPr>
            <p:ph sz="quarter" idx="10" hasCustomPrompt="1"/>
          </p:nvPr>
        </p:nvSpPr>
        <p:spPr>
          <a:xfrm>
            <a:off x="427970" y="1636776"/>
            <a:ext cx="5423804" cy="4389120"/>
          </a:xfrm>
        </p:spPr>
        <p:txBody>
          <a:bodyPr/>
          <a:lstStyle>
            <a:lvl1pPr>
              <a:defRPr/>
            </a:lvl1pPr>
            <a:lvl2pPr>
              <a:defRPr sz="1600"/>
            </a:lvl2pPr>
          </a:lstStyle>
          <a:p>
            <a:pPr lvl="0"/>
            <a:r>
              <a:rPr lang="en-US"/>
              <a:t>Click to edit master text styles</a:t>
            </a:r>
          </a:p>
          <a:p>
            <a:pPr lvl="1"/>
            <a:r>
              <a:rPr lang="en-US"/>
              <a:t>Second level</a:t>
            </a:r>
          </a:p>
        </p:txBody>
      </p:sp>
      <p:sp>
        <p:nvSpPr>
          <p:cNvPr id="7" name="Content Placeholder 5"/>
          <p:cNvSpPr>
            <a:spLocks noGrp="1"/>
          </p:cNvSpPr>
          <p:nvPr>
            <p:ph sz="quarter" idx="11" hasCustomPrompt="1"/>
          </p:nvPr>
        </p:nvSpPr>
        <p:spPr>
          <a:xfrm>
            <a:off x="6228921" y="1636776"/>
            <a:ext cx="5422586" cy="4396986"/>
          </a:xfrm>
        </p:spPr>
        <p:txBody>
          <a:bodyPr/>
          <a:lstStyle>
            <a:lvl1pPr>
              <a:defRPr/>
            </a:lvl1pPr>
            <a:lvl2pPr>
              <a:defRPr sz="1600"/>
            </a:lvl2pPr>
          </a:lstStyle>
          <a:p>
            <a:pPr lvl="0"/>
            <a:r>
              <a:rPr lang="en-US"/>
              <a:t>Click to edit master text styles</a:t>
            </a:r>
          </a:p>
          <a:p>
            <a:pPr lvl="1"/>
            <a:r>
              <a:rPr lang="en-US"/>
              <a:t>Second level</a:t>
            </a:r>
          </a:p>
        </p:txBody>
      </p:sp>
      <p:sp>
        <p:nvSpPr>
          <p:cNvPr id="8" name="Text Placeholder 7">
            <a:extLst>
              <a:ext uri="{FF2B5EF4-FFF2-40B4-BE49-F238E27FC236}">
                <a16:creationId xmlns:a16="http://schemas.microsoft.com/office/drawing/2014/main" id="{0378BF09-839B-46FB-BC79-5B2AA0BC5EAB}"/>
              </a:ext>
            </a:extLst>
          </p:cNvPr>
          <p:cNvSpPr>
            <a:spLocks noGrp="1"/>
          </p:cNvSpPr>
          <p:nvPr>
            <p:ph type="body" sz="quarter" idx="12" hasCustomPrompt="1"/>
          </p:nvPr>
        </p:nvSpPr>
        <p:spPr>
          <a:xfrm>
            <a:off x="439026" y="1033272"/>
            <a:ext cx="11186025" cy="448056"/>
          </a:xfrm>
        </p:spPr>
        <p:txBody>
          <a:bodyPr/>
          <a:lstStyle>
            <a:lvl1pPr marL="0" indent="0">
              <a:buNone/>
              <a:defRPr lang="en-US" sz="2000" b="0" kern="1200" dirty="0">
                <a:solidFill>
                  <a:schemeClr val="tx1"/>
                </a:solidFill>
                <a:latin typeface="+mn-lt"/>
                <a:ea typeface="Gilroy" panose="00000500000000000000" pitchFamily="50" charset="0"/>
                <a:cs typeface="Gilroy" panose="00000500000000000000" pitchFamily="50" charset="0"/>
              </a:defRPr>
            </a:lvl1pPr>
          </a:lstStyle>
          <a:p>
            <a:pPr marL="0" lvl="0" indent="0" algn="l" defTabSz="457017" rtl="0" eaLnBrk="1" latinLnBrk="0" hangingPunct="1">
              <a:lnSpc>
                <a:spcPct val="90000"/>
              </a:lnSpc>
              <a:spcBef>
                <a:spcPts val="1200"/>
              </a:spcBef>
              <a:buClr>
                <a:srgbClr val="F7F7F7"/>
              </a:buClr>
              <a:buFont typeface="Arial"/>
              <a:buNone/>
            </a:pPr>
            <a:r>
              <a:rPr lang="en-US"/>
              <a:t>Edit master text styles</a:t>
            </a:r>
          </a:p>
        </p:txBody>
      </p:sp>
    </p:spTree>
    <p:extLst>
      <p:ext uri="{BB962C8B-B14F-4D97-AF65-F5344CB8AC3E}">
        <p14:creationId xmlns:p14="http://schemas.microsoft.com/office/powerpoint/2010/main" val="1177098054"/>
      </p:ext>
    </p:extLst>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C7E84-985F-0F45-9CF2-5F4E5C68BA40}"/>
              </a:ext>
            </a:extLst>
          </p:cNvPr>
          <p:cNvSpPr>
            <a:spLocks noGrp="1"/>
          </p:cNvSpPr>
          <p:nvPr>
            <p:ph type="title" hasCustomPrompt="1"/>
          </p:nvPr>
        </p:nvSpPr>
        <p:spPr/>
        <p:txBody>
          <a:bodyPr>
            <a:noAutofit/>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4875D7F0-8A9E-9647-914E-47B6E16F9185}"/>
              </a:ext>
            </a:extLst>
          </p:cNvPr>
          <p:cNvSpPr>
            <a:spLocks noGrp="1"/>
          </p:cNvSpPr>
          <p:nvPr>
            <p:ph sz="half" idx="1" hasCustomPrompt="1"/>
          </p:nvPr>
        </p:nvSpPr>
        <p:spPr>
          <a:xfrm>
            <a:off x="448173" y="1356069"/>
            <a:ext cx="5487829" cy="4812957"/>
          </a:xfrm>
        </p:spPr>
        <p:txBody>
          <a:bodyPr>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527FAA63-E270-EA42-8327-EB452D20EC90}"/>
              </a:ext>
            </a:extLst>
          </p:cNvPr>
          <p:cNvSpPr>
            <a:spLocks noGrp="1"/>
          </p:cNvSpPr>
          <p:nvPr>
            <p:ph sz="half" idx="2" hasCustomPrompt="1"/>
          </p:nvPr>
        </p:nvSpPr>
        <p:spPr>
          <a:xfrm>
            <a:off x="6153164" y="1356069"/>
            <a:ext cx="5487829" cy="4812957"/>
          </a:xfrm>
        </p:spPr>
        <p:txBody>
          <a:bodyPr>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Text Placeholder 7">
            <a:extLst>
              <a:ext uri="{FF2B5EF4-FFF2-40B4-BE49-F238E27FC236}">
                <a16:creationId xmlns:a16="http://schemas.microsoft.com/office/drawing/2014/main" id="{4A376D47-7CDA-4B15-8494-3F2B3F920B9C}"/>
              </a:ext>
            </a:extLst>
          </p:cNvPr>
          <p:cNvSpPr>
            <a:spLocks noGrp="1"/>
          </p:cNvSpPr>
          <p:nvPr>
            <p:ph type="body" sz="quarter" idx="13" hasCustomPrompt="1"/>
          </p:nvPr>
        </p:nvSpPr>
        <p:spPr>
          <a:xfrm>
            <a:off x="448173" y="818858"/>
            <a:ext cx="11195171" cy="365760"/>
          </a:xfrm>
        </p:spPr>
        <p:txBody>
          <a:bodyPr vert="horz" lIns="91440" tIns="45720" rIns="91440" bIns="45720" rtlCol="0">
            <a:noAutofit/>
          </a:bodyPr>
          <a:lstStyle>
            <a:lvl1pPr marL="0" indent="0">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GB"/>
              <a:t>Click to edit master text styles</a:t>
            </a:r>
          </a:p>
        </p:txBody>
      </p:sp>
    </p:spTree>
    <p:extLst>
      <p:ext uri="{BB962C8B-B14F-4D97-AF65-F5344CB8AC3E}">
        <p14:creationId xmlns:p14="http://schemas.microsoft.com/office/powerpoint/2010/main" val="183237716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1_Two Content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C7E84-985F-0F45-9CF2-5F4E5C68BA40}"/>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4875D7F0-8A9E-9647-914E-47B6E16F9185}"/>
              </a:ext>
            </a:extLst>
          </p:cNvPr>
          <p:cNvSpPr>
            <a:spLocks noGrp="1"/>
          </p:cNvSpPr>
          <p:nvPr>
            <p:ph sz="half" idx="1" hasCustomPrompt="1"/>
          </p:nvPr>
        </p:nvSpPr>
        <p:spPr>
          <a:xfrm>
            <a:off x="448173" y="1356069"/>
            <a:ext cx="5487829" cy="4812957"/>
          </a:xfrm>
        </p:spPr>
        <p:txBody>
          <a:bodyPr>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527FAA63-E270-EA42-8327-EB452D20EC90}"/>
              </a:ext>
            </a:extLst>
          </p:cNvPr>
          <p:cNvSpPr>
            <a:spLocks noGrp="1"/>
          </p:cNvSpPr>
          <p:nvPr>
            <p:ph sz="half" idx="2" hasCustomPrompt="1"/>
          </p:nvPr>
        </p:nvSpPr>
        <p:spPr>
          <a:xfrm>
            <a:off x="6153164" y="1356069"/>
            <a:ext cx="5487829" cy="4812957"/>
          </a:xfrm>
        </p:spPr>
        <p:txBody>
          <a:bodyPr>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Text Placeholder 7">
            <a:extLst>
              <a:ext uri="{FF2B5EF4-FFF2-40B4-BE49-F238E27FC236}">
                <a16:creationId xmlns:a16="http://schemas.microsoft.com/office/drawing/2014/main" id="{4A376D47-7CDA-4B15-8494-3F2B3F920B9C}"/>
              </a:ext>
            </a:extLst>
          </p:cNvPr>
          <p:cNvSpPr>
            <a:spLocks noGrp="1"/>
          </p:cNvSpPr>
          <p:nvPr>
            <p:ph type="body" sz="quarter" idx="13" hasCustomPrompt="1"/>
          </p:nvPr>
        </p:nvSpPr>
        <p:spPr>
          <a:xfrm>
            <a:off x="448173" y="818858"/>
            <a:ext cx="11195171" cy="365760"/>
          </a:xfrm>
        </p:spPr>
        <p:txBody>
          <a:bodyPr vert="horz" lIns="91440" tIns="45720" rIns="91440" bIns="45720" rtlCol="0">
            <a:noAutofit/>
          </a:bodyPr>
          <a:lstStyle>
            <a:lvl1pPr marL="0" indent="0">
              <a:buNone/>
              <a:defRPr lang="en-US" sz="2000" smtClean="0">
                <a:solidFill>
                  <a:schemeClr val="bg1"/>
                </a:solidFill>
              </a:defRPr>
            </a:lvl1pPr>
            <a:lvl2pPr>
              <a:defRPr lang="en-US" smtClean="0"/>
            </a:lvl2pPr>
            <a:lvl3pPr>
              <a:defRPr lang="en-US" smtClean="0"/>
            </a:lvl3pPr>
            <a:lvl4pPr>
              <a:defRPr lang="en-US" smtClean="0"/>
            </a:lvl4pPr>
            <a:lvl5pPr>
              <a:defRPr lang="en-US"/>
            </a:lvl5pPr>
          </a:lstStyle>
          <a:p>
            <a:pPr marL="228600" lvl="0" indent="-228600"/>
            <a:r>
              <a:rPr lang="en-GB"/>
              <a:t>Click to edit master text styles</a:t>
            </a:r>
          </a:p>
        </p:txBody>
      </p:sp>
      <p:sp>
        <p:nvSpPr>
          <p:cNvPr id="6" name="Footer Placeholder 4">
            <a:extLst>
              <a:ext uri="{FF2B5EF4-FFF2-40B4-BE49-F238E27FC236}">
                <a16:creationId xmlns:a16="http://schemas.microsoft.com/office/drawing/2014/main" id="{7CAC0EC5-359E-4E5E-820F-9B6871CF183F}"/>
              </a:ext>
            </a:extLst>
          </p:cNvPr>
          <p:cNvSpPr txBox="1">
            <a:spLocks/>
          </p:cNvSpPr>
          <p:nvPr/>
        </p:nvSpPr>
        <p:spPr>
          <a:xfrm>
            <a:off x="7940458" y="6408532"/>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a:t>
            </a:r>
          </a:p>
        </p:txBody>
      </p:sp>
      <p:sp>
        <p:nvSpPr>
          <p:cNvPr id="7" name="Slide Number Placeholder 5">
            <a:extLst>
              <a:ext uri="{FF2B5EF4-FFF2-40B4-BE49-F238E27FC236}">
                <a16:creationId xmlns:a16="http://schemas.microsoft.com/office/drawing/2014/main" id="{28D98555-CF45-4476-8691-6E7BE9FCF3DD}"/>
              </a:ext>
            </a:extLst>
          </p:cNvPr>
          <p:cNvSpPr txBox="1">
            <a:spLocks/>
          </p:cNvSpPr>
          <p:nvPr/>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9" name="Picture 8">
            <a:extLst>
              <a:ext uri="{FF2B5EF4-FFF2-40B4-BE49-F238E27FC236}">
                <a16:creationId xmlns:a16="http://schemas.microsoft.com/office/drawing/2014/main" id="{FE98169E-80D8-47A5-BE44-2A89E7CD99DA}"/>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478497" y="6355437"/>
            <a:ext cx="980846" cy="280168"/>
          </a:xfrm>
          <a:prstGeom prst="rect">
            <a:avLst/>
          </a:prstGeom>
        </p:spPr>
      </p:pic>
    </p:spTree>
    <p:extLst>
      <p:ext uri="{BB962C8B-B14F-4D97-AF65-F5344CB8AC3E}">
        <p14:creationId xmlns:p14="http://schemas.microsoft.com/office/powerpoint/2010/main" val="235127715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2 lined text_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FC8E81-0D59-BF41-BF7B-677C751F5031}"/>
              </a:ext>
            </a:extLst>
          </p:cNvPr>
          <p:cNvSpPr>
            <a:spLocks noGrp="1"/>
          </p:cNvSpPr>
          <p:nvPr>
            <p:ph type="title" hasCustomPrompt="1"/>
          </p:nvPr>
        </p:nvSpPr>
        <p:spPr/>
        <p:txBody>
          <a:bodyPr/>
          <a:lstStyle>
            <a:lvl1pPr>
              <a:defRPr/>
            </a:lvl1pPr>
          </a:lstStyle>
          <a:p>
            <a:r>
              <a:rPr lang="en-US"/>
              <a:t>Click to edit master title style</a:t>
            </a:r>
            <a:br>
              <a:rPr lang="en-US"/>
            </a:br>
            <a:r>
              <a:rPr lang="en-US"/>
              <a:t>Click to edit master title style</a:t>
            </a:r>
          </a:p>
        </p:txBody>
      </p:sp>
      <p:sp>
        <p:nvSpPr>
          <p:cNvPr id="3" name="Content Placeholder 2">
            <a:extLst>
              <a:ext uri="{FF2B5EF4-FFF2-40B4-BE49-F238E27FC236}">
                <a16:creationId xmlns:a16="http://schemas.microsoft.com/office/drawing/2014/main" id="{27FFF17C-0C13-7440-BAF8-4AF48C39F36C}"/>
              </a:ext>
            </a:extLst>
          </p:cNvPr>
          <p:cNvSpPr>
            <a:spLocks noGrp="1"/>
          </p:cNvSpPr>
          <p:nvPr>
            <p:ph sz="half" idx="1" hasCustomPrompt="1"/>
          </p:nvPr>
        </p:nvSpPr>
        <p:spPr>
          <a:xfrm>
            <a:off x="448173" y="2013967"/>
            <a:ext cx="5487829" cy="4155059"/>
          </a:xfrm>
        </p:spPr>
        <p:txBody>
          <a:bodyPr>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EDC696CB-855E-3C49-930A-F6300B36958D}"/>
              </a:ext>
            </a:extLst>
          </p:cNvPr>
          <p:cNvSpPr>
            <a:spLocks noGrp="1"/>
          </p:cNvSpPr>
          <p:nvPr>
            <p:ph sz="half" idx="2" hasCustomPrompt="1"/>
          </p:nvPr>
        </p:nvSpPr>
        <p:spPr>
          <a:xfrm>
            <a:off x="6153164" y="2013967"/>
            <a:ext cx="5487829" cy="4155059"/>
          </a:xfrm>
        </p:spPr>
        <p:txBody>
          <a:bodyPr>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7">
            <a:extLst>
              <a:ext uri="{FF2B5EF4-FFF2-40B4-BE49-F238E27FC236}">
                <a16:creationId xmlns:a16="http://schemas.microsoft.com/office/drawing/2014/main" id="{B99B04B5-E0D7-F84C-B5C1-AA08C41B3681}"/>
              </a:ext>
            </a:extLst>
          </p:cNvPr>
          <p:cNvSpPr>
            <a:spLocks noGrp="1"/>
          </p:cNvSpPr>
          <p:nvPr>
            <p:ph type="body" sz="quarter" idx="13" hasCustomPrompt="1"/>
          </p:nvPr>
        </p:nvSpPr>
        <p:spPr>
          <a:xfrm>
            <a:off x="448173" y="1473006"/>
            <a:ext cx="11195171" cy="365760"/>
          </a:xfrm>
        </p:spPr>
        <p:txBody>
          <a:bodyPr vert="horz" lIns="91440" tIns="45720" rIns="91440" bIns="45720" rtlCol="0">
            <a:noAutofit/>
          </a:bodyPr>
          <a:lstStyle>
            <a:lvl1pPr marL="0" indent="0">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GB"/>
              <a:t>Click to edit master text styles</a:t>
            </a:r>
          </a:p>
        </p:txBody>
      </p:sp>
    </p:spTree>
    <p:extLst>
      <p:ext uri="{BB962C8B-B14F-4D97-AF65-F5344CB8AC3E}">
        <p14:creationId xmlns:p14="http://schemas.microsoft.com/office/powerpoint/2010/main" val="228720475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1_2 lined text_comparison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FC8E81-0D59-BF41-BF7B-677C751F5031}"/>
              </a:ext>
            </a:extLst>
          </p:cNvPr>
          <p:cNvSpPr>
            <a:spLocks noGrp="1"/>
          </p:cNvSpPr>
          <p:nvPr>
            <p:ph type="title" hasCustomPrompt="1"/>
          </p:nvPr>
        </p:nvSpPr>
        <p:spPr/>
        <p:txBody>
          <a:bodyPr/>
          <a:lstStyle>
            <a:lvl1pPr>
              <a:defRPr>
                <a:solidFill>
                  <a:schemeClr val="bg1"/>
                </a:solidFill>
              </a:defRPr>
            </a:lvl1pPr>
          </a:lstStyle>
          <a:p>
            <a:r>
              <a:rPr lang="en-US"/>
              <a:t>Click to edit master title style</a:t>
            </a:r>
            <a:br>
              <a:rPr lang="en-US"/>
            </a:br>
            <a:r>
              <a:rPr lang="en-US"/>
              <a:t>click to edit master title style</a:t>
            </a:r>
          </a:p>
        </p:txBody>
      </p:sp>
      <p:sp>
        <p:nvSpPr>
          <p:cNvPr id="3" name="Content Placeholder 2">
            <a:extLst>
              <a:ext uri="{FF2B5EF4-FFF2-40B4-BE49-F238E27FC236}">
                <a16:creationId xmlns:a16="http://schemas.microsoft.com/office/drawing/2014/main" id="{27FFF17C-0C13-7440-BAF8-4AF48C39F36C}"/>
              </a:ext>
            </a:extLst>
          </p:cNvPr>
          <p:cNvSpPr>
            <a:spLocks noGrp="1"/>
          </p:cNvSpPr>
          <p:nvPr>
            <p:ph sz="half" idx="1" hasCustomPrompt="1"/>
          </p:nvPr>
        </p:nvSpPr>
        <p:spPr>
          <a:xfrm>
            <a:off x="448173" y="2013967"/>
            <a:ext cx="5487829" cy="4155059"/>
          </a:xfrm>
        </p:spPr>
        <p:txBody>
          <a:bodyPr>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EDC696CB-855E-3C49-930A-F6300B36958D}"/>
              </a:ext>
            </a:extLst>
          </p:cNvPr>
          <p:cNvSpPr>
            <a:spLocks noGrp="1"/>
          </p:cNvSpPr>
          <p:nvPr>
            <p:ph sz="half" idx="2" hasCustomPrompt="1"/>
          </p:nvPr>
        </p:nvSpPr>
        <p:spPr>
          <a:xfrm>
            <a:off x="6153164" y="2013967"/>
            <a:ext cx="5487829" cy="4155059"/>
          </a:xfrm>
        </p:spPr>
        <p:txBody>
          <a:bodyPr>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7">
            <a:extLst>
              <a:ext uri="{FF2B5EF4-FFF2-40B4-BE49-F238E27FC236}">
                <a16:creationId xmlns:a16="http://schemas.microsoft.com/office/drawing/2014/main" id="{B99B04B5-E0D7-F84C-B5C1-AA08C41B3681}"/>
              </a:ext>
            </a:extLst>
          </p:cNvPr>
          <p:cNvSpPr>
            <a:spLocks noGrp="1"/>
          </p:cNvSpPr>
          <p:nvPr>
            <p:ph type="body" sz="quarter" idx="13" hasCustomPrompt="1"/>
          </p:nvPr>
        </p:nvSpPr>
        <p:spPr>
          <a:xfrm>
            <a:off x="448173" y="1473006"/>
            <a:ext cx="11195171" cy="365760"/>
          </a:xfrm>
        </p:spPr>
        <p:txBody>
          <a:bodyPr vert="horz" lIns="91440" tIns="45720" rIns="91440" bIns="45720" rtlCol="0">
            <a:noAutofit/>
          </a:bodyPr>
          <a:lstStyle>
            <a:lvl1pPr marL="0" indent="0">
              <a:buNone/>
              <a:defRPr lang="en-US" sz="2000" smtClean="0">
                <a:solidFill>
                  <a:schemeClr val="bg1"/>
                </a:solidFill>
              </a:defRPr>
            </a:lvl1pPr>
            <a:lvl2pPr>
              <a:defRPr lang="en-US" smtClean="0"/>
            </a:lvl2pPr>
            <a:lvl3pPr>
              <a:defRPr lang="en-US" smtClean="0"/>
            </a:lvl3pPr>
            <a:lvl4pPr>
              <a:defRPr lang="en-US" smtClean="0"/>
            </a:lvl4pPr>
            <a:lvl5pPr>
              <a:defRPr lang="en-US"/>
            </a:lvl5pPr>
          </a:lstStyle>
          <a:p>
            <a:pPr marL="228600" lvl="0" indent="-228600"/>
            <a:r>
              <a:rPr lang="en-GB"/>
              <a:t>Click to edit master text styles</a:t>
            </a:r>
          </a:p>
        </p:txBody>
      </p:sp>
      <p:sp>
        <p:nvSpPr>
          <p:cNvPr id="6" name="Footer Placeholder 4">
            <a:extLst>
              <a:ext uri="{FF2B5EF4-FFF2-40B4-BE49-F238E27FC236}">
                <a16:creationId xmlns:a16="http://schemas.microsoft.com/office/drawing/2014/main" id="{79F3A198-4527-4BC5-8DE2-A444BA2A71EC}"/>
              </a:ext>
            </a:extLst>
          </p:cNvPr>
          <p:cNvSpPr txBox="1">
            <a:spLocks/>
          </p:cNvSpPr>
          <p:nvPr/>
        </p:nvSpPr>
        <p:spPr>
          <a:xfrm>
            <a:off x="7940458" y="6408532"/>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a:t>
            </a:r>
          </a:p>
        </p:txBody>
      </p:sp>
      <p:sp>
        <p:nvSpPr>
          <p:cNvPr id="7" name="Slide Number Placeholder 5">
            <a:extLst>
              <a:ext uri="{FF2B5EF4-FFF2-40B4-BE49-F238E27FC236}">
                <a16:creationId xmlns:a16="http://schemas.microsoft.com/office/drawing/2014/main" id="{E17FF093-492B-45CB-BF65-617E54578206}"/>
              </a:ext>
            </a:extLst>
          </p:cNvPr>
          <p:cNvSpPr txBox="1">
            <a:spLocks/>
          </p:cNvSpPr>
          <p:nvPr/>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F53143B4-5D99-4A0F-8A80-5541C42267FD}"/>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478497" y="6355437"/>
            <a:ext cx="980846" cy="280168"/>
          </a:xfrm>
          <a:prstGeom prst="rect">
            <a:avLst/>
          </a:prstGeom>
        </p:spPr>
      </p:pic>
    </p:spTree>
    <p:extLst>
      <p:ext uri="{BB962C8B-B14F-4D97-AF65-F5344CB8AC3E}">
        <p14:creationId xmlns:p14="http://schemas.microsoft.com/office/powerpoint/2010/main" val="290874170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Two Content w headings">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66863CB-394D-5047-BE43-D868DE8CBD36}"/>
              </a:ext>
            </a:extLst>
          </p:cNvPr>
          <p:cNvSpPr>
            <a:spLocks noGrp="1"/>
          </p:cNvSpPr>
          <p:nvPr>
            <p:ph sz="half" idx="2" hasCustomPrompt="1"/>
          </p:nvPr>
        </p:nvSpPr>
        <p:spPr>
          <a:xfrm>
            <a:off x="448173" y="1757228"/>
            <a:ext cx="5487829" cy="4411797"/>
          </a:xfrm>
        </p:spPr>
        <p:txBody>
          <a:bodyPr>
            <a:noAutofit/>
          </a:bodyPr>
          <a:lstStyle>
            <a:lvl1pPr marL="227013" indent="-227013">
              <a:buFont typeface="Arial" panose="020B0604020202020204" pitchFamily="34" charset="0"/>
              <a:buChar char="•"/>
              <a:defRPr sz="1800" b="0"/>
            </a:lvl1pPr>
            <a:lvl2pPr marL="517525" indent="-234950">
              <a:buFont typeface="Century Gothic" panose="020B0502020202020204" pitchFamily="34" charset="0"/>
              <a:buChar char="–"/>
              <a:defRPr sz="1800"/>
            </a:lvl2pPr>
            <a:lvl3pPr marL="800100" indent="-228600">
              <a:buFont typeface="Century Gothic" panose="020B0502020202020204" pitchFamily="34" charset="0"/>
              <a:buChar char="–"/>
              <a:defRPr sz="1800"/>
            </a:lvl3pPr>
            <a:lvl4pPr marL="1084263" indent="-227013">
              <a:buFont typeface="Century Gothic" panose="020B0502020202020204" pitchFamily="34" charset="0"/>
              <a:buChar char="–"/>
              <a:defRPr sz="1800"/>
            </a:lvl4pPr>
            <a:lvl5pPr marL="1374775" indent="-234950">
              <a:buFont typeface="Century Gothic" panose="020B0502020202020204" pitchFamily="34" charset="0"/>
              <a:buChar cha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hasCustomPrompt="1"/>
          </p:nvPr>
        </p:nvSpPr>
        <p:spPr>
          <a:xfrm>
            <a:off x="6152141" y="1757228"/>
            <a:ext cx="5487829" cy="4411797"/>
          </a:xfrm>
        </p:spPr>
        <p:txBody>
          <a:bodyPr>
            <a:noAutofit/>
          </a:bodyPr>
          <a:lstStyle>
            <a:lvl1pPr marL="227013" indent="-227013">
              <a:buFont typeface="Arial" panose="020B0604020202020204" pitchFamily="34" charset="0"/>
              <a:buChar char="•"/>
              <a:defRPr sz="1800" b="0"/>
            </a:lvl1pPr>
            <a:lvl2pPr marL="517525" indent="-234950">
              <a:buFont typeface="Century Gothic" panose="020B0502020202020204" pitchFamily="34" charset="0"/>
              <a:buChar char="–"/>
              <a:defRPr sz="1800"/>
            </a:lvl2pPr>
            <a:lvl3pPr marL="800100" indent="-228600">
              <a:buFont typeface="Century Gothic" panose="020B0502020202020204" pitchFamily="34" charset="0"/>
              <a:buChar char="–"/>
              <a:defRPr sz="1800"/>
            </a:lvl3pPr>
            <a:lvl4pPr marL="1084263" indent="-227013">
              <a:buFont typeface="Century Gothic" panose="020B0502020202020204" pitchFamily="34" charset="0"/>
              <a:buChar char="–"/>
              <a:defRPr sz="1800"/>
            </a:lvl4pPr>
            <a:lvl5pPr marL="1374775" indent="-234950">
              <a:buFont typeface="Century Gothic" panose="020B0502020202020204" pitchFamily="34" charset="0"/>
              <a:buChar cha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 name="Title 1">
            <a:extLst>
              <a:ext uri="{FF2B5EF4-FFF2-40B4-BE49-F238E27FC236}">
                <a16:creationId xmlns:a16="http://schemas.microsoft.com/office/drawing/2014/main" id="{5A9A5157-2B8D-1343-9CC8-A09A3E238EFE}"/>
              </a:ext>
            </a:extLst>
          </p:cNvPr>
          <p:cNvSpPr>
            <a:spLocks noGrp="1"/>
          </p:cNvSpPr>
          <p:nvPr>
            <p:ph type="title" hasCustomPrompt="1"/>
          </p:nvPr>
        </p:nvSpPr>
        <p:spPr>
          <a:xfrm>
            <a:off x="448173" y="310897"/>
            <a:ext cx="11195171" cy="794004"/>
          </a:xfrm>
        </p:spPr>
        <p:txBody>
          <a:bodyPr>
            <a:no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hasCustomPrompt="1"/>
          </p:nvPr>
        </p:nvSpPr>
        <p:spPr>
          <a:xfrm>
            <a:off x="450836" y="1341439"/>
            <a:ext cx="5487829" cy="3921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hasCustomPrompt="1"/>
          </p:nvPr>
        </p:nvSpPr>
        <p:spPr>
          <a:xfrm>
            <a:off x="6152141" y="1341439"/>
            <a:ext cx="5487829" cy="392112"/>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Tree>
    <p:extLst>
      <p:ext uri="{BB962C8B-B14F-4D97-AF65-F5344CB8AC3E}">
        <p14:creationId xmlns:p14="http://schemas.microsoft.com/office/powerpoint/2010/main" val="236812964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1_Two Content w headings [Dark]">
    <p:bg>
      <p:bgPr>
        <a:solidFill>
          <a:schemeClr val="tx2"/>
        </a:solidFill>
        <a:effectLst/>
      </p:bgPr>
    </p:bg>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66863CB-394D-5047-BE43-D868DE8CBD36}"/>
              </a:ext>
            </a:extLst>
          </p:cNvPr>
          <p:cNvSpPr>
            <a:spLocks noGrp="1"/>
          </p:cNvSpPr>
          <p:nvPr>
            <p:ph sz="half" idx="2" hasCustomPrompt="1"/>
          </p:nvPr>
        </p:nvSpPr>
        <p:spPr>
          <a:xfrm>
            <a:off x="448173" y="1757228"/>
            <a:ext cx="5487829" cy="4411797"/>
          </a:xfrm>
        </p:spPr>
        <p:txBody>
          <a:bodyPr>
            <a:noAutofit/>
          </a:bodyPr>
          <a:lstStyle>
            <a:lvl1pPr marL="227013" indent="-227013">
              <a:buFont typeface="Arial" panose="020B0604020202020204" pitchFamily="34" charset="0"/>
              <a:buChar char="•"/>
              <a:defRPr sz="1800" b="0">
                <a:solidFill>
                  <a:schemeClr val="bg1"/>
                </a:solidFill>
              </a:defRPr>
            </a:lvl1pPr>
            <a:lvl2pPr marL="517525" indent="-234950">
              <a:buFont typeface="Century Gothic" panose="020B0502020202020204" pitchFamily="34" charset="0"/>
              <a:buChar char="–"/>
              <a:defRPr sz="1800">
                <a:solidFill>
                  <a:schemeClr val="bg1"/>
                </a:solidFill>
              </a:defRPr>
            </a:lvl2pPr>
            <a:lvl3pPr marL="800100" indent="-228600">
              <a:buFont typeface="Century Gothic" panose="020B0502020202020204" pitchFamily="34" charset="0"/>
              <a:buChar char="–"/>
              <a:defRPr sz="1800">
                <a:solidFill>
                  <a:schemeClr val="bg1"/>
                </a:solidFill>
              </a:defRPr>
            </a:lvl3pPr>
            <a:lvl4pPr marL="1084263" indent="-227013">
              <a:buFont typeface="Century Gothic" panose="020B0502020202020204" pitchFamily="34" charset="0"/>
              <a:buChar char="–"/>
              <a:defRPr sz="1800">
                <a:solidFill>
                  <a:schemeClr val="bg1"/>
                </a:solidFill>
              </a:defRPr>
            </a:lvl4pPr>
            <a:lvl5pPr marL="1374775" indent="-234950">
              <a:buFont typeface="Century Gothic" panose="020B0502020202020204" pitchFamily="34" charset="0"/>
              <a:buChar char="–"/>
              <a:defRPr sz="18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hasCustomPrompt="1"/>
          </p:nvPr>
        </p:nvSpPr>
        <p:spPr>
          <a:xfrm>
            <a:off x="6152141" y="1757228"/>
            <a:ext cx="5487829" cy="4411797"/>
          </a:xfrm>
        </p:spPr>
        <p:txBody>
          <a:bodyPr>
            <a:noAutofit/>
          </a:bodyPr>
          <a:lstStyle>
            <a:lvl1pPr marL="227013" indent="-227013">
              <a:buFont typeface="Arial" panose="020B0604020202020204" pitchFamily="34" charset="0"/>
              <a:buChar char="•"/>
              <a:defRPr sz="1800" b="0">
                <a:solidFill>
                  <a:schemeClr val="bg1"/>
                </a:solidFill>
              </a:defRPr>
            </a:lvl1pPr>
            <a:lvl2pPr marL="517525" indent="-234950">
              <a:buFont typeface="Century Gothic" panose="020B0502020202020204" pitchFamily="34" charset="0"/>
              <a:buChar char="–"/>
              <a:defRPr sz="1800">
                <a:solidFill>
                  <a:schemeClr val="bg1"/>
                </a:solidFill>
              </a:defRPr>
            </a:lvl2pPr>
            <a:lvl3pPr marL="800100" indent="-228600">
              <a:buFont typeface="Century Gothic" panose="020B0502020202020204" pitchFamily="34" charset="0"/>
              <a:buChar char="–"/>
              <a:defRPr sz="1800">
                <a:solidFill>
                  <a:schemeClr val="bg1"/>
                </a:solidFill>
              </a:defRPr>
            </a:lvl3pPr>
            <a:lvl4pPr marL="1084263" indent="-227013">
              <a:buFont typeface="Century Gothic" panose="020B0502020202020204" pitchFamily="34" charset="0"/>
              <a:buChar char="–"/>
              <a:defRPr sz="1800">
                <a:solidFill>
                  <a:schemeClr val="bg1"/>
                </a:solidFill>
              </a:defRPr>
            </a:lvl4pPr>
            <a:lvl5pPr marL="1374775" indent="-234950">
              <a:buFont typeface="Century Gothic" panose="020B0502020202020204" pitchFamily="34" charset="0"/>
              <a:buChar char="–"/>
              <a:defRPr sz="18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 name="Title 1">
            <a:extLst>
              <a:ext uri="{FF2B5EF4-FFF2-40B4-BE49-F238E27FC236}">
                <a16:creationId xmlns:a16="http://schemas.microsoft.com/office/drawing/2014/main" id="{5A9A5157-2B8D-1343-9CC8-A09A3E238EFE}"/>
              </a:ext>
            </a:extLst>
          </p:cNvPr>
          <p:cNvSpPr>
            <a:spLocks noGrp="1"/>
          </p:cNvSpPr>
          <p:nvPr>
            <p:ph type="title" hasCustomPrompt="1"/>
          </p:nvPr>
        </p:nvSpPr>
        <p:spPr>
          <a:xfrm>
            <a:off x="448173" y="310897"/>
            <a:ext cx="11195171" cy="794004"/>
          </a:xfrm>
        </p:spPr>
        <p:txBody>
          <a:bodyPr>
            <a:noAutofit/>
          </a:bodyPr>
          <a:lstStyle>
            <a:lvl1pPr>
              <a:defRPr>
                <a:solidFill>
                  <a:schemeClr val="bg1"/>
                </a:solidFill>
              </a:defRPr>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hasCustomPrompt="1"/>
          </p:nvPr>
        </p:nvSpPr>
        <p:spPr>
          <a:xfrm>
            <a:off x="450836" y="1341439"/>
            <a:ext cx="5487829" cy="392112"/>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hasCustomPrompt="1"/>
          </p:nvPr>
        </p:nvSpPr>
        <p:spPr>
          <a:xfrm>
            <a:off x="6152141" y="1341439"/>
            <a:ext cx="5487829" cy="392112"/>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7" name="Footer Placeholder 4">
            <a:extLst>
              <a:ext uri="{FF2B5EF4-FFF2-40B4-BE49-F238E27FC236}">
                <a16:creationId xmlns:a16="http://schemas.microsoft.com/office/drawing/2014/main" id="{A462BF58-6180-4C57-B8DB-6DF93B39BA1C}"/>
              </a:ext>
            </a:extLst>
          </p:cNvPr>
          <p:cNvSpPr txBox="1">
            <a:spLocks/>
          </p:cNvSpPr>
          <p:nvPr/>
        </p:nvSpPr>
        <p:spPr>
          <a:xfrm>
            <a:off x="7940458" y="6408532"/>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a:t>
            </a:r>
          </a:p>
        </p:txBody>
      </p:sp>
      <p:sp>
        <p:nvSpPr>
          <p:cNvPr id="8" name="Slide Number Placeholder 5">
            <a:extLst>
              <a:ext uri="{FF2B5EF4-FFF2-40B4-BE49-F238E27FC236}">
                <a16:creationId xmlns:a16="http://schemas.microsoft.com/office/drawing/2014/main" id="{0DC22853-6B25-45C7-A4E3-DCEEFBE057D7}"/>
              </a:ext>
            </a:extLst>
          </p:cNvPr>
          <p:cNvSpPr txBox="1">
            <a:spLocks/>
          </p:cNvSpPr>
          <p:nvPr/>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9" name="Picture 8">
            <a:extLst>
              <a:ext uri="{FF2B5EF4-FFF2-40B4-BE49-F238E27FC236}">
                <a16:creationId xmlns:a16="http://schemas.microsoft.com/office/drawing/2014/main" id="{BE7CBD1F-E473-4C3C-937C-220E556D7F57}"/>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478497" y="6355437"/>
            <a:ext cx="980846" cy="280168"/>
          </a:xfrm>
          <a:prstGeom prst="rect">
            <a:avLst/>
          </a:prstGeom>
        </p:spPr>
      </p:pic>
    </p:spTree>
    <p:extLst>
      <p:ext uri="{BB962C8B-B14F-4D97-AF65-F5344CB8AC3E}">
        <p14:creationId xmlns:p14="http://schemas.microsoft.com/office/powerpoint/2010/main" val="191277340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Three Content w heading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A5157-2B8D-1343-9CC8-A09A3E238EFE}"/>
              </a:ext>
            </a:extLst>
          </p:cNvPr>
          <p:cNvSpPr>
            <a:spLocks noGrp="1"/>
          </p:cNvSpPr>
          <p:nvPr>
            <p:ph type="title" hasCustomPrompt="1"/>
          </p:nvPr>
        </p:nvSpPr>
        <p:spPr>
          <a:xfrm>
            <a:off x="448173" y="310897"/>
            <a:ext cx="11195171" cy="641604"/>
          </a:xfrm>
        </p:spPr>
        <p:txBody>
          <a:bodyPr>
            <a:no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hasCustomPrompt="1"/>
          </p:nvPr>
        </p:nvSpPr>
        <p:spPr>
          <a:xfrm>
            <a:off x="450836" y="1341438"/>
            <a:ext cx="3470798" cy="385088"/>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D66863CB-394D-5047-BE43-D868DE8CBD36}"/>
              </a:ext>
            </a:extLst>
          </p:cNvPr>
          <p:cNvSpPr>
            <a:spLocks noGrp="1"/>
          </p:cNvSpPr>
          <p:nvPr>
            <p:ph sz="half" idx="2" hasCustomPrompt="1"/>
          </p:nvPr>
        </p:nvSpPr>
        <p:spPr>
          <a:xfrm>
            <a:off x="448173" y="1747703"/>
            <a:ext cx="3470798" cy="4421322"/>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hasCustomPrompt="1"/>
          </p:nvPr>
        </p:nvSpPr>
        <p:spPr>
          <a:xfrm>
            <a:off x="4309788" y="1341438"/>
            <a:ext cx="3470798" cy="385088"/>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hasCustomPrompt="1"/>
          </p:nvPr>
        </p:nvSpPr>
        <p:spPr>
          <a:xfrm>
            <a:off x="4309788" y="1747703"/>
            <a:ext cx="3470798" cy="4421322"/>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9" name="Text Placeholder 4">
            <a:extLst>
              <a:ext uri="{FF2B5EF4-FFF2-40B4-BE49-F238E27FC236}">
                <a16:creationId xmlns:a16="http://schemas.microsoft.com/office/drawing/2014/main" id="{D51AA3FF-063F-467D-BA26-EEDDBF3E0390}"/>
              </a:ext>
            </a:extLst>
          </p:cNvPr>
          <p:cNvSpPr>
            <a:spLocks noGrp="1"/>
          </p:cNvSpPr>
          <p:nvPr>
            <p:ph type="body" sz="quarter" idx="10" hasCustomPrompt="1"/>
          </p:nvPr>
        </p:nvSpPr>
        <p:spPr>
          <a:xfrm>
            <a:off x="8171404" y="1341438"/>
            <a:ext cx="3470798" cy="385088"/>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0" name="Content Placeholder 5">
            <a:extLst>
              <a:ext uri="{FF2B5EF4-FFF2-40B4-BE49-F238E27FC236}">
                <a16:creationId xmlns:a16="http://schemas.microsoft.com/office/drawing/2014/main" id="{7715844C-8A14-445F-8DCB-B15A2EE7CB3C}"/>
              </a:ext>
            </a:extLst>
          </p:cNvPr>
          <p:cNvSpPr>
            <a:spLocks noGrp="1"/>
          </p:cNvSpPr>
          <p:nvPr>
            <p:ph sz="quarter" idx="11" hasCustomPrompt="1"/>
          </p:nvPr>
        </p:nvSpPr>
        <p:spPr>
          <a:xfrm>
            <a:off x="8171404" y="1747703"/>
            <a:ext cx="3470798" cy="4421322"/>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95828431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1_Three Content w headings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A5157-2B8D-1343-9CC8-A09A3E238EFE}"/>
              </a:ext>
            </a:extLst>
          </p:cNvPr>
          <p:cNvSpPr>
            <a:spLocks noGrp="1"/>
          </p:cNvSpPr>
          <p:nvPr>
            <p:ph type="title"/>
          </p:nvPr>
        </p:nvSpPr>
        <p:spPr>
          <a:xfrm>
            <a:off x="448173" y="310897"/>
            <a:ext cx="11195171" cy="641604"/>
          </a:xfrm>
        </p:spPr>
        <p:txBody>
          <a:bodyPr>
            <a:noAutofit/>
          </a:bodyPr>
          <a:lstStyle>
            <a:lvl1pPr>
              <a:defRPr>
                <a:solidFill>
                  <a:schemeClr val="bg1"/>
                </a:solidFill>
              </a:defRPr>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3B73A1C3-B54F-AD4D-A16E-14B2BD495820}"/>
              </a:ext>
            </a:extLst>
          </p:cNvPr>
          <p:cNvSpPr>
            <a:spLocks noGrp="1"/>
          </p:cNvSpPr>
          <p:nvPr>
            <p:ph type="body" idx="1"/>
          </p:nvPr>
        </p:nvSpPr>
        <p:spPr>
          <a:xfrm>
            <a:off x="450836" y="1341438"/>
            <a:ext cx="3470798" cy="385088"/>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D66863CB-394D-5047-BE43-D868DE8CBD36}"/>
              </a:ext>
            </a:extLst>
          </p:cNvPr>
          <p:cNvSpPr>
            <a:spLocks noGrp="1"/>
          </p:cNvSpPr>
          <p:nvPr>
            <p:ph sz="half" idx="2"/>
          </p:nvPr>
        </p:nvSpPr>
        <p:spPr>
          <a:xfrm>
            <a:off x="448173" y="1747703"/>
            <a:ext cx="3470798" cy="4421322"/>
          </a:xfrm>
        </p:spPr>
        <p:txBody>
          <a:bodyPr>
            <a:noAutofit/>
          </a:bodyPr>
          <a:lstStyle>
            <a:lvl1pPr marL="227013" indent="-227013">
              <a:buFont typeface="Arial" panose="020B0604020202020204" pitchFamily="34" charset="0"/>
              <a:buChar char="•"/>
              <a:defRPr sz="1600" b="0">
                <a:solidFill>
                  <a:schemeClr val="bg1"/>
                </a:solidFill>
              </a:defRPr>
            </a:lvl1pPr>
            <a:lvl2pPr marL="517525" indent="-234950">
              <a:buFont typeface="Century Gothic" panose="020B0502020202020204" pitchFamily="34" charset="0"/>
              <a:buChar char="–"/>
              <a:defRPr sz="1600">
                <a:solidFill>
                  <a:schemeClr val="bg1"/>
                </a:solidFill>
              </a:defRPr>
            </a:lvl2pPr>
            <a:lvl3pPr marL="800100" indent="-228600">
              <a:buFont typeface="Century Gothic" panose="020B0502020202020204" pitchFamily="34" charset="0"/>
              <a:buChar char="–"/>
              <a:defRPr sz="1600">
                <a:solidFill>
                  <a:schemeClr val="bg1"/>
                </a:solidFill>
              </a:defRPr>
            </a:lvl3pPr>
            <a:lvl4pPr marL="1084263" indent="-227013">
              <a:buFont typeface="Century Gothic" panose="020B0502020202020204" pitchFamily="34" charset="0"/>
              <a:buChar char="–"/>
              <a:defRPr sz="1600">
                <a:solidFill>
                  <a:schemeClr val="bg1"/>
                </a:solidFill>
              </a:defRPr>
            </a:lvl4pPr>
            <a:lvl5pPr marL="1374775" indent="-234950">
              <a:buFont typeface="Century Gothic" panose="020B0502020202020204" pitchFamily="34" charset="0"/>
              <a:buChar cha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05BE5447-4228-5747-B709-A80C08285350}"/>
              </a:ext>
            </a:extLst>
          </p:cNvPr>
          <p:cNvSpPr>
            <a:spLocks noGrp="1"/>
          </p:cNvSpPr>
          <p:nvPr>
            <p:ph type="body" sz="quarter" idx="3"/>
          </p:nvPr>
        </p:nvSpPr>
        <p:spPr>
          <a:xfrm>
            <a:off x="4309788" y="1341438"/>
            <a:ext cx="3470798" cy="385088"/>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p:nvPr>
        </p:nvSpPr>
        <p:spPr>
          <a:xfrm>
            <a:off x="4309788" y="1747703"/>
            <a:ext cx="3470798" cy="4421322"/>
          </a:xfrm>
        </p:spPr>
        <p:txBody>
          <a:bodyPr>
            <a:noAutofit/>
          </a:bodyPr>
          <a:lstStyle>
            <a:lvl1pPr marL="227013" indent="-227013">
              <a:buFont typeface="Arial" panose="020B0604020202020204" pitchFamily="34" charset="0"/>
              <a:buChar char="•"/>
              <a:defRPr sz="1600" b="0">
                <a:solidFill>
                  <a:schemeClr val="bg1"/>
                </a:solidFill>
              </a:defRPr>
            </a:lvl1pPr>
            <a:lvl2pPr marL="517525" indent="-234950">
              <a:buFont typeface="Century Gothic" panose="020B0502020202020204" pitchFamily="34" charset="0"/>
              <a:buChar char="–"/>
              <a:defRPr sz="1600">
                <a:solidFill>
                  <a:schemeClr val="bg1"/>
                </a:solidFill>
              </a:defRPr>
            </a:lvl2pPr>
            <a:lvl3pPr marL="800100" indent="-228600">
              <a:buFont typeface="Century Gothic" panose="020B0502020202020204" pitchFamily="34" charset="0"/>
              <a:buChar char="–"/>
              <a:defRPr sz="1600">
                <a:solidFill>
                  <a:schemeClr val="bg1"/>
                </a:solidFill>
              </a:defRPr>
            </a:lvl3pPr>
            <a:lvl4pPr marL="1084263" indent="-227013">
              <a:buFont typeface="Century Gothic" panose="020B0502020202020204" pitchFamily="34" charset="0"/>
              <a:buChar char="–"/>
              <a:defRPr sz="1600">
                <a:solidFill>
                  <a:schemeClr val="bg1"/>
                </a:solidFill>
              </a:defRPr>
            </a:lvl4pPr>
            <a:lvl5pPr marL="1374775" indent="-234950">
              <a:buFont typeface="Century Gothic" panose="020B0502020202020204" pitchFamily="34" charset="0"/>
              <a:buChar cha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9" name="Text Placeholder 4">
            <a:extLst>
              <a:ext uri="{FF2B5EF4-FFF2-40B4-BE49-F238E27FC236}">
                <a16:creationId xmlns:a16="http://schemas.microsoft.com/office/drawing/2014/main" id="{D51AA3FF-063F-467D-BA26-EEDDBF3E0390}"/>
              </a:ext>
            </a:extLst>
          </p:cNvPr>
          <p:cNvSpPr>
            <a:spLocks noGrp="1"/>
          </p:cNvSpPr>
          <p:nvPr>
            <p:ph type="body" sz="quarter" idx="10"/>
          </p:nvPr>
        </p:nvSpPr>
        <p:spPr>
          <a:xfrm>
            <a:off x="8171404" y="1341438"/>
            <a:ext cx="3470798" cy="385088"/>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0" name="Content Placeholder 5">
            <a:extLst>
              <a:ext uri="{FF2B5EF4-FFF2-40B4-BE49-F238E27FC236}">
                <a16:creationId xmlns:a16="http://schemas.microsoft.com/office/drawing/2014/main" id="{7715844C-8A14-445F-8DCB-B15A2EE7CB3C}"/>
              </a:ext>
            </a:extLst>
          </p:cNvPr>
          <p:cNvSpPr>
            <a:spLocks noGrp="1"/>
          </p:cNvSpPr>
          <p:nvPr>
            <p:ph sz="quarter" idx="11"/>
          </p:nvPr>
        </p:nvSpPr>
        <p:spPr>
          <a:xfrm>
            <a:off x="8171404" y="1747703"/>
            <a:ext cx="3470798" cy="4421322"/>
          </a:xfrm>
        </p:spPr>
        <p:txBody>
          <a:bodyPr>
            <a:noAutofit/>
          </a:bodyPr>
          <a:lstStyle>
            <a:lvl1pPr marL="227013" indent="-227013">
              <a:buFont typeface="Arial" panose="020B0604020202020204" pitchFamily="34" charset="0"/>
              <a:buChar char="•"/>
              <a:defRPr sz="1600" b="0">
                <a:solidFill>
                  <a:schemeClr val="bg1"/>
                </a:solidFill>
              </a:defRPr>
            </a:lvl1pPr>
            <a:lvl2pPr marL="517525" indent="-234950">
              <a:buFont typeface="Century Gothic" panose="020B0502020202020204" pitchFamily="34" charset="0"/>
              <a:buChar char="–"/>
              <a:defRPr sz="1600">
                <a:solidFill>
                  <a:schemeClr val="bg1"/>
                </a:solidFill>
              </a:defRPr>
            </a:lvl2pPr>
            <a:lvl3pPr marL="800100" indent="-228600">
              <a:buFont typeface="Century Gothic" panose="020B0502020202020204" pitchFamily="34" charset="0"/>
              <a:buChar char="–"/>
              <a:defRPr sz="1600">
                <a:solidFill>
                  <a:schemeClr val="bg1"/>
                </a:solidFill>
              </a:defRPr>
            </a:lvl3pPr>
            <a:lvl4pPr marL="1084263" indent="-227013">
              <a:buFont typeface="Century Gothic" panose="020B0502020202020204" pitchFamily="34" charset="0"/>
              <a:buChar char="–"/>
              <a:defRPr sz="1600">
                <a:solidFill>
                  <a:schemeClr val="bg1"/>
                </a:solidFill>
              </a:defRPr>
            </a:lvl4pPr>
            <a:lvl5pPr marL="1374775" indent="-234950">
              <a:buFont typeface="Century Gothic" panose="020B0502020202020204" pitchFamily="34" charset="0"/>
              <a:buChar cha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1" name="Footer Placeholder 4">
            <a:extLst>
              <a:ext uri="{FF2B5EF4-FFF2-40B4-BE49-F238E27FC236}">
                <a16:creationId xmlns:a16="http://schemas.microsoft.com/office/drawing/2014/main" id="{C396C8B7-CDBA-48ED-8390-968F1150BC40}"/>
              </a:ext>
            </a:extLst>
          </p:cNvPr>
          <p:cNvSpPr txBox="1">
            <a:spLocks/>
          </p:cNvSpPr>
          <p:nvPr/>
        </p:nvSpPr>
        <p:spPr>
          <a:xfrm>
            <a:off x="7940458" y="6408532"/>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a:t>
            </a:r>
          </a:p>
        </p:txBody>
      </p:sp>
      <p:sp>
        <p:nvSpPr>
          <p:cNvPr id="12" name="Slide Number Placeholder 5">
            <a:extLst>
              <a:ext uri="{FF2B5EF4-FFF2-40B4-BE49-F238E27FC236}">
                <a16:creationId xmlns:a16="http://schemas.microsoft.com/office/drawing/2014/main" id="{96E74C30-1663-4407-8CB7-2DDDD96B69CE}"/>
              </a:ext>
            </a:extLst>
          </p:cNvPr>
          <p:cNvSpPr txBox="1">
            <a:spLocks/>
          </p:cNvSpPr>
          <p:nvPr/>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13" name="Picture 12">
            <a:extLst>
              <a:ext uri="{FF2B5EF4-FFF2-40B4-BE49-F238E27FC236}">
                <a16:creationId xmlns:a16="http://schemas.microsoft.com/office/drawing/2014/main" id="{5167F845-67B7-441F-B15D-C220FE24B71E}"/>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478497" y="6355437"/>
            <a:ext cx="980846" cy="280168"/>
          </a:xfrm>
          <a:prstGeom prst="rect">
            <a:avLst/>
          </a:prstGeom>
        </p:spPr>
      </p:pic>
    </p:spTree>
    <p:extLst>
      <p:ext uri="{BB962C8B-B14F-4D97-AF65-F5344CB8AC3E}">
        <p14:creationId xmlns:p14="http://schemas.microsoft.com/office/powerpoint/2010/main" val="137160400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5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hasCustomPrompt="1"/>
          </p:nvPr>
        </p:nvSpPr>
        <p:spPr>
          <a:xfrm>
            <a:off x="449369" y="320903"/>
            <a:ext cx="11191625" cy="641123"/>
          </a:xfrm>
        </p:spPr>
        <p:txBody>
          <a:bodyPr>
            <a:noAutofit/>
          </a:bodyPr>
          <a:lstStyle/>
          <a:p>
            <a:r>
              <a:rPr lang="en-GB"/>
              <a:t>Click to edit master title style</a:t>
            </a:r>
            <a:endParaRPr lang="en-US"/>
          </a:p>
        </p:txBody>
      </p:sp>
    </p:spTree>
    <p:extLst>
      <p:ext uri="{BB962C8B-B14F-4D97-AF65-F5344CB8AC3E}">
        <p14:creationId xmlns:p14="http://schemas.microsoft.com/office/powerpoint/2010/main" val="236091663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type="titleOnly" preserve="1">
  <p:cSld name="1_Title Only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3" name="Footer Placeholder 4">
            <a:extLst>
              <a:ext uri="{FF2B5EF4-FFF2-40B4-BE49-F238E27FC236}">
                <a16:creationId xmlns:a16="http://schemas.microsoft.com/office/drawing/2014/main" id="{90112EAB-03AC-4B9B-86B7-460A53D07A3D}"/>
              </a:ext>
            </a:extLst>
          </p:cNvPr>
          <p:cNvSpPr txBox="1">
            <a:spLocks/>
          </p:cNvSpPr>
          <p:nvPr/>
        </p:nvSpPr>
        <p:spPr>
          <a:xfrm>
            <a:off x="7940458" y="6408532"/>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a:t>
            </a:r>
          </a:p>
        </p:txBody>
      </p:sp>
      <p:sp>
        <p:nvSpPr>
          <p:cNvPr id="4" name="Slide Number Placeholder 5">
            <a:extLst>
              <a:ext uri="{FF2B5EF4-FFF2-40B4-BE49-F238E27FC236}">
                <a16:creationId xmlns:a16="http://schemas.microsoft.com/office/drawing/2014/main" id="{D910AF2C-0640-4B63-8C5A-493CD362EDE6}"/>
              </a:ext>
            </a:extLst>
          </p:cNvPr>
          <p:cNvSpPr txBox="1">
            <a:spLocks/>
          </p:cNvSpPr>
          <p:nvPr/>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5" name="Picture 4">
            <a:extLst>
              <a:ext uri="{FF2B5EF4-FFF2-40B4-BE49-F238E27FC236}">
                <a16:creationId xmlns:a16="http://schemas.microsoft.com/office/drawing/2014/main" id="{4DCDD888-EF13-49B2-BE76-8560D5911AF1}"/>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478497" y="6355437"/>
            <a:ext cx="980846" cy="280168"/>
          </a:xfrm>
          <a:prstGeom prst="rect">
            <a:avLst/>
          </a:prstGeom>
        </p:spPr>
      </p:pic>
    </p:spTree>
    <p:extLst>
      <p:ext uri="{BB962C8B-B14F-4D97-AF65-F5344CB8AC3E}">
        <p14:creationId xmlns:p14="http://schemas.microsoft.com/office/powerpoint/2010/main" val="212335264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Verticals—Healthcare">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27969" y="1636594"/>
            <a:ext cx="7619577" cy="4535424"/>
          </a:xfrm>
        </p:spPr>
        <p:txBody>
          <a:bodyPr vert="horz" lIns="91440" tIns="45720" rIns="91440" bIns="45720" rtlCol="0">
            <a:noAutofit/>
          </a:bodyPr>
          <a:lstStyle>
            <a:lvl1pPr>
              <a:defRPr lang="en-US" smtClean="0"/>
            </a:lvl1pPr>
            <a:lvl2pPr>
              <a:defRPr lang="en-US" sz="1600"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p:txBody>
      </p:sp>
      <p:sp>
        <p:nvSpPr>
          <p:cNvPr id="7" name="Text Placeholder 8"/>
          <p:cNvSpPr>
            <a:spLocks noGrp="1"/>
          </p:cNvSpPr>
          <p:nvPr>
            <p:ph type="body" sz="quarter" idx="13" hasCustomPrompt="1"/>
          </p:nvPr>
        </p:nvSpPr>
        <p:spPr>
          <a:xfrm>
            <a:off x="441347" y="1033332"/>
            <a:ext cx="11210160" cy="446087"/>
          </a:xfrm>
        </p:spPr>
        <p:txBody>
          <a:bodyPr>
            <a:noAutofit/>
          </a:bodyPr>
          <a:lstStyle>
            <a:lvl1pPr marL="0" indent="0">
              <a:buNone/>
              <a:defRPr sz="2000" b="0">
                <a:solidFill>
                  <a:schemeClr val="tx1"/>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4" name="Title 3"/>
          <p:cNvSpPr>
            <a:spLocks noGrp="1"/>
          </p:cNvSpPr>
          <p:nvPr>
            <p:ph type="title" hasCustomPrompt="1"/>
          </p:nvPr>
        </p:nvSpPr>
        <p:spPr/>
        <p:txBody>
          <a:bodyPr/>
          <a:lstStyle>
            <a:lvl1pPr>
              <a:defRPr/>
            </a:lvl1pPr>
          </a:lstStyle>
          <a:p>
            <a:r>
              <a:rPr lang="en-US"/>
              <a:t>Click to edit master title style</a:t>
            </a:r>
          </a:p>
        </p:txBody>
      </p:sp>
    </p:spTree>
    <p:extLst>
      <p:ext uri="{BB962C8B-B14F-4D97-AF65-F5344CB8AC3E}">
        <p14:creationId xmlns:p14="http://schemas.microsoft.com/office/powerpoint/2010/main" val="1188776991"/>
      </p:ext>
    </p:extLst>
  </p:cSld>
  <p:clrMapOvr>
    <a:masterClrMapping/>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Title Only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B5E1B-6C34-E548-8A2A-4AD3FA689AF1}"/>
              </a:ext>
            </a:extLst>
          </p:cNvPr>
          <p:cNvSpPr>
            <a:spLocks noGrp="1"/>
          </p:cNvSpPr>
          <p:nvPr>
            <p:ph type="title" hasCustomPrompt="1"/>
          </p:nvPr>
        </p:nvSpPr>
        <p:spPr/>
        <p:txBody>
          <a:bodyPr>
            <a:noAutofit/>
          </a:bodyPr>
          <a:lstStyle/>
          <a:p>
            <a:r>
              <a:rPr lang="en-GB"/>
              <a:t>Click to edit master title style</a:t>
            </a:r>
            <a:endParaRPr lang="en-US"/>
          </a:p>
        </p:txBody>
      </p:sp>
      <p:sp>
        <p:nvSpPr>
          <p:cNvPr id="8" name="Text Placeholder 7">
            <a:extLst>
              <a:ext uri="{FF2B5EF4-FFF2-40B4-BE49-F238E27FC236}">
                <a16:creationId xmlns:a16="http://schemas.microsoft.com/office/drawing/2014/main" id="{F66B335E-8E1C-B946-807F-18A2F641A8B9}"/>
              </a:ext>
            </a:extLst>
          </p:cNvPr>
          <p:cNvSpPr>
            <a:spLocks noGrp="1"/>
          </p:cNvSpPr>
          <p:nvPr>
            <p:ph type="body" sz="quarter" idx="12" hasCustomPrompt="1"/>
          </p:nvPr>
        </p:nvSpPr>
        <p:spPr>
          <a:xfrm>
            <a:off x="448173" y="819548"/>
            <a:ext cx="11195171" cy="361154"/>
          </a:xfrm>
        </p:spPr>
        <p:txBody>
          <a:bodyPr>
            <a:noAutofit/>
          </a:bodyPr>
          <a:lstStyle>
            <a:lvl1pPr marL="0" indent="0">
              <a:buFontTx/>
              <a:buNone/>
              <a:defRPr sz="2000"/>
            </a:lvl1pPr>
          </a:lstStyle>
          <a:p>
            <a:pPr lvl="0"/>
            <a:r>
              <a:rPr lang="en-GB"/>
              <a:t>Click to edit master text styles</a:t>
            </a:r>
          </a:p>
        </p:txBody>
      </p:sp>
    </p:spTree>
    <p:extLst>
      <p:ext uri="{BB962C8B-B14F-4D97-AF65-F5344CB8AC3E}">
        <p14:creationId xmlns:p14="http://schemas.microsoft.com/office/powerpoint/2010/main" val="80682426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1_Title Only with Subtitle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B5E1B-6C34-E548-8A2A-4AD3FA689AF1}"/>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8" name="Text Placeholder 7">
            <a:extLst>
              <a:ext uri="{FF2B5EF4-FFF2-40B4-BE49-F238E27FC236}">
                <a16:creationId xmlns:a16="http://schemas.microsoft.com/office/drawing/2014/main" id="{F66B335E-8E1C-B946-807F-18A2F641A8B9}"/>
              </a:ext>
            </a:extLst>
          </p:cNvPr>
          <p:cNvSpPr>
            <a:spLocks noGrp="1"/>
          </p:cNvSpPr>
          <p:nvPr>
            <p:ph type="body" sz="quarter" idx="12" hasCustomPrompt="1"/>
          </p:nvPr>
        </p:nvSpPr>
        <p:spPr>
          <a:xfrm>
            <a:off x="448173" y="819548"/>
            <a:ext cx="11195171" cy="361154"/>
          </a:xfrm>
        </p:spPr>
        <p:txBody>
          <a:bodyPr>
            <a:noAutofit/>
          </a:bodyPr>
          <a:lstStyle>
            <a:lvl1pPr marL="0" indent="0">
              <a:buFontTx/>
              <a:buNone/>
              <a:defRPr sz="2000">
                <a:solidFill>
                  <a:schemeClr val="bg1"/>
                </a:solidFill>
              </a:defRPr>
            </a:lvl1pPr>
          </a:lstStyle>
          <a:p>
            <a:pPr lvl="0"/>
            <a:r>
              <a:rPr lang="en-GB"/>
              <a:t>Click to edit master text styles</a:t>
            </a:r>
          </a:p>
        </p:txBody>
      </p:sp>
      <p:sp>
        <p:nvSpPr>
          <p:cNvPr id="4" name="Footer Placeholder 4">
            <a:extLst>
              <a:ext uri="{FF2B5EF4-FFF2-40B4-BE49-F238E27FC236}">
                <a16:creationId xmlns:a16="http://schemas.microsoft.com/office/drawing/2014/main" id="{6AE0D1BB-39A5-434F-8342-CCFB42194E0E}"/>
              </a:ext>
            </a:extLst>
          </p:cNvPr>
          <p:cNvSpPr txBox="1">
            <a:spLocks/>
          </p:cNvSpPr>
          <p:nvPr/>
        </p:nvSpPr>
        <p:spPr>
          <a:xfrm>
            <a:off x="7940458" y="6408532"/>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a:t>
            </a:r>
          </a:p>
        </p:txBody>
      </p:sp>
      <p:sp>
        <p:nvSpPr>
          <p:cNvPr id="5" name="Slide Number Placeholder 5">
            <a:extLst>
              <a:ext uri="{FF2B5EF4-FFF2-40B4-BE49-F238E27FC236}">
                <a16:creationId xmlns:a16="http://schemas.microsoft.com/office/drawing/2014/main" id="{44BFD895-3D40-4A7E-95F9-FF9E603F8227}"/>
              </a:ext>
            </a:extLst>
          </p:cNvPr>
          <p:cNvSpPr txBox="1">
            <a:spLocks/>
          </p:cNvSpPr>
          <p:nvPr/>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6" name="Picture 5">
            <a:extLst>
              <a:ext uri="{FF2B5EF4-FFF2-40B4-BE49-F238E27FC236}">
                <a16:creationId xmlns:a16="http://schemas.microsoft.com/office/drawing/2014/main" id="{64F90EA5-C544-47E1-B345-5D854BFA8615}"/>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478497" y="6355437"/>
            <a:ext cx="980846" cy="280168"/>
          </a:xfrm>
          <a:prstGeom prst="rect">
            <a:avLst/>
          </a:prstGeom>
        </p:spPr>
      </p:pic>
    </p:spTree>
    <p:extLst>
      <p:ext uri="{BB962C8B-B14F-4D97-AF65-F5344CB8AC3E}">
        <p14:creationId xmlns:p14="http://schemas.microsoft.com/office/powerpoint/2010/main" val="120046746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For Tabl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GB"/>
              <a:t>Click to edit Master title style</a:t>
            </a:r>
            <a:endParaRPr lang="en-US"/>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958" y="6398202"/>
            <a:ext cx="591497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GB"/>
              <a:t>Click to edit Master text styles</a:t>
            </a:r>
          </a:p>
        </p:txBody>
      </p:sp>
      <p:sp>
        <p:nvSpPr>
          <p:cNvPr id="7" name="Table Placeholder 6">
            <a:extLst>
              <a:ext uri="{FF2B5EF4-FFF2-40B4-BE49-F238E27FC236}">
                <a16:creationId xmlns:a16="http://schemas.microsoft.com/office/drawing/2014/main" id="{65B68517-CD6D-5044-904D-D4FB4B5A2843}"/>
              </a:ext>
            </a:extLst>
          </p:cNvPr>
          <p:cNvSpPr>
            <a:spLocks noGrp="1"/>
          </p:cNvSpPr>
          <p:nvPr>
            <p:ph type="tbl" sz="quarter" idx="14"/>
          </p:nvPr>
        </p:nvSpPr>
        <p:spPr>
          <a:xfrm>
            <a:off x="546243" y="1350962"/>
            <a:ext cx="11094750" cy="4817116"/>
          </a:xfrm>
        </p:spPr>
        <p:txBody>
          <a:bodyPr>
            <a:noAutofit/>
          </a:bodyPr>
          <a:lstStyle/>
          <a:p>
            <a:r>
              <a:rPr lang="en-GB"/>
              <a:t>Click icon to add table</a:t>
            </a:r>
            <a:endParaRPr lang="en-US"/>
          </a:p>
        </p:txBody>
      </p:sp>
      <p:sp>
        <p:nvSpPr>
          <p:cNvPr id="8" name="Text Placeholder 7">
            <a:extLst>
              <a:ext uri="{FF2B5EF4-FFF2-40B4-BE49-F238E27FC236}">
                <a16:creationId xmlns:a16="http://schemas.microsoft.com/office/drawing/2014/main" id="{321F47EB-2BCE-492A-8305-C0AE78A526EC}"/>
              </a:ext>
            </a:extLst>
          </p:cNvPr>
          <p:cNvSpPr>
            <a:spLocks noGrp="1"/>
          </p:cNvSpPr>
          <p:nvPr>
            <p:ph type="body" sz="quarter" idx="15"/>
          </p:nvPr>
        </p:nvSpPr>
        <p:spPr>
          <a:xfrm>
            <a:off x="448173" y="816864"/>
            <a:ext cx="11195171" cy="365760"/>
          </a:xfrm>
        </p:spPr>
        <p:txBody>
          <a:bodyPr vert="horz" lIns="91440" tIns="45720" rIns="91440" bIns="45720" rtlCol="0">
            <a:noAutofit/>
          </a:bodyPr>
          <a:lstStyle>
            <a:lvl1pPr>
              <a:buNone/>
              <a:defRPr lang="en-US" sz="2000" smtClean="0"/>
            </a:lvl1pPr>
            <a:lvl2pPr>
              <a:defRPr lang="en-US" smtClean="0"/>
            </a:lvl2pPr>
            <a:lvl3pPr>
              <a:defRPr lang="en-US" smtClean="0"/>
            </a:lvl3pPr>
            <a:lvl4pPr>
              <a:defRPr lang="en-US" smtClean="0"/>
            </a:lvl4pPr>
            <a:lvl5pPr>
              <a:defRPr lang="en-US"/>
            </a:lvl5pPr>
          </a:lstStyle>
          <a:p>
            <a:pPr marL="228600" lvl="0" indent="-228600"/>
            <a:r>
              <a:rPr lang="en-GB"/>
              <a:t>Click to edit Master text styles</a:t>
            </a:r>
          </a:p>
        </p:txBody>
      </p:sp>
    </p:spTree>
    <p:extLst>
      <p:ext uri="{BB962C8B-B14F-4D97-AF65-F5344CB8AC3E}">
        <p14:creationId xmlns:p14="http://schemas.microsoft.com/office/powerpoint/2010/main" val="204161458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1_For Tables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lvl1pPr>
              <a:defRPr>
                <a:solidFill>
                  <a:schemeClr val="bg1"/>
                </a:solidFill>
              </a:defRPr>
            </a:lvl1pPr>
          </a:lstStyle>
          <a:p>
            <a:r>
              <a:rPr lang="en-GB"/>
              <a:t>Click to edit Master title style</a:t>
            </a:r>
            <a:endParaRPr lang="en-US"/>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958" y="6398202"/>
            <a:ext cx="5914978" cy="214738"/>
          </a:xfrm>
        </p:spPr>
        <p:txBody>
          <a:bodyPr anchor="b" anchorCtr="0">
            <a:noAutofit/>
          </a:bodyPr>
          <a:lstStyle>
            <a:lvl1pPr marL="0" indent="0">
              <a:lnSpc>
                <a:spcPct val="100000"/>
              </a:lnSpc>
              <a:spcBef>
                <a:spcPts val="300"/>
              </a:spcBef>
              <a:spcAft>
                <a:spcPts val="0"/>
              </a:spcAft>
              <a:buFontTx/>
              <a:buNone/>
              <a:defRPr sz="600">
                <a:solidFill>
                  <a:schemeClr val="bg1"/>
                </a:solidFill>
              </a:defRPr>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GB"/>
              <a:t>Click to edit Master text styles</a:t>
            </a:r>
          </a:p>
        </p:txBody>
      </p:sp>
      <p:sp>
        <p:nvSpPr>
          <p:cNvPr id="7" name="Table Placeholder 6">
            <a:extLst>
              <a:ext uri="{FF2B5EF4-FFF2-40B4-BE49-F238E27FC236}">
                <a16:creationId xmlns:a16="http://schemas.microsoft.com/office/drawing/2014/main" id="{65B68517-CD6D-5044-904D-D4FB4B5A2843}"/>
              </a:ext>
            </a:extLst>
          </p:cNvPr>
          <p:cNvSpPr>
            <a:spLocks noGrp="1"/>
          </p:cNvSpPr>
          <p:nvPr>
            <p:ph type="tbl" sz="quarter" idx="14"/>
          </p:nvPr>
        </p:nvSpPr>
        <p:spPr>
          <a:xfrm>
            <a:off x="546243" y="1350962"/>
            <a:ext cx="11094750" cy="4817116"/>
          </a:xfrm>
        </p:spPr>
        <p:txBody>
          <a:bodyPr>
            <a:noAutofit/>
          </a:bodyPr>
          <a:lstStyle>
            <a:lvl1pPr>
              <a:defRPr>
                <a:solidFill>
                  <a:schemeClr val="bg1"/>
                </a:solidFill>
              </a:defRPr>
            </a:lvl1pPr>
          </a:lstStyle>
          <a:p>
            <a:r>
              <a:rPr lang="en-GB"/>
              <a:t>Click icon to add table</a:t>
            </a:r>
            <a:endParaRPr lang="en-US"/>
          </a:p>
        </p:txBody>
      </p:sp>
      <p:sp>
        <p:nvSpPr>
          <p:cNvPr id="8" name="Text Placeholder 7">
            <a:extLst>
              <a:ext uri="{FF2B5EF4-FFF2-40B4-BE49-F238E27FC236}">
                <a16:creationId xmlns:a16="http://schemas.microsoft.com/office/drawing/2014/main" id="{321F47EB-2BCE-492A-8305-C0AE78A526EC}"/>
              </a:ext>
            </a:extLst>
          </p:cNvPr>
          <p:cNvSpPr>
            <a:spLocks noGrp="1"/>
          </p:cNvSpPr>
          <p:nvPr>
            <p:ph type="body" sz="quarter" idx="15"/>
          </p:nvPr>
        </p:nvSpPr>
        <p:spPr>
          <a:xfrm>
            <a:off x="448173" y="816864"/>
            <a:ext cx="11195171" cy="365760"/>
          </a:xfrm>
        </p:spPr>
        <p:txBody>
          <a:bodyPr vert="horz" lIns="91440" tIns="45720" rIns="91440" bIns="45720" rtlCol="0">
            <a:noAutofit/>
          </a:bodyPr>
          <a:lstStyle>
            <a:lvl1pPr>
              <a:buNone/>
              <a:defRPr lang="en-US" sz="2000" smtClean="0">
                <a:solidFill>
                  <a:schemeClr val="bg1"/>
                </a:solidFill>
              </a:defRPr>
            </a:lvl1pPr>
            <a:lvl2pPr>
              <a:defRPr lang="en-US" smtClean="0"/>
            </a:lvl2pPr>
            <a:lvl3pPr>
              <a:defRPr lang="en-US" smtClean="0"/>
            </a:lvl3pPr>
            <a:lvl4pPr>
              <a:defRPr lang="en-US" smtClean="0"/>
            </a:lvl4pPr>
            <a:lvl5pPr>
              <a:defRPr lang="en-US"/>
            </a:lvl5pPr>
          </a:lstStyle>
          <a:p>
            <a:pPr marL="228600" lvl="0" indent="-228600"/>
            <a:r>
              <a:rPr lang="en-GB"/>
              <a:t>Click to edit Master text styles</a:t>
            </a:r>
          </a:p>
        </p:txBody>
      </p:sp>
      <p:sp>
        <p:nvSpPr>
          <p:cNvPr id="9" name="Footer Placeholder 4">
            <a:extLst>
              <a:ext uri="{FF2B5EF4-FFF2-40B4-BE49-F238E27FC236}">
                <a16:creationId xmlns:a16="http://schemas.microsoft.com/office/drawing/2014/main" id="{8D30CA08-2826-4160-BF4E-42EA69CC2877}"/>
              </a:ext>
            </a:extLst>
          </p:cNvPr>
          <p:cNvSpPr txBox="1">
            <a:spLocks/>
          </p:cNvSpPr>
          <p:nvPr/>
        </p:nvSpPr>
        <p:spPr>
          <a:xfrm>
            <a:off x="7940458" y="6408532"/>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a:t>
            </a:r>
          </a:p>
        </p:txBody>
      </p:sp>
      <p:sp>
        <p:nvSpPr>
          <p:cNvPr id="10" name="Slide Number Placeholder 5">
            <a:extLst>
              <a:ext uri="{FF2B5EF4-FFF2-40B4-BE49-F238E27FC236}">
                <a16:creationId xmlns:a16="http://schemas.microsoft.com/office/drawing/2014/main" id="{1446CE37-A96C-46EF-81D6-A9F0963F5B26}"/>
              </a:ext>
            </a:extLst>
          </p:cNvPr>
          <p:cNvSpPr txBox="1">
            <a:spLocks/>
          </p:cNvSpPr>
          <p:nvPr/>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11" name="Picture 10">
            <a:extLst>
              <a:ext uri="{FF2B5EF4-FFF2-40B4-BE49-F238E27FC236}">
                <a16:creationId xmlns:a16="http://schemas.microsoft.com/office/drawing/2014/main" id="{5EA5DA0E-884A-4A4E-AA17-395E202A1FDB}"/>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478497" y="6355437"/>
            <a:ext cx="980846" cy="280168"/>
          </a:xfrm>
          <a:prstGeom prst="rect">
            <a:avLst/>
          </a:prstGeom>
        </p:spPr>
      </p:pic>
    </p:spTree>
    <p:extLst>
      <p:ext uri="{BB962C8B-B14F-4D97-AF65-F5344CB8AC3E}">
        <p14:creationId xmlns:p14="http://schemas.microsoft.com/office/powerpoint/2010/main" val="71704496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For Char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hasCustomPrompt="1"/>
          </p:nvPr>
        </p:nvSpPr>
        <p:spPr/>
        <p:txBody>
          <a:bodyPr>
            <a:noAutofit/>
          </a:bodyPr>
          <a:lstStyle/>
          <a:p>
            <a:r>
              <a:rPr lang="en-GB"/>
              <a:t>Click to edit master title style</a:t>
            </a:r>
            <a:endParaRPr lang="en-US"/>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958" y="6398202"/>
            <a:ext cx="591497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GB"/>
              <a:t>Click to edit Master text styles</a:t>
            </a:r>
          </a:p>
        </p:txBody>
      </p:sp>
    </p:spTree>
    <p:extLst>
      <p:ext uri="{BB962C8B-B14F-4D97-AF65-F5344CB8AC3E}">
        <p14:creationId xmlns:p14="http://schemas.microsoft.com/office/powerpoint/2010/main" val="63210270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1_For Charts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6" name="Text Placeholder 4">
            <a:extLst>
              <a:ext uri="{FF2B5EF4-FFF2-40B4-BE49-F238E27FC236}">
                <a16:creationId xmlns:a16="http://schemas.microsoft.com/office/drawing/2014/main" id="{5CAEEEB2-1B7F-0A4E-AB3A-2053F0FAC4A1}"/>
              </a:ext>
            </a:extLst>
          </p:cNvPr>
          <p:cNvSpPr>
            <a:spLocks noGrp="1"/>
          </p:cNvSpPr>
          <p:nvPr>
            <p:ph type="body" sz="quarter" idx="13"/>
          </p:nvPr>
        </p:nvSpPr>
        <p:spPr>
          <a:xfrm>
            <a:off x="1949958" y="6398202"/>
            <a:ext cx="591497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GB"/>
              <a:t>Click to edit Master text styles</a:t>
            </a:r>
          </a:p>
        </p:txBody>
      </p:sp>
      <p:sp>
        <p:nvSpPr>
          <p:cNvPr id="4" name="Footer Placeholder 4">
            <a:extLst>
              <a:ext uri="{FF2B5EF4-FFF2-40B4-BE49-F238E27FC236}">
                <a16:creationId xmlns:a16="http://schemas.microsoft.com/office/drawing/2014/main" id="{9D068096-4096-41AD-AC63-2D176EA4621E}"/>
              </a:ext>
            </a:extLst>
          </p:cNvPr>
          <p:cNvSpPr txBox="1">
            <a:spLocks/>
          </p:cNvSpPr>
          <p:nvPr/>
        </p:nvSpPr>
        <p:spPr>
          <a:xfrm>
            <a:off x="7940458" y="6408532"/>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a:t>
            </a:r>
          </a:p>
        </p:txBody>
      </p:sp>
      <p:sp>
        <p:nvSpPr>
          <p:cNvPr id="5" name="Slide Number Placeholder 5">
            <a:extLst>
              <a:ext uri="{FF2B5EF4-FFF2-40B4-BE49-F238E27FC236}">
                <a16:creationId xmlns:a16="http://schemas.microsoft.com/office/drawing/2014/main" id="{0B91EB88-D539-4829-AEDF-E1CA37D282F0}"/>
              </a:ext>
            </a:extLst>
          </p:cNvPr>
          <p:cNvSpPr txBox="1">
            <a:spLocks/>
          </p:cNvSpPr>
          <p:nvPr/>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7" name="Picture 6">
            <a:extLst>
              <a:ext uri="{FF2B5EF4-FFF2-40B4-BE49-F238E27FC236}">
                <a16:creationId xmlns:a16="http://schemas.microsoft.com/office/drawing/2014/main" id="{0D05039F-CF9B-44E7-BB29-8043D0D90D8E}"/>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478497" y="6355437"/>
            <a:ext cx="980846" cy="280168"/>
          </a:xfrm>
          <a:prstGeom prst="rect">
            <a:avLst/>
          </a:prstGeom>
        </p:spPr>
      </p:pic>
    </p:spTree>
    <p:extLst>
      <p:ext uri="{BB962C8B-B14F-4D97-AF65-F5344CB8AC3E}">
        <p14:creationId xmlns:p14="http://schemas.microsoft.com/office/powerpoint/2010/main" val="379125140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 Blank slide for charts, screenshots">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8180" y="6400800"/>
            <a:ext cx="5914978" cy="214738"/>
          </a:xfrm>
        </p:spPr>
        <p:txBody>
          <a:bodyPr anchor="b" anchorCtr="0">
            <a:noAutofit/>
          </a:bodyPr>
          <a:lstStyle>
            <a:lvl1pPr marL="0" indent="0">
              <a:lnSpc>
                <a:spcPct val="100000"/>
              </a:lnSpc>
              <a:spcBef>
                <a:spcPts val="300"/>
              </a:spcBef>
              <a:spcAft>
                <a:spcPts val="0"/>
              </a:spcAft>
              <a:buFontTx/>
              <a:buNone/>
              <a:defRPr sz="600"/>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GB"/>
              <a:t>Click to edit Master text styles</a:t>
            </a:r>
          </a:p>
        </p:txBody>
      </p:sp>
    </p:spTree>
    <p:extLst>
      <p:ext uri="{BB962C8B-B14F-4D97-AF65-F5344CB8AC3E}">
        <p14:creationId xmlns:p14="http://schemas.microsoft.com/office/powerpoint/2010/main" val="118785438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1_ Blank slide for charts, screenshots [Dark]">
    <p:bg>
      <p:bgPr>
        <a:solidFill>
          <a:schemeClr val="tx2"/>
        </a:solidFill>
        <a:effectLst/>
      </p:bgPr>
    </p:bg>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8180" y="6400800"/>
            <a:ext cx="5914978" cy="214738"/>
          </a:xfrm>
        </p:spPr>
        <p:txBody>
          <a:bodyPr anchor="b" anchorCtr="0">
            <a:noAutofit/>
          </a:bodyPr>
          <a:lstStyle>
            <a:lvl1pPr marL="0" indent="0">
              <a:lnSpc>
                <a:spcPct val="100000"/>
              </a:lnSpc>
              <a:spcBef>
                <a:spcPts val="300"/>
              </a:spcBef>
              <a:spcAft>
                <a:spcPts val="0"/>
              </a:spcAft>
              <a:buFontTx/>
              <a:buNone/>
              <a:defRPr sz="600">
                <a:solidFill>
                  <a:schemeClr val="bg1"/>
                </a:solidFill>
              </a:defRPr>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GB"/>
              <a:t>Click to edit Master text styles</a:t>
            </a:r>
          </a:p>
        </p:txBody>
      </p:sp>
      <p:sp>
        <p:nvSpPr>
          <p:cNvPr id="3" name="Footer Placeholder 4">
            <a:extLst>
              <a:ext uri="{FF2B5EF4-FFF2-40B4-BE49-F238E27FC236}">
                <a16:creationId xmlns:a16="http://schemas.microsoft.com/office/drawing/2014/main" id="{AC470B68-39CB-4C7B-9DB9-A417F3A0D2FE}"/>
              </a:ext>
            </a:extLst>
          </p:cNvPr>
          <p:cNvSpPr txBox="1">
            <a:spLocks/>
          </p:cNvSpPr>
          <p:nvPr/>
        </p:nvSpPr>
        <p:spPr>
          <a:xfrm>
            <a:off x="7940458" y="6408532"/>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a:t>
            </a:r>
          </a:p>
        </p:txBody>
      </p:sp>
      <p:sp>
        <p:nvSpPr>
          <p:cNvPr id="4" name="Slide Number Placeholder 5">
            <a:extLst>
              <a:ext uri="{FF2B5EF4-FFF2-40B4-BE49-F238E27FC236}">
                <a16:creationId xmlns:a16="http://schemas.microsoft.com/office/drawing/2014/main" id="{A0CD87C7-4EC8-4D7A-B585-6AF6D53A6E25}"/>
              </a:ext>
            </a:extLst>
          </p:cNvPr>
          <p:cNvSpPr txBox="1">
            <a:spLocks/>
          </p:cNvSpPr>
          <p:nvPr/>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6" name="Picture 5">
            <a:extLst>
              <a:ext uri="{FF2B5EF4-FFF2-40B4-BE49-F238E27FC236}">
                <a16:creationId xmlns:a16="http://schemas.microsoft.com/office/drawing/2014/main" id="{E6BCF227-E6BB-4C5D-AF30-73474DDB254A}"/>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478497" y="6355437"/>
            <a:ext cx="980846" cy="280168"/>
          </a:xfrm>
          <a:prstGeom prst="rect">
            <a:avLst/>
          </a:prstGeom>
        </p:spPr>
      </p:pic>
    </p:spTree>
    <p:extLst>
      <p:ext uri="{BB962C8B-B14F-4D97-AF65-F5344CB8AC3E}">
        <p14:creationId xmlns:p14="http://schemas.microsoft.com/office/powerpoint/2010/main" val="349492423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Stats-Numbe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p>
            <a:r>
              <a:rPr lang="en-GB"/>
              <a:t>Click to edit master title style</a:t>
            </a:r>
            <a:endParaRPr lang="en-US"/>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8427" y="2952751"/>
            <a:ext cx="3515362" cy="3214219"/>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48427" y="1782763"/>
            <a:ext cx="3575233" cy="1123950"/>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hasCustomPrompt="1"/>
          </p:nvPr>
        </p:nvSpPr>
        <p:spPr>
          <a:xfrm>
            <a:off x="4309787" y="2952751"/>
            <a:ext cx="3465879" cy="3216275"/>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5" name="Text Placeholder 24">
            <a:extLst>
              <a:ext uri="{FF2B5EF4-FFF2-40B4-BE49-F238E27FC236}">
                <a16:creationId xmlns:a16="http://schemas.microsoft.com/office/drawing/2014/main" id="{B9C5798B-0018-4999-8050-22B2D7BEC931}"/>
              </a:ext>
            </a:extLst>
          </p:cNvPr>
          <p:cNvSpPr>
            <a:spLocks noGrp="1"/>
          </p:cNvSpPr>
          <p:nvPr>
            <p:ph type="body" sz="quarter" idx="21" hasCustomPrompt="1"/>
          </p:nvPr>
        </p:nvSpPr>
        <p:spPr>
          <a:xfrm>
            <a:off x="4309789" y="1782763"/>
            <a:ext cx="3603674" cy="1123950"/>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hasCustomPrompt="1"/>
          </p:nvPr>
        </p:nvSpPr>
        <p:spPr>
          <a:xfrm>
            <a:off x="8171404" y="2952751"/>
            <a:ext cx="3469590" cy="3214219"/>
          </a:xfrm>
          <a:noFill/>
        </p:spPr>
        <p:txBody>
          <a:bodyPr>
            <a:noAutofit/>
          </a:bodyPr>
          <a:lstStyle>
            <a:lvl1pPr>
              <a:defRPr sz="1600"/>
            </a:lvl1pPr>
            <a:lvl2pPr>
              <a:defRPr sz="1600"/>
            </a:lvl2pPr>
            <a:lvl3pPr>
              <a:defRPr sz="1600"/>
            </a:lvl3pPr>
            <a:lvl4pPr>
              <a:defRPr sz="1600"/>
            </a:lvl4pPr>
            <a:lvl5pP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8" name="Text Placeholder 24">
            <a:extLst>
              <a:ext uri="{FF2B5EF4-FFF2-40B4-BE49-F238E27FC236}">
                <a16:creationId xmlns:a16="http://schemas.microsoft.com/office/drawing/2014/main" id="{9D5F5B25-28F9-4AB0-8A95-273D82DB9431}"/>
              </a:ext>
            </a:extLst>
          </p:cNvPr>
          <p:cNvSpPr>
            <a:spLocks noGrp="1"/>
          </p:cNvSpPr>
          <p:nvPr>
            <p:ph type="body" sz="quarter" idx="24" hasCustomPrompt="1"/>
          </p:nvPr>
        </p:nvSpPr>
        <p:spPr>
          <a:xfrm>
            <a:off x="8171404" y="1782763"/>
            <a:ext cx="3469591" cy="1123950"/>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13" name="Text Placeholder 2">
            <a:extLst>
              <a:ext uri="{FF2B5EF4-FFF2-40B4-BE49-F238E27FC236}">
                <a16:creationId xmlns:a16="http://schemas.microsoft.com/office/drawing/2014/main" id="{8D9D70C2-DA34-4858-80B2-55B6FE86947F}"/>
              </a:ext>
            </a:extLst>
          </p:cNvPr>
          <p:cNvSpPr>
            <a:spLocks noGrp="1"/>
          </p:cNvSpPr>
          <p:nvPr>
            <p:ph type="body" idx="1" hasCustomPrompt="1"/>
          </p:nvPr>
        </p:nvSpPr>
        <p:spPr>
          <a:xfrm>
            <a:off x="450836" y="1341438"/>
            <a:ext cx="3470798" cy="385088"/>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4" name="Text Placeholder 4">
            <a:extLst>
              <a:ext uri="{FF2B5EF4-FFF2-40B4-BE49-F238E27FC236}">
                <a16:creationId xmlns:a16="http://schemas.microsoft.com/office/drawing/2014/main" id="{40728725-7A78-487E-BA78-C479F2AD7716}"/>
              </a:ext>
            </a:extLst>
          </p:cNvPr>
          <p:cNvSpPr>
            <a:spLocks noGrp="1"/>
          </p:cNvSpPr>
          <p:nvPr>
            <p:ph type="body" sz="quarter" idx="3" hasCustomPrompt="1"/>
          </p:nvPr>
        </p:nvSpPr>
        <p:spPr>
          <a:xfrm>
            <a:off x="4309788" y="1341438"/>
            <a:ext cx="3470798" cy="385088"/>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5" name="Text Placeholder 4">
            <a:extLst>
              <a:ext uri="{FF2B5EF4-FFF2-40B4-BE49-F238E27FC236}">
                <a16:creationId xmlns:a16="http://schemas.microsoft.com/office/drawing/2014/main" id="{39F5B072-E379-4A42-8C45-0B070D40CD1D}"/>
              </a:ext>
            </a:extLst>
          </p:cNvPr>
          <p:cNvSpPr>
            <a:spLocks noGrp="1"/>
          </p:cNvSpPr>
          <p:nvPr>
            <p:ph type="body" sz="quarter" idx="10" hasCustomPrompt="1"/>
          </p:nvPr>
        </p:nvSpPr>
        <p:spPr>
          <a:xfrm>
            <a:off x="8171404" y="1341438"/>
            <a:ext cx="3470798" cy="385088"/>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Tree>
    <p:extLst>
      <p:ext uri="{BB962C8B-B14F-4D97-AF65-F5344CB8AC3E}">
        <p14:creationId xmlns:p14="http://schemas.microsoft.com/office/powerpoint/2010/main" val="387496191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2_Stats-Numbers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8427" y="2952751"/>
            <a:ext cx="3515362" cy="3214219"/>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2" name="Text Placeholder 24">
            <a:extLst>
              <a:ext uri="{FF2B5EF4-FFF2-40B4-BE49-F238E27FC236}">
                <a16:creationId xmlns:a16="http://schemas.microsoft.com/office/drawing/2014/main" id="{868AD3C8-4464-452F-9DE5-8EA724625B85}"/>
              </a:ext>
            </a:extLst>
          </p:cNvPr>
          <p:cNvSpPr>
            <a:spLocks noGrp="1"/>
          </p:cNvSpPr>
          <p:nvPr>
            <p:ph type="body" sz="quarter" idx="15" hasCustomPrompt="1"/>
          </p:nvPr>
        </p:nvSpPr>
        <p:spPr>
          <a:xfrm>
            <a:off x="448427" y="1782763"/>
            <a:ext cx="3575233" cy="1123950"/>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hasCustomPrompt="1"/>
          </p:nvPr>
        </p:nvSpPr>
        <p:spPr>
          <a:xfrm>
            <a:off x="4309787" y="2952751"/>
            <a:ext cx="3465879" cy="3216275"/>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5" name="Text Placeholder 24">
            <a:extLst>
              <a:ext uri="{FF2B5EF4-FFF2-40B4-BE49-F238E27FC236}">
                <a16:creationId xmlns:a16="http://schemas.microsoft.com/office/drawing/2014/main" id="{B9C5798B-0018-4999-8050-22B2D7BEC931}"/>
              </a:ext>
            </a:extLst>
          </p:cNvPr>
          <p:cNvSpPr>
            <a:spLocks noGrp="1"/>
          </p:cNvSpPr>
          <p:nvPr>
            <p:ph type="body" sz="quarter" idx="21" hasCustomPrompt="1"/>
          </p:nvPr>
        </p:nvSpPr>
        <p:spPr>
          <a:xfrm>
            <a:off x="4309789" y="1782763"/>
            <a:ext cx="3603674" cy="1123950"/>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hasCustomPrompt="1"/>
          </p:nvPr>
        </p:nvSpPr>
        <p:spPr>
          <a:xfrm>
            <a:off x="8171404" y="2952751"/>
            <a:ext cx="3469590" cy="3214219"/>
          </a:xfrm>
          <a:noFill/>
        </p:spPr>
        <p:txBody>
          <a:bodyPr>
            <a:noAutofit/>
          </a:bodyPr>
          <a:lstStyle>
            <a:lvl1pPr>
              <a:defRPr sz="16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8" name="Text Placeholder 24">
            <a:extLst>
              <a:ext uri="{FF2B5EF4-FFF2-40B4-BE49-F238E27FC236}">
                <a16:creationId xmlns:a16="http://schemas.microsoft.com/office/drawing/2014/main" id="{9D5F5B25-28F9-4AB0-8A95-273D82DB9431}"/>
              </a:ext>
            </a:extLst>
          </p:cNvPr>
          <p:cNvSpPr>
            <a:spLocks noGrp="1"/>
          </p:cNvSpPr>
          <p:nvPr>
            <p:ph type="body" sz="quarter" idx="24" hasCustomPrompt="1"/>
          </p:nvPr>
        </p:nvSpPr>
        <p:spPr>
          <a:xfrm>
            <a:off x="8171404" y="1782763"/>
            <a:ext cx="3469591" cy="1123950"/>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13" name="Text Placeholder 2">
            <a:extLst>
              <a:ext uri="{FF2B5EF4-FFF2-40B4-BE49-F238E27FC236}">
                <a16:creationId xmlns:a16="http://schemas.microsoft.com/office/drawing/2014/main" id="{8D9D70C2-DA34-4858-80B2-55B6FE86947F}"/>
              </a:ext>
            </a:extLst>
          </p:cNvPr>
          <p:cNvSpPr>
            <a:spLocks noGrp="1"/>
          </p:cNvSpPr>
          <p:nvPr>
            <p:ph type="body" idx="1" hasCustomPrompt="1"/>
          </p:nvPr>
        </p:nvSpPr>
        <p:spPr>
          <a:xfrm>
            <a:off x="450836" y="1341438"/>
            <a:ext cx="3470798" cy="385088"/>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4" name="Text Placeholder 4">
            <a:extLst>
              <a:ext uri="{FF2B5EF4-FFF2-40B4-BE49-F238E27FC236}">
                <a16:creationId xmlns:a16="http://schemas.microsoft.com/office/drawing/2014/main" id="{40728725-7A78-487E-BA78-C479F2AD7716}"/>
              </a:ext>
            </a:extLst>
          </p:cNvPr>
          <p:cNvSpPr>
            <a:spLocks noGrp="1"/>
          </p:cNvSpPr>
          <p:nvPr>
            <p:ph type="body" sz="quarter" idx="3" hasCustomPrompt="1"/>
          </p:nvPr>
        </p:nvSpPr>
        <p:spPr>
          <a:xfrm>
            <a:off x="4309788" y="1341438"/>
            <a:ext cx="3470798" cy="385088"/>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5" name="Text Placeholder 4">
            <a:extLst>
              <a:ext uri="{FF2B5EF4-FFF2-40B4-BE49-F238E27FC236}">
                <a16:creationId xmlns:a16="http://schemas.microsoft.com/office/drawing/2014/main" id="{39F5B072-E379-4A42-8C45-0B070D40CD1D}"/>
              </a:ext>
            </a:extLst>
          </p:cNvPr>
          <p:cNvSpPr>
            <a:spLocks noGrp="1"/>
          </p:cNvSpPr>
          <p:nvPr>
            <p:ph type="body" sz="quarter" idx="10" hasCustomPrompt="1"/>
          </p:nvPr>
        </p:nvSpPr>
        <p:spPr>
          <a:xfrm>
            <a:off x="8171404" y="1341438"/>
            <a:ext cx="3470798" cy="385088"/>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Footer Placeholder 4">
            <a:extLst>
              <a:ext uri="{FF2B5EF4-FFF2-40B4-BE49-F238E27FC236}">
                <a16:creationId xmlns:a16="http://schemas.microsoft.com/office/drawing/2014/main" id="{C24EA8AE-6385-4897-B9FB-6D23146CA5DE}"/>
              </a:ext>
            </a:extLst>
          </p:cNvPr>
          <p:cNvSpPr txBox="1">
            <a:spLocks/>
          </p:cNvSpPr>
          <p:nvPr/>
        </p:nvSpPr>
        <p:spPr>
          <a:xfrm>
            <a:off x="7940458" y="6408532"/>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a:t>
            </a:r>
          </a:p>
        </p:txBody>
      </p:sp>
      <p:sp>
        <p:nvSpPr>
          <p:cNvPr id="16" name="Slide Number Placeholder 5">
            <a:extLst>
              <a:ext uri="{FF2B5EF4-FFF2-40B4-BE49-F238E27FC236}">
                <a16:creationId xmlns:a16="http://schemas.microsoft.com/office/drawing/2014/main" id="{2187199B-4F36-4DC6-BFC0-190D00F49171}"/>
              </a:ext>
            </a:extLst>
          </p:cNvPr>
          <p:cNvSpPr txBox="1">
            <a:spLocks/>
          </p:cNvSpPr>
          <p:nvPr/>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17" name="Picture 16">
            <a:extLst>
              <a:ext uri="{FF2B5EF4-FFF2-40B4-BE49-F238E27FC236}">
                <a16:creationId xmlns:a16="http://schemas.microsoft.com/office/drawing/2014/main" id="{A0F15CB4-D669-4094-AF9D-9AFA820D93E9}"/>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478497" y="6355437"/>
            <a:ext cx="980846" cy="280168"/>
          </a:xfrm>
          <a:prstGeom prst="rect">
            <a:avLst/>
          </a:prstGeom>
        </p:spPr>
      </p:pic>
    </p:spTree>
    <p:extLst>
      <p:ext uri="{BB962C8B-B14F-4D97-AF65-F5344CB8AC3E}">
        <p14:creationId xmlns:p14="http://schemas.microsoft.com/office/powerpoint/2010/main" val="15757336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mparison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C5A86-FD66-B146-9622-A86F923BA3C4}"/>
              </a:ext>
            </a:extLst>
          </p:cNvPr>
          <p:cNvSpPr>
            <a:spLocks noGrp="1"/>
          </p:cNvSpPr>
          <p:nvPr>
            <p:ph type="title" hasCustomPrompt="1"/>
          </p:nvPr>
        </p:nvSpPr>
        <p:spPr/>
        <p:txBody>
          <a:bodyPr>
            <a:noAutofit/>
          </a:bodyPr>
          <a:lstStyle>
            <a:lvl1pPr>
              <a:defRPr/>
            </a:lvl1pPr>
          </a:lstStyle>
          <a:p>
            <a:r>
              <a:rPr lang="en-US"/>
              <a:t>Comparison</a:t>
            </a:r>
          </a:p>
        </p:txBody>
      </p:sp>
      <p:sp>
        <p:nvSpPr>
          <p:cNvPr id="25" name="Text Placeholder 24">
            <a:extLst>
              <a:ext uri="{FF2B5EF4-FFF2-40B4-BE49-F238E27FC236}">
                <a16:creationId xmlns:a16="http://schemas.microsoft.com/office/drawing/2014/main" id="{38259AE1-258A-8F44-B2BE-0E793A22F62D}"/>
              </a:ext>
            </a:extLst>
          </p:cNvPr>
          <p:cNvSpPr>
            <a:spLocks noGrp="1"/>
          </p:cNvSpPr>
          <p:nvPr>
            <p:ph type="body" sz="quarter" idx="12"/>
          </p:nvPr>
        </p:nvSpPr>
        <p:spPr>
          <a:xfrm>
            <a:off x="448348" y="2401156"/>
            <a:ext cx="5015666" cy="674285"/>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7" name="Text Placeholder 26">
            <a:extLst>
              <a:ext uri="{FF2B5EF4-FFF2-40B4-BE49-F238E27FC236}">
                <a16:creationId xmlns:a16="http://schemas.microsoft.com/office/drawing/2014/main" id="{E8AFC9D9-8450-0942-BEA0-F82861C6B0CE}"/>
              </a:ext>
            </a:extLst>
          </p:cNvPr>
          <p:cNvSpPr>
            <a:spLocks noGrp="1"/>
          </p:cNvSpPr>
          <p:nvPr>
            <p:ph type="body" sz="quarter" idx="13"/>
          </p:nvPr>
        </p:nvSpPr>
        <p:spPr>
          <a:xfrm>
            <a:off x="6075220" y="2401155"/>
            <a:ext cx="5015666" cy="663282"/>
          </a:xfrm>
          <a:noFill/>
        </p:spPr>
        <p:txBody>
          <a:bodyPr anchor="ctr">
            <a:noAutofit/>
          </a:bodyPr>
          <a:lstStyle>
            <a:lvl1pPr marL="0" indent="0">
              <a:buFontTx/>
              <a:buNone/>
              <a:defRPr sz="16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Click to edit Master text styles</a:t>
            </a:r>
          </a:p>
        </p:txBody>
      </p:sp>
      <p:sp>
        <p:nvSpPr>
          <p:cNvPr id="29" name="Text Placeholder 28">
            <a:extLst>
              <a:ext uri="{FF2B5EF4-FFF2-40B4-BE49-F238E27FC236}">
                <a16:creationId xmlns:a16="http://schemas.microsoft.com/office/drawing/2014/main" id="{BA7378A8-A3EA-5D41-8248-545E1245C23C}"/>
              </a:ext>
            </a:extLst>
          </p:cNvPr>
          <p:cNvSpPr>
            <a:spLocks noGrp="1"/>
          </p:cNvSpPr>
          <p:nvPr>
            <p:ph type="body" sz="quarter" idx="14"/>
          </p:nvPr>
        </p:nvSpPr>
        <p:spPr>
          <a:xfrm>
            <a:off x="441993" y="3298877"/>
            <a:ext cx="5015667"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 name="Text Placeholder 30">
            <a:extLst>
              <a:ext uri="{FF2B5EF4-FFF2-40B4-BE49-F238E27FC236}">
                <a16:creationId xmlns:a16="http://schemas.microsoft.com/office/drawing/2014/main" id="{3F414374-A9E1-7040-96BB-DCBFFCD3368F}"/>
              </a:ext>
            </a:extLst>
          </p:cNvPr>
          <p:cNvSpPr>
            <a:spLocks noGrp="1"/>
          </p:cNvSpPr>
          <p:nvPr>
            <p:ph type="body" sz="quarter" idx="15"/>
          </p:nvPr>
        </p:nvSpPr>
        <p:spPr>
          <a:xfrm>
            <a:off x="6075220" y="3298877"/>
            <a:ext cx="4986185" cy="2870148"/>
          </a:xfrm>
          <a:noFill/>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6" name="Straight Connector 5">
            <a:extLst>
              <a:ext uri="{FF2B5EF4-FFF2-40B4-BE49-F238E27FC236}">
                <a16:creationId xmlns:a16="http://schemas.microsoft.com/office/drawing/2014/main" id="{CE98FA07-6B5E-4D85-86E2-8446DAEC1245}"/>
              </a:ext>
            </a:extLst>
          </p:cNvPr>
          <p:cNvCxnSpPr/>
          <p:nvPr userDrawn="1"/>
        </p:nvCxnSpPr>
        <p:spPr>
          <a:xfrm>
            <a:off x="551007" y="2410803"/>
            <a:ext cx="490665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053CA2D-1284-40F4-AC5E-82B5B350B2D8}"/>
              </a:ext>
            </a:extLst>
          </p:cNvPr>
          <p:cNvCxnSpPr/>
          <p:nvPr userDrawn="1"/>
        </p:nvCxnSpPr>
        <p:spPr>
          <a:xfrm>
            <a:off x="551007" y="3047758"/>
            <a:ext cx="49066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984F364-C864-4B84-A8B2-89A0C8A00D3D}"/>
              </a:ext>
            </a:extLst>
          </p:cNvPr>
          <p:cNvCxnSpPr/>
          <p:nvPr userDrawn="1"/>
        </p:nvCxnSpPr>
        <p:spPr>
          <a:xfrm>
            <a:off x="6154753" y="2410803"/>
            <a:ext cx="490665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F0F8A1A-FCA7-4E51-987F-D40A4ACEA34C}"/>
              </a:ext>
            </a:extLst>
          </p:cNvPr>
          <p:cNvCxnSpPr/>
          <p:nvPr userDrawn="1"/>
        </p:nvCxnSpPr>
        <p:spPr>
          <a:xfrm>
            <a:off x="6154753" y="3047758"/>
            <a:ext cx="49066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7384521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1_Stats-Numbe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p>
            <a:r>
              <a:rPr lang="en-GB"/>
              <a:t>Click to edit master title style</a:t>
            </a:r>
            <a:endParaRPr lang="en-US"/>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7326" y="2943901"/>
            <a:ext cx="3575233" cy="322512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hasCustomPrompt="1"/>
          </p:nvPr>
        </p:nvSpPr>
        <p:spPr>
          <a:xfrm>
            <a:off x="4309788" y="2943901"/>
            <a:ext cx="3603674" cy="322512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hasCustomPrompt="1"/>
          </p:nvPr>
        </p:nvSpPr>
        <p:spPr>
          <a:xfrm>
            <a:off x="8171404" y="2943901"/>
            <a:ext cx="3469590" cy="3225125"/>
          </a:xfrm>
          <a:noFill/>
        </p:spPr>
        <p:txBody>
          <a:bodyPr>
            <a:noAutofit/>
          </a:bodyPr>
          <a:lstStyle>
            <a:lvl1pPr marL="0" indent="0">
              <a:buNone/>
              <a:defRPr sz="1600"/>
            </a:lvl1pPr>
            <a:lvl2pPr marL="284162" indent="0">
              <a:buNone/>
              <a:defRPr sz="1600"/>
            </a:lvl2pPr>
            <a:lvl3pPr marL="573087" indent="0">
              <a:buNone/>
              <a:defRPr sz="1600"/>
            </a:lvl3pPr>
            <a:lvl4pPr marL="857250" indent="0">
              <a:buNone/>
              <a:defRPr sz="1600"/>
            </a:lvl4pPr>
            <a:lvl5pPr marL="1141412" indent="0">
              <a:buNone/>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3" name="Text Placeholder 24">
            <a:extLst>
              <a:ext uri="{FF2B5EF4-FFF2-40B4-BE49-F238E27FC236}">
                <a16:creationId xmlns:a16="http://schemas.microsoft.com/office/drawing/2014/main" id="{B77D805D-4537-4F67-B702-4843A8BEFFA0}"/>
              </a:ext>
            </a:extLst>
          </p:cNvPr>
          <p:cNvSpPr>
            <a:spLocks noGrp="1"/>
          </p:cNvSpPr>
          <p:nvPr>
            <p:ph type="body" sz="quarter" idx="15" hasCustomPrompt="1"/>
          </p:nvPr>
        </p:nvSpPr>
        <p:spPr>
          <a:xfrm>
            <a:off x="448427" y="1782763"/>
            <a:ext cx="3575233" cy="1123950"/>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14" name="Text Placeholder 24">
            <a:extLst>
              <a:ext uri="{FF2B5EF4-FFF2-40B4-BE49-F238E27FC236}">
                <a16:creationId xmlns:a16="http://schemas.microsoft.com/office/drawing/2014/main" id="{AB6E9E00-7DF7-4E8C-8E46-72A07C661A31}"/>
              </a:ext>
            </a:extLst>
          </p:cNvPr>
          <p:cNvSpPr>
            <a:spLocks noGrp="1"/>
          </p:cNvSpPr>
          <p:nvPr>
            <p:ph type="body" sz="quarter" idx="21" hasCustomPrompt="1"/>
          </p:nvPr>
        </p:nvSpPr>
        <p:spPr>
          <a:xfrm>
            <a:off x="4309789" y="1782763"/>
            <a:ext cx="3603674" cy="1123950"/>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15" name="Text Placeholder 24">
            <a:extLst>
              <a:ext uri="{FF2B5EF4-FFF2-40B4-BE49-F238E27FC236}">
                <a16:creationId xmlns:a16="http://schemas.microsoft.com/office/drawing/2014/main" id="{92B46BB5-1EE0-48FB-89C0-38A6313937DB}"/>
              </a:ext>
            </a:extLst>
          </p:cNvPr>
          <p:cNvSpPr>
            <a:spLocks noGrp="1"/>
          </p:cNvSpPr>
          <p:nvPr>
            <p:ph type="body" sz="quarter" idx="24" hasCustomPrompt="1"/>
          </p:nvPr>
        </p:nvSpPr>
        <p:spPr>
          <a:xfrm>
            <a:off x="8171404" y="1782763"/>
            <a:ext cx="3469591" cy="1123950"/>
          </a:xfrm>
          <a:noFill/>
        </p:spPr>
        <p:txBody>
          <a:bodyPr anchor="b" anchorCtr="0">
            <a:noAutofit/>
          </a:bodyPr>
          <a:lstStyle>
            <a:lvl1pPr marL="0" indent="0">
              <a:buFontTx/>
              <a:buNone/>
              <a:defRPr sz="8400" b="1">
                <a:solidFill>
                  <a:schemeClr val="tx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16" name="Text Placeholder 2">
            <a:extLst>
              <a:ext uri="{FF2B5EF4-FFF2-40B4-BE49-F238E27FC236}">
                <a16:creationId xmlns:a16="http://schemas.microsoft.com/office/drawing/2014/main" id="{ADA46599-BD88-4219-B513-2A85F70A69D0}"/>
              </a:ext>
            </a:extLst>
          </p:cNvPr>
          <p:cNvSpPr>
            <a:spLocks noGrp="1"/>
          </p:cNvSpPr>
          <p:nvPr>
            <p:ph type="body" idx="1" hasCustomPrompt="1"/>
          </p:nvPr>
        </p:nvSpPr>
        <p:spPr>
          <a:xfrm>
            <a:off x="450836" y="1341438"/>
            <a:ext cx="3470798" cy="385088"/>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7" name="Text Placeholder 4">
            <a:extLst>
              <a:ext uri="{FF2B5EF4-FFF2-40B4-BE49-F238E27FC236}">
                <a16:creationId xmlns:a16="http://schemas.microsoft.com/office/drawing/2014/main" id="{B8E23781-F5F1-4D11-AD56-E2E2EAE3E071}"/>
              </a:ext>
            </a:extLst>
          </p:cNvPr>
          <p:cNvSpPr>
            <a:spLocks noGrp="1"/>
          </p:cNvSpPr>
          <p:nvPr>
            <p:ph type="body" sz="quarter" idx="3" hasCustomPrompt="1"/>
          </p:nvPr>
        </p:nvSpPr>
        <p:spPr>
          <a:xfrm>
            <a:off x="4309788" y="1341438"/>
            <a:ext cx="3470798" cy="385088"/>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Text Placeholder 4">
            <a:extLst>
              <a:ext uri="{FF2B5EF4-FFF2-40B4-BE49-F238E27FC236}">
                <a16:creationId xmlns:a16="http://schemas.microsoft.com/office/drawing/2014/main" id="{90D1D088-BEC3-4B63-BB35-68FD6EC298E8}"/>
              </a:ext>
            </a:extLst>
          </p:cNvPr>
          <p:cNvSpPr>
            <a:spLocks noGrp="1"/>
          </p:cNvSpPr>
          <p:nvPr>
            <p:ph type="body" sz="quarter" idx="10" hasCustomPrompt="1"/>
          </p:nvPr>
        </p:nvSpPr>
        <p:spPr>
          <a:xfrm>
            <a:off x="8171404" y="1341438"/>
            <a:ext cx="3470798" cy="385088"/>
          </a:xfrm>
        </p:spPr>
        <p:txBody>
          <a:bodyPr anchor="b" anchorCtr="0">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Tree>
    <p:extLst>
      <p:ext uri="{BB962C8B-B14F-4D97-AF65-F5344CB8AC3E}">
        <p14:creationId xmlns:p14="http://schemas.microsoft.com/office/powerpoint/2010/main" val="70951694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2_Stats-Numbers_1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6DA49-5F14-A942-A856-8B057BB93027}"/>
              </a:ext>
            </a:extLst>
          </p:cNvPr>
          <p:cNvSpPr>
            <a:spLocks noGrp="1"/>
          </p:cNvSpPr>
          <p:nvPr>
            <p:ph type="title" hasCustomPrompt="1"/>
          </p:nvPr>
        </p:nvSpPr>
        <p:spPr/>
        <p:txBody>
          <a:bodyPr>
            <a:noAutofit/>
          </a:bodyPr>
          <a:lstStyle>
            <a:lvl1pPr>
              <a:defRPr>
                <a:solidFill>
                  <a:schemeClr val="bg1"/>
                </a:solidFill>
              </a:defRPr>
            </a:lvl1pPr>
          </a:lstStyle>
          <a:p>
            <a:r>
              <a:rPr lang="en-GB"/>
              <a:t>Click to edit master title style</a:t>
            </a:r>
            <a:endParaRPr lang="en-US"/>
          </a:p>
        </p:txBody>
      </p:sp>
      <p:sp>
        <p:nvSpPr>
          <p:cNvPr id="21" name="Text Placeholder 28">
            <a:extLst>
              <a:ext uri="{FF2B5EF4-FFF2-40B4-BE49-F238E27FC236}">
                <a16:creationId xmlns:a16="http://schemas.microsoft.com/office/drawing/2014/main" id="{DC4512F1-5980-4801-A476-FD89191C378D}"/>
              </a:ext>
            </a:extLst>
          </p:cNvPr>
          <p:cNvSpPr>
            <a:spLocks noGrp="1"/>
          </p:cNvSpPr>
          <p:nvPr>
            <p:ph type="body" sz="quarter" idx="14" hasCustomPrompt="1"/>
          </p:nvPr>
        </p:nvSpPr>
        <p:spPr>
          <a:xfrm>
            <a:off x="447326" y="2943901"/>
            <a:ext cx="3575233" cy="3225125"/>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4" name="Text Placeholder 28">
            <a:extLst>
              <a:ext uri="{FF2B5EF4-FFF2-40B4-BE49-F238E27FC236}">
                <a16:creationId xmlns:a16="http://schemas.microsoft.com/office/drawing/2014/main" id="{6A436EB9-0038-40CF-8CDE-FA1C3BBC6E08}"/>
              </a:ext>
            </a:extLst>
          </p:cNvPr>
          <p:cNvSpPr>
            <a:spLocks noGrp="1"/>
          </p:cNvSpPr>
          <p:nvPr>
            <p:ph type="body" sz="quarter" idx="20" hasCustomPrompt="1"/>
          </p:nvPr>
        </p:nvSpPr>
        <p:spPr>
          <a:xfrm>
            <a:off x="4309788" y="2943901"/>
            <a:ext cx="3603674" cy="3225125"/>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7" name="Text Placeholder 28">
            <a:extLst>
              <a:ext uri="{FF2B5EF4-FFF2-40B4-BE49-F238E27FC236}">
                <a16:creationId xmlns:a16="http://schemas.microsoft.com/office/drawing/2014/main" id="{98D22242-F8D0-4936-9A94-6B9B60A70FAE}"/>
              </a:ext>
            </a:extLst>
          </p:cNvPr>
          <p:cNvSpPr>
            <a:spLocks noGrp="1"/>
          </p:cNvSpPr>
          <p:nvPr>
            <p:ph type="body" sz="quarter" idx="23" hasCustomPrompt="1"/>
          </p:nvPr>
        </p:nvSpPr>
        <p:spPr>
          <a:xfrm>
            <a:off x="8171404" y="2943901"/>
            <a:ext cx="3469590" cy="3225125"/>
          </a:xfrm>
          <a:noFill/>
        </p:spPr>
        <p:txBody>
          <a:bodyPr>
            <a:noAutofit/>
          </a:bodyPr>
          <a:lstStyle>
            <a:lvl1pPr marL="0" indent="0">
              <a:buNone/>
              <a:defRPr sz="1600">
                <a:solidFill>
                  <a:schemeClr val="bg1"/>
                </a:solidFill>
              </a:defRPr>
            </a:lvl1pPr>
            <a:lvl2pPr marL="284162" indent="0">
              <a:buNone/>
              <a:defRPr sz="1600">
                <a:solidFill>
                  <a:schemeClr val="bg1"/>
                </a:solidFill>
              </a:defRPr>
            </a:lvl2pPr>
            <a:lvl3pPr marL="573087" indent="0">
              <a:buNone/>
              <a:defRPr sz="1600">
                <a:solidFill>
                  <a:schemeClr val="bg1"/>
                </a:solidFill>
              </a:defRPr>
            </a:lvl3pPr>
            <a:lvl4pPr marL="857250" indent="0">
              <a:buNone/>
              <a:defRPr sz="1600">
                <a:solidFill>
                  <a:schemeClr val="bg1"/>
                </a:solidFill>
              </a:defRPr>
            </a:lvl4pPr>
            <a:lvl5pPr marL="1141412" indent="0">
              <a:buNone/>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3" name="Text Placeholder 24">
            <a:extLst>
              <a:ext uri="{FF2B5EF4-FFF2-40B4-BE49-F238E27FC236}">
                <a16:creationId xmlns:a16="http://schemas.microsoft.com/office/drawing/2014/main" id="{B77D805D-4537-4F67-B702-4843A8BEFFA0}"/>
              </a:ext>
            </a:extLst>
          </p:cNvPr>
          <p:cNvSpPr>
            <a:spLocks noGrp="1"/>
          </p:cNvSpPr>
          <p:nvPr>
            <p:ph type="body" sz="quarter" idx="15" hasCustomPrompt="1"/>
          </p:nvPr>
        </p:nvSpPr>
        <p:spPr>
          <a:xfrm>
            <a:off x="448427" y="1782763"/>
            <a:ext cx="3575233" cy="1123950"/>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14" name="Text Placeholder 24">
            <a:extLst>
              <a:ext uri="{FF2B5EF4-FFF2-40B4-BE49-F238E27FC236}">
                <a16:creationId xmlns:a16="http://schemas.microsoft.com/office/drawing/2014/main" id="{AB6E9E00-7DF7-4E8C-8E46-72A07C661A31}"/>
              </a:ext>
            </a:extLst>
          </p:cNvPr>
          <p:cNvSpPr>
            <a:spLocks noGrp="1"/>
          </p:cNvSpPr>
          <p:nvPr>
            <p:ph type="body" sz="quarter" idx="21" hasCustomPrompt="1"/>
          </p:nvPr>
        </p:nvSpPr>
        <p:spPr>
          <a:xfrm>
            <a:off x="4309789" y="1782763"/>
            <a:ext cx="3603674" cy="1123950"/>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15" name="Text Placeholder 24">
            <a:extLst>
              <a:ext uri="{FF2B5EF4-FFF2-40B4-BE49-F238E27FC236}">
                <a16:creationId xmlns:a16="http://schemas.microsoft.com/office/drawing/2014/main" id="{92B46BB5-1EE0-48FB-89C0-38A6313937DB}"/>
              </a:ext>
            </a:extLst>
          </p:cNvPr>
          <p:cNvSpPr>
            <a:spLocks noGrp="1"/>
          </p:cNvSpPr>
          <p:nvPr>
            <p:ph type="body" sz="quarter" idx="24" hasCustomPrompt="1"/>
          </p:nvPr>
        </p:nvSpPr>
        <p:spPr>
          <a:xfrm>
            <a:off x="8171404" y="1782763"/>
            <a:ext cx="3469591" cy="1123950"/>
          </a:xfrm>
          <a:noFill/>
        </p:spPr>
        <p:txBody>
          <a:bodyPr anchor="b" anchorCtr="0">
            <a:noAutofit/>
          </a:bodyPr>
          <a:lstStyle>
            <a:lvl1pPr marL="0" indent="0">
              <a:buFontTx/>
              <a:buNone/>
              <a:defRPr sz="8400" b="1">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a:t>#</a:t>
            </a:r>
          </a:p>
        </p:txBody>
      </p:sp>
      <p:sp>
        <p:nvSpPr>
          <p:cNvPr id="16" name="Text Placeholder 2">
            <a:extLst>
              <a:ext uri="{FF2B5EF4-FFF2-40B4-BE49-F238E27FC236}">
                <a16:creationId xmlns:a16="http://schemas.microsoft.com/office/drawing/2014/main" id="{ADA46599-BD88-4219-B513-2A85F70A69D0}"/>
              </a:ext>
            </a:extLst>
          </p:cNvPr>
          <p:cNvSpPr>
            <a:spLocks noGrp="1"/>
          </p:cNvSpPr>
          <p:nvPr>
            <p:ph type="body" idx="1" hasCustomPrompt="1"/>
          </p:nvPr>
        </p:nvSpPr>
        <p:spPr>
          <a:xfrm>
            <a:off x="450836" y="1341438"/>
            <a:ext cx="3470798" cy="385088"/>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7" name="Text Placeholder 4">
            <a:extLst>
              <a:ext uri="{FF2B5EF4-FFF2-40B4-BE49-F238E27FC236}">
                <a16:creationId xmlns:a16="http://schemas.microsoft.com/office/drawing/2014/main" id="{B8E23781-F5F1-4D11-AD56-E2E2EAE3E071}"/>
              </a:ext>
            </a:extLst>
          </p:cNvPr>
          <p:cNvSpPr>
            <a:spLocks noGrp="1"/>
          </p:cNvSpPr>
          <p:nvPr>
            <p:ph type="body" sz="quarter" idx="3" hasCustomPrompt="1"/>
          </p:nvPr>
        </p:nvSpPr>
        <p:spPr>
          <a:xfrm>
            <a:off x="4309788" y="1341438"/>
            <a:ext cx="3470798" cy="385088"/>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Text Placeholder 4">
            <a:extLst>
              <a:ext uri="{FF2B5EF4-FFF2-40B4-BE49-F238E27FC236}">
                <a16:creationId xmlns:a16="http://schemas.microsoft.com/office/drawing/2014/main" id="{90D1D088-BEC3-4B63-BB35-68FD6EC298E8}"/>
              </a:ext>
            </a:extLst>
          </p:cNvPr>
          <p:cNvSpPr>
            <a:spLocks noGrp="1"/>
          </p:cNvSpPr>
          <p:nvPr>
            <p:ph type="body" sz="quarter" idx="10" hasCustomPrompt="1"/>
          </p:nvPr>
        </p:nvSpPr>
        <p:spPr>
          <a:xfrm>
            <a:off x="8171404" y="1341438"/>
            <a:ext cx="3470798" cy="385088"/>
          </a:xfrm>
        </p:spPr>
        <p:txBody>
          <a:bodyPr anchor="b" anchorCtr="0">
            <a:noAutofit/>
          </a:bodyPr>
          <a:lstStyle>
            <a:lvl1pPr marL="0" indent="0">
              <a:buNone/>
              <a:defRPr sz="18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Footer Placeholder 4">
            <a:extLst>
              <a:ext uri="{FF2B5EF4-FFF2-40B4-BE49-F238E27FC236}">
                <a16:creationId xmlns:a16="http://schemas.microsoft.com/office/drawing/2014/main" id="{1F34F4D6-D442-46CF-8106-92015D786159}"/>
              </a:ext>
            </a:extLst>
          </p:cNvPr>
          <p:cNvSpPr txBox="1">
            <a:spLocks/>
          </p:cNvSpPr>
          <p:nvPr/>
        </p:nvSpPr>
        <p:spPr>
          <a:xfrm>
            <a:off x="7940458" y="6408532"/>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a:t>
            </a:r>
          </a:p>
        </p:txBody>
      </p:sp>
      <p:sp>
        <p:nvSpPr>
          <p:cNvPr id="19" name="Slide Number Placeholder 5">
            <a:extLst>
              <a:ext uri="{FF2B5EF4-FFF2-40B4-BE49-F238E27FC236}">
                <a16:creationId xmlns:a16="http://schemas.microsoft.com/office/drawing/2014/main" id="{33D9E902-FCCE-4660-9FBF-3176F038EDBA}"/>
              </a:ext>
            </a:extLst>
          </p:cNvPr>
          <p:cNvSpPr txBox="1">
            <a:spLocks/>
          </p:cNvSpPr>
          <p:nvPr/>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20" name="Picture 19">
            <a:extLst>
              <a:ext uri="{FF2B5EF4-FFF2-40B4-BE49-F238E27FC236}">
                <a16:creationId xmlns:a16="http://schemas.microsoft.com/office/drawing/2014/main" id="{5A4D0E32-1517-4F42-840B-2F9CB9D650D8}"/>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478497" y="6355437"/>
            <a:ext cx="980846" cy="280168"/>
          </a:xfrm>
          <a:prstGeom prst="rect">
            <a:avLst/>
          </a:prstGeom>
        </p:spPr>
      </p:pic>
    </p:spTree>
    <p:extLst>
      <p:ext uri="{BB962C8B-B14F-4D97-AF65-F5344CB8AC3E}">
        <p14:creationId xmlns:p14="http://schemas.microsoft.com/office/powerpoint/2010/main" val="147997834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Main Poi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p:nvSpPr>
        <p:spPr>
          <a:xfrm>
            <a:off x="393609" y="309531"/>
            <a:ext cx="11526193" cy="5641440"/>
          </a:xfrm>
          <a:prstGeom prst="rect">
            <a:avLst/>
          </a:prstGeom>
          <a:noFill/>
        </p:spPr>
        <p:txBody>
          <a:bodyPr wrap="square" rtlCol="0">
            <a:noAutofit/>
          </a:bodyPr>
          <a:lstStyle/>
          <a:p>
            <a:pPr algn="l">
              <a:lnSpc>
                <a:spcPct val="90000"/>
              </a:lnSpc>
            </a:pPr>
            <a:r>
              <a:rPr lang="en-US" sz="6800" b="1" spc="-150" baseline="0"/>
              <a:t>No matter where work happens, digital workﬂows drive productivity and </a:t>
            </a:r>
            <a:br>
              <a:rPr lang="en-US" sz="6800" b="1" spc="-150" baseline="0"/>
            </a:br>
            <a:r>
              <a:rPr lang="en-US" sz="6800" b="1" spc="-150" baseline="0"/>
              <a:t>great experiences.</a:t>
            </a:r>
          </a:p>
        </p:txBody>
      </p:sp>
    </p:spTree>
    <p:extLst>
      <p:ext uri="{BB962C8B-B14F-4D97-AF65-F5344CB8AC3E}">
        <p14:creationId xmlns:p14="http://schemas.microsoft.com/office/powerpoint/2010/main" val="403595109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Main point w/Conte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p:nvSpPr>
        <p:spPr>
          <a:xfrm>
            <a:off x="393609" y="309531"/>
            <a:ext cx="4929078" cy="5641440"/>
          </a:xfrm>
          <a:prstGeom prst="rect">
            <a:avLst/>
          </a:prstGeom>
          <a:noFill/>
        </p:spPr>
        <p:txBody>
          <a:bodyPr wrap="square" rtlCol="0">
            <a:noAutofit/>
          </a:bodyPr>
          <a:lstStyle/>
          <a:p>
            <a:pPr algn="l">
              <a:lnSpc>
                <a:spcPct val="90000"/>
              </a:lnSpc>
            </a:pPr>
            <a:r>
              <a:rPr lang="en-US" sz="6800" b="1" spc="-150" baseline="0"/>
              <a:t>Our work makes </a:t>
            </a:r>
            <a:br>
              <a:rPr lang="en-US" sz="6800" b="1" spc="-150" baseline="0"/>
            </a:br>
            <a:r>
              <a:rPr lang="en-US" sz="6800" b="1" spc="-150" baseline="0"/>
              <a:t>the world work</a:t>
            </a:r>
          </a:p>
        </p:txBody>
      </p:sp>
      <p:sp>
        <p:nvSpPr>
          <p:cNvPr id="8" name="Text Placeholder 7">
            <a:extLst>
              <a:ext uri="{FF2B5EF4-FFF2-40B4-BE49-F238E27FC236}">
                <a16:creationId xmlns:a16="http://schemas.microsoft.com/office/drawing/2014/main" id="{B85D3E1E-E675-4DE7-9559-E26667D92BDE}"/>
              </a:ext>
            </a:extLst>
          </p:cNvPr>
          <p:cNvSpPr>
            <a:spLocks noGrp="1"/>
          </p:cNvSpPr>
          <p:nvPr>
            <p:ph type="body" sz="quarter" idx="14"/>
          </p:nvPr>
        </p:nvSpPr>
        <p:spPr>
          <a:xfrm>
            <a:off x="7463552" y="370863"/>
            <a:ext cx="4214322" cy="4321175"/>
          </a:xfrm>
        </p:spPr>
        <p:txBody>
          <a:bodyPr/>
          <a:lstStyle>
            <a:lvl1pPr>
              <a:defRPr sz="1800"/>
            </a:lvl1pPr>
            <a:lvl2pPr>
              <a:defRPr sz="1800"/>
            </a:lvl2pPr>
            <a:lvl3pPr>
              <a:defRPr sz="1800"/>
            </a:lvl3pPr>
            <a:lvl4pPr>
              <a:defRPr sz="1800"/>
            </a:lvl4pPr>
            <a:lvl5pPr>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86087099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1_Main point w/Conten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5440909-07E6-448B-8B11-BCE24BAF394E}"/>
              </a:ext>
            </a:extLst>
          </p:cNvPr>
          <p:cNvSpPr txBox="1"/>
          <p:nvPr/>
        </p:nvSpPr>
        <p:spPr>
          <a:xfrm>
            <a:off x="393609" y="309531"/>
            <a:ext cx="4929078" cy="5641440"/>
          </a:xfrm>
          <a:prstGeom prst="rect">
            <a:avLst/>
          </a:prstGeom>
          <a:noFill/>
        </p:spPr>
        <p:txBody>
          <a:bodyPr wrap="square" rtlCol="0">
            <a:noAutofit/>
          </a:bodyPr>
          <a:lstStyle/>
          <a:p>
            <a:pPr algn="l">
              <a:lnSpc>
                <a:spcPct val="90000"/>
              </a:lnSpc>
            </a:pPr>
            <a:r>
              <a:rPr lang="en-US" sz="6800" b="1" spc="-150" baseline="0"/>
              <a:t>Our work makes </a:t>
            </a:r>
            <a:br>
              <a:rPr lang="en-US" sz="6800" b="1" spc="-150" baseline="0"/>
            </a:br>
            <a:r>
              <a:rPr lang="en-US" sz="6800" b="1" spc="-150" baseline="0"/>
              <a:t>the world work</a:t>
            </a:r>
          </a:p>
        </p:txBody>
      </p:sp>
      <p:sp>
        <p:nvSpPr>
          <p:cNvPr id="8" name="Text Placeholder 7">
            <a:extLst>
              <a:ext uri="{FF2B5EF4-FFF2-40B4-BE49-F238E27FC236}">
                <a16:creationId xmlns:a16="http://schemas.microsoft.com/office/drawing/2014/main" id="{B85D3E1E-E675-4DE7-9559-E26667D92BDE}"/>
              </a:ext>
            </a:extLst>
          </p:cNvPr>
          <p:cNvSpPr>
            <a:spLocks noGrp="1"/>
          </p:cNvSpPr>
          <p:nvPr>
            <p:ph type="body" sz="quarter" idx="14"/>
          </p:nvPr>
        </p:nvSpPr>
        <p:spPr>
          <a:xfrm>
            <a:off x="7463552" y="370863"/>
            <a:ext cx="4214322" cy="4321175"/>
          </a:xfrm>
        </p:spPr>
        <p:txBody>
          <a:bodyPr/>
          <a:lstStyle>
            <a:lvl1pPr marL="0" indent="0">
              <a:buNone/>
              <a:defRPr sz="1800"/>
            </a:lvl1pPr>
            <a:lvl2pPr marL="284162" indent="0">
              <a:buNone/>
              <a:defRPr sz="1800"/>
            </a:lvl2pPr>
            <a:lvl3pPr marL="573087" indent="0">
              <a:buNone/>
              <a:defRPr sz="1800"/>
            </a:lvl3pPr>
            <a:lvl4pPr marL="857250" indent="0">
              <a:buNone/>
              <a:defRPr sz="1800"/>
            </a:lvl4pPr>
            <a:lvl5pPr marL="1141412" indent="0">
              <a:buNone/>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86190631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Safe Harbo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30EBC5-C1B7-3348-B361-FA551838318D}"/>
              </a:ext>
            </a:extLst>
          </p:cNvPr>
          <p:cNvSpPr>
            <a:spLocks noGrp="1"/>
          </p:cNvSpPr>
          <p:nvPr>
            <p:ph type="title" hasCustomPrompt="1"/>
          </p:nvPr>
        </p:nvSpPr>
        <p:spPr/>
        <p:txBody>
          <a:bodyPr>
            <a:noAutofit/>
          </a:bodyPr>
          <a:lstStyle/>
          <a:p>
            <a:r>
              <a:rPr lang="en-US"/>
              <a:t>Safe harbor notice for forward-looking statements</a:t>
            </a:r>
          </a:p>
        </p:txBody>
      </p:sp>
      <p:sp>
        <p:nvSpPr>
          <p:cNvPr id="6" name="Rectangle 5">
            <a:extLst>
              <a:ext uri="{FF2B5EF4-FFF2-40B4-BE49-F238E27FC236}">
                <a16:creationId xmlns:a16="http://schemas.microsoft.com/office/drawing/2014/main" id="{71B59950-F9CA-420D-B99E-96F53F448F55}"/>
              </a:ext>
            </a:extLst>
          </p:cNvPr>
          <p:cNvSpPr/>
          <p:nvPr/>
        </p:nvSpPr>
        <p:spPr bwMode="gray">
          <a:xfrm>
            <a:off x="456865" y="1521309"/>
            <a:ext cx="10164616" cy="41045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nSpc>
                <a:spcPct val="100000"/>
              </a:lnSpc>
            </a:pPr>
            <a:r>
              <a:rPr lang="en-US" sz="1600">
                <a:solidFill>
                  <a:schemeClr val="tx1"/>
                </a:solidFill>
              </a:rPr>
              <a:t>This presentation may contain “forward-looking” statements that are based on our beliefs and assumptions and on information currently available to us only as of the date of this presentation. Forward‑looking statements involve known and unknown risks, uncertainties, and other factors that may cause actual results to differ materially from those expected or implied by the forward‑looking statements. Further information on these and other factors that could cause or contribute to such differences include, but are not limited to, those discussed in the section titled “Risk Factors,” set forth in our most recent Annual Report on Form 10-K and Quarterly Report on Form 10-Q and in our other Securities and Exchange Commission filings. We cannot guarantee that we will achieve the plans, intentions, or expectations disclosed in our forward‐looking statements, and you should not place undue reliance on our forward‐looking statements. The information on new products, features, or functionality is intended to outline our general product direction and should not be relied upon in making a purchasing decision, is for informational purposes only, and shall not be incorporated into any contract, and is not a commitment, promise, or legal obligation to deliver any material, code, </a:t>
            </a:r>
            <a:br>
              <a:rPr lang="en-US" sz="1600">
                <a:solidFill>
                  <a:schemeClr val="tx1"/>
                </a:solidFill>
              </a:rPr>
            </a:br>
            <a:r>
              <a:rPr lang="en-US" sz="1600">
                <a:solidFill>
                  <a:schemeClr val="tx1"/>
                </a:solidFill>
              </a:rPr>
              <a:t>or functionality. The development, release, and timing of any features or functionality described </a:t>
            </a:r>
            <a:br>
              <a:rPr lang="en-US" sz="1600">
                <a:solidFill>
                  <a:schemeClr val="tx1"/>
                </a:solidFill>
              </a:rPr>
            </a:br>
            <a:r>
              <a:rPr lang="en-US" sz="1600">
                <a:solidFill>
                  <a:schemeClr val="tx1"/>
                </a:solidFill>
              </a:rPr>
              <a:t>for our products remains at our sole discretion. We undertake no obligation, and do not intend, </a:t>
            </a:r>
            <a:br>
              <a:rPr lang="en-US" sz="1600">
                <a:solidFill>
                  <a:schemeClr val="tx1"/>
                </a:solidFill>
              </a:rPr>
            </a:br>
            <a:r>
              <a:rPr lang="en-US" sz="1600">
                <a:solidFill>
                  <a:schemeClr val="tx1"/>
                </a:solidFill>
              </a:rPr>
              <a:t>to update the forward‑looking statements.</a:t>
            </a:r>
          </a:p>
        </p:txBody>
      </p:sp>
    </p:spTree>
    <p:extLst>
      <p:ext uri="{BB962C8B-B14F-4D97-AF65-F5344CB8AC3E}">
        <p14:creationId xmlns:p14="http://schemas.microsoft.com/office/powerpoint/2010/main" val="284916880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Content w/Key Poi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A5157-2B8D-1343-9CC8-A09A3E238EFE}"/>
              </a:ext>
            </a:extLst>
          </p:cNvPr>
          <p:cNvSpPr>
            <a:spLocks noGrp="1"/>
          </p:cNvSpPr>
          <p:nvPr>
            <p:ph type="title" hasCustomPrompt="1"/>
          </p:nvPr>
        </p:nvSpPr>
        <p:spPr>
          <a:xfrm>
            <a:off x="448173" y="310897"/>
            <a:ext cx="11195171" cy="794004"/>
          </a:xfrm>
        </p:spPr>
        <p:txBody>
          <a:bodyPr>
            <a:noAutofit/>
          </a:bodyPr>
          <a:lstStyle/>
          <a:p>
            <a:r>
              <a:rPr lang="en-GB"/>
              <a:t>Click to edit master title style</a:t>
            </a:r>
            <a:endParaRPr lang="en-US"/>
          </a:p>
        </p:txBody>
      </p:sp>
      <p:sp>
        <p:nvSpPr>
          <p:cNvPr id="4" name="Content Placeholder 3">
            <a:extLst>
              <a:ext uri="{FF2B5EF4-FFF2-40B4-BE49-F238E27FC236}">
                <a16:creationId xmlns:a16="http://schemas.microsoft.com/office/drawing/2014/main" id="{D66863CB-394D-5047-BE43-D868DE8CBD36}"/>
              </a:ext>
            </a:extLst>
          </p:cNvPr>
          <p:cNvSpPr>
            <a:spLocks noGrp="1"/>
          </p:cNvSpPr>
          <p:nvPr>
            <p:ph sz="half" idx="2" hasCustomPrompt="1"/>
          </p:nvPr>
        </p:nvSpPr>
        <p:spPr>
          <a:xfrm>
            <a:off x="448173" y="1351045"/>
            <a:ext cx="4307629" cy="4817981"/>
          </a:xfrm>
        </p:spPr>
        <p:txBody>
          <a:bodyPr>
            <a:noAutofit/>
          </a:bodyPr>
          <a:lstStyle>
            <a:lvl1pPr marL="227013" indent="-227013">
              <a:buFont typeface="Arial" panose="020B0604020202020204" pitchFamily="34" charset="0"/>
              <a:buChar char="•"/>
              <a:defRPr sz="1600" b="0"/>
            </a:lvl1pPr>
            <a:lvl2pPr marL="517525" indent="-234950">
              <a:buFont typeface="Century Gothic" panose="020B0502020202020204" pitchFamily="34" charset="0"/>
              <a:buChar char="–"/>
              <a:defRPr sz="1600"/>
            </a:lvl2pPr>
            <a:lvl3pPr marL="800100" indent="-228600">
              <a:buFont typeface="Century Gothic" panose="020B0502020202020204" pitchFamily="34" charset="0"/>
              <a:buChar char="–"/>
              <a:defRPr sz="1600"/>
            </a:lvl3pPr>
            <a:lvl4pPr marL="1084263" indent="-227013">
              <a:buFont typeface="Century Gothic" panose="020B0502020202020204" pitchFamily="34" charset="0"/>
              <a:buChar char="–"/>
              <a:defRPr sz="1600"/>
            </a:lvl4pPr>
            <a:lvl5pPr marL="1374775" indent="-234950">
              <a:buFont typeface="Century Gothic" panose="020B0502020202020204" pitchFamily="34" charset="0"/>
              <a:buChar char="–"/>
              <a:defRPr sz="16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hasCustomPrompt="1"/>
          </p:nvPr>
        </p:nvSpPr>
        <p:spPr>
          <a:xfrm>
            <a:off x="4847582" y="1357161"/>
            <a:ext cx="6795763" cy="4811864"/>
          </a:xfrm>
        </p:spPr>
        <p:txBody>
          <a:bodyPr>
            <a:noAutofit/>
          </a:bodyPr>
          <a:lstStyle>
            <a:lvl1pPr marL="0" indent="0">
              <a:buNone/>
              <a:defRPr sz="1200" b="1"/>
            </a:lvl1pPr>
            <a:lvl2pPr marL="284162" indent="0">
              <a:buNone/>
              <a:defRPr sz="1200"/>
            </a:lvl2pPr>
            <a:lvl3pPr marL="573087" indent="0">
              <a:buNone/>
              <a:defRPr sz="1200"/>
            </a:lvl3pPr>
            <a:lvl4pPr marL="857250" indent="0">
              <a:buNone/>
              <a:defRPr sz="1200"/>
            </a:lvl4pPr>
            <a:lvl5pPr marL="1141412" indent="0">
              <a:buNone/>
              <a:defRPr sz="12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38688880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1_Content w/Key Point [Dark]">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A5157-2B8D-1343-9CC8-A09A3E238EFE}"/>
              </a:ext>
            </a:extLst>
          </p:cNvPr>
          <p:cNvSpPr>
            <a:spLocks noGrp="1"/>
          </p:cNvSpPr>
          <p:nvPr>
            <p:ph type="title" hasCustomPrompt="1"/>
          </p:nvPr>
        </p:nvSpPr>
        <p:spPr>
          <a:xfrm>
            <a:off x="448173" y="310897"/>
            <a:ext cx="11195171" cy="794004"/>
          </a:xfrm>
        </p:spPr>
        <p:txBody>
          <a:bodyPr>
            <a:noAutofit/>
          </a:bodyPr>
          <a:lstStyle>
            <a:lvl1pPr>
              <a:defRPr>
                <a:solidFill>
                  <a:schemeClr val="bg1"/>
                </a:solidFill>
              </a:defRPr>
            </a:lvl1pPr>
          </a:lstStyle>
          <a:p>
            <a:r>
              <a:rPr lang="en-GB"/>
              <a:t>Click to edit master title style</a:t>
            </a:r>
            <a:endParaRPr lang="en-US"/>
          </a:p>
        </p:txBody>
      </p:sp>
      <p:sp>
        <p:nvSpPr>
          <p:cNvPr id="4" name="Content Placeholder 3">
            <a:extLst>
              <a:ext uri="{FF2B5EF4-FFF2-40B4-BE49-F238E27FC236}">
                <a16:creationId xmlns:a16="http://schemas.microsoft.com/office/drawing/2014/main" id="{D66863CB-394D-5047-BE43-D868DE8CBD36}"/>
              </a:ext>
            </a:extLst>
          </p:cNvPr>
          <p:cNvSpPr>
            <a:spLocks noGrp="1"/>
          </p:cNvSpPr>
          <p:nvPr>
            <p:ph sz="half" idx="2" hasCustomPrompt="1"/>
          </p:nvPr>
        </p:nvSpPr>
        <p:spPr>
          <a:xfrm>
            <a:off x="448173" y="1351045"/>
            <a:ext cx="4307629" cy="4817981"/>
          </a:xfrm>
        </p:spPr>
        <p:txBody>
          <a:bodyPr>
            <a:noAutofit/>
          </a:bodyPr>
          <a:lstStyle>
            <a:lvl1pPr marL="227013" indent="-227013">
              <a:buFont typeface="Arial" panose="020B0604020202020204" pitchFamily="34" charset="0"/>
              <a:buChar char="•"/>
              <a:defRPr sz="1600" b="0">
                <a:solidFill>
                  <a:schemeClr val="bg1"/>
                </a:solidFill>
              </a:defRPr>
            </a:lvl1pPr>
            <a:lvl2pPr marL="517525" indent="-234950">
              <a:buFont typeface="Century Gothic" panose="020B0502020202020204" pitchFamily="34" charset="0"/>
              <a:buChar char="–"/>
              <a:defRPr sz="1600">
                <a:solidFill>
                  <a:schemeClr val="bg1"/>
                </a:solidFill>
              </a:defRPr>
            </a:lvl2pPr>
            <a:lvl3pPr marL="800100" indent="-228600">
              <a:buFont typeface="Century Gothic" panose="020B0502020202020204" pitchFamily="34" charset="0"/>
              <a:buChar char="–"/>
              <a:defRPr sz="1600">
                <a:solidFill>
                  <a:schemeClr val="bg1"/>
                </a:solidFill>
              </a:defRPr>
            </a:lvl3pPr>
            <a:lvl4pPr marL="1084263" indent="-227013">
              <a:buFont typeface="Century Gothic" panose="020B0502020202020204" pitchFamily="34" charset="0"/>
              <a:buChar char="–"/>
              <a:defRPr sz="1600">
                <a:solidFill>
                  <a:schemeClr val="bg1"/>
                </a:solidFill>
              </a:defRPr>
            </a:lvl4pPr>
            <a:lvl5pPr marL="1374775" indent="-234950">
              <a:buFont typeface="Century Gothic" panose="020B0502020202020204" pitchFamily="34" charset="0"/>
              <a:buChar char="–"/>
              <a:defRPr sz="16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Content Placeholder 5">
            <a:extLst>
              <a:ext uri="{FF2B5EF4-FFF2-40B4-BE49-F238E27FC236}">
                <a16:creationId xmlns:a16="http://schemas.microsoft.com/office/drawing/2014/main" id="{7EBBE9CD-C878-0C4B-8D18-2EDD2C725DF2}"/>
              </a:ext>
            </a:extLst>
          </p:cNvPr>
          <p:cNvSpPr>
            <a:spLocks noGrp="1"/>
          </p:cNvSpPr>
          <p:nvPr>
            <p:ph sz="quarter" idx="4" hasCustomPrompt="1"/>
          </p:nvPr>
        </p:nvSpPr>
        <p:spPr>
          <a:xfrm>
            <a:off x="4847582" y="1357161"/>
            <a:ext cx="6795763" cy="4811864"/>
          </a:xfrm>
        </p:spPr>
        <p:txBody>
          <a:bodyPr>
            <a:noAutofit/>
          </a:bodyPr>
          <a:lstStyle>
            <a:lvl1pPr marL="0" indent="0">
              <a:buNone/>
              <a:defRPr sz="1200" b="1">
                <a:solidFill>
                  <a:schemeClr val="bg1"/>
                </a:solidFill>
              </a:defRPr>
            </a:lvl1pPr>
            <a:lvl2pPr marL="284162" indent="0">
              <a:buNone/>
              <a:defRPr sz="1200">
                <a:solidFill>
                  <a:schemeClr val="bg1"/>
                </a:solidFill>
              </a:defRPr>
            </a:lvl2pPr>
            <a:lvl3pPr marL="573087" indent="0">
              <a:buNone/>
              <a:defRPr sz="1200">
                <a:solidFill>
                  <a:schemeClr val="bg1"/>
                </a:solidFill>
              </a:defRPr>
            </a:lvl3pPr>
            <a:lvl4pPr marL="857250" indent="0">
              <a:buNone/>
              <a:defRPr sz="1200">
                <a:solidFill>
                  <a:schemeClr val="bg1"/>
                </a:solidFill>
              </a:defRPr>
            </a:lvl4pPr>
            <a:lvl5pPr marL="1141412" indent="0">
              <a:buNone/>
              <a:defRPr sz="1200">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Footer Placeholder 4">
            <a:extLst>
              <a:ext uri="{FF2B5EF4-FFF2-40B4-BE49-F238E27FC236}">
                <a16:creationId xmlns:a16="http://schemas.microsoft.com/office/drawing/2014/main" id="{36DAE7D7-29E7-4766-BB4F-85411AD15590}"/>
              </a:ext>
            </a:extLst>
          </p:cNvPr>
          <p:cNvSpPr txBox="1">
            <a:spLocks/>
          </p:cNvSpPr>
          <p:nvPr/>
        </p:nvSpPr>
        <p:spPr>
          <a:xfrm>
            <a:off x="7940458" y="6408532"/>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a:t>
            </a:r>
          </a:p>
        </p:txBody>
      </p:sp>
      <p:sp>
        <p:nvSpPr>
          <p:cNvPr id="7" name="Slide Number Placeholder 5">
            <a:extLst>
              <a:ext uri="{FF2B5EF4-FFF2-40B4-BE49-F238E27FC236}">
                <a16:creationId xmlns:a16="http://schemas.microsoft.com/office/drawing/2014/main" id="{1BC1082D-D4A1-42DB-B1A9-4460A4B704C0}"/>
              </a:ext>
            </a:extLst>
          </p:cNvPr>
          <p:cNvSpPr txBox="1">
            <a:spLocks/>
          </p:cNvSpPr>
          <p:nvPr/>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08C26873-15FC-452D-8CBA-9D7E692AE570}"/>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478497" y="6355437"/>
            <a:ext cx="980846" cy="280168"/>
          </a:xfrm>
          <a:prstGeom prst="rect">
            <a:avLst/>
          </a:prstGeom>
        </p:spPr>
      </p:pic>
    </p:spTree>
    <p:extLst>
      <p:ext uri="{BB962C8B-B14F-4D97-AF65-F5344CB8AC3E}">
        <p14:creationId xmlns:p14="http://schemas.microsoft.com/office/powerpoint/2010/main" val="298202681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Tagline with photo">
    <p:bg>
      <p:bgPr>
        <a:solidFill>
          <a:schemeClr val="tx2"/>
        </a:solidFill>
        <a:effectLst/>
      </p:bgPr>
    </p:bg>
    <p:spTree>
      <p:nvGrpSpPr>
        <p:cNvPr id="1" name=""/>
        <p:cNvGrpSpPr/>
        <p:nvPr/>
      </p:nvGrpSpPr>
      <p:grpSpPr>
        <a:xfrm>
          <a:off x="0" y="0"/>
          <a:ext cx="0" cy="0"/>
          <a:chOff x="0" y="0"/>
          <a:chExt cx="0" cy="0"/>
        </a:xfrm>
      </p:grpSpPr>
      <p:sp>
        <p:nvSpPr>
          <p:cNvPr id="6" name="Picture Placeholder 4">
            <a:extLst>
              <a:ext uri="{FF2B5EF4-FFF2-40B4-BE49-F238E27FC236}">
                <a16:creationId xmlns:a16="http://schemas.microsoft.com/office/drawing/2014/main" id="{44BE8783-6296-494C-8036-167FDEF9421B}"/>
              </a:ext>
            </a:extLst>
          </p:cNvPr>
          <p:cNvSpPr>
            <a:spLocks noGrp="1"/>
          </p:cNvSpPr>
          <p:nvPr>
            <p:ph type="pic" sz="quarter" idx="17"/>
          </p:nvPr>
        </p:nvSpPr>
        <p:spPr>
          <a:xfrm>
            <a:off x="6859787" y="0"/>
            <a:ext cx="5238527" cy="6858000"/>
          </a:xfrm>
          <a:solidFill>
            <a:schemeClr val="bg1">
              <a:lumMod val="95000"/>
            </a:schemeClr>
          </a:solidFill>
        </p:spPr>
        <p:txBody>
          <a:bodyPr anchor="ctr" anchorCtr="0"/>
          <a:lstStyle>
            <a:lvl1pPr>
              <a:lnSpc>
                <a:spcPct val="100000"/>
              </a:lnSpc>
              <a:defRPr/>
            </a:lvl1pPr>
          </a:lstStyle>
          <a:p>
            <a:r>
              <a:rPr lang="en-GB"/>
              <a:t>Click icon to add picture</a:t>
            </a:r>
            <a:endParaRPr lang="en-US"/>
          </a:p>
        </p:txBody>
      </p:sp>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9958" y="6401963"/>
            <a:ext cx="4767277" cy="214738"/>
          </a:xfrm>
        </p:spPr>
        <p:txBody>
          <a:bodyPr anchor="b" anchorCtr="0">
            <a:noAutofit/>
          </a:bodyPr>
          <a:lstStyle>
            <a:lvl1pPr marL="0" indent="0">
              <a:lnSpc>
                <a:spcPct val="100000"/>
              </a:lnSpc>
              <a:spcBef>
                <a:spcPts val="300"/>
              </a:spcBef>
              <a:spcAft>
                <a:spcPts val="0"/>
              </a:spcAft>
              <a:buFontTx/>
              <a:buNone/>
              <a:defRPr sz="600">
                <a:solidFill>
                  <a:schemeClr val="bg1"/>
                </a:solidFill>
              </a:defRPr>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GB"/>
              <a:t>Click to edit Master text styles</a:t>
            </a:r>
          </a:p>
        </p:txBody>
      </p:sp>
      <p:sp>
        <p:nvSpPr>
          <p:cNvPr id="2" name="Title 1">
            <a:extLst>
              <a:ext uri="{FF2B5EF4-FFF2-40B4-BE49-F238E27FC236}">
                <a16:creationId xmlns:a16="http://schemas.microsoft.com/office/drawing/2014/main" id="{3DDFF7EC-6678-497D-A6C8-65041DFB421B}"/>
              </a:ext>
            </a:extLst>
          </p:cNvPr>
          <p:cNvSpPr>
            <a:spLocks noGrp="1"/>
          </p:cNvSpPr>
          <p:nvPr>
            <p:ph type="title" hasCustomPrompt="1"/>
          </p:nvPr>
        </p:nvSpPr>
        <p:spPr>
          <a:xfrm>
            <a:off x="455676" y="412270"/>
            <a:ext cx="6183335" cy="1195883"/>
          </a:xfrm>
        </p:spPr>
        <p:txBody>
          <a:bodyPr/>
          <a:lstStyle>
            <a:lvl1pPr>
              <a:lnSpc>
                <a:spcPct val="80000"/>
              </a:lnSpc>
              <a:defRPr sz="6800">
                <a:solidFill>
                  <a:schemeClr val="bg1"/>
                </a:solidFill>
              </a:defRPr>
            </a:lvl1pPr>
          </a:lstStyle>
          <a:p>
            <a:r>
              <a:rPr lang="en-GB"/>
              <a:t>Click to edit master title style</a:t>
            </a:r>
            <a:endParaRPr lang="en-US"/>
          </a:p>
        </p:txBody>
      </p:sp>
      <p:pic>
        <p:nvPicPr>
          <p:cNvPr id="9" name="Picture 8">
            <a:extLst>
              <a:ext uri="{FF2B5EF4-FFF2-40B4-BE49-F238E27FC236}">
                <a16:creationId xmlns:a16="http://schemas.microsoft.com/office/drawing/2014/main" id="{ED2DA47C-926A-4013-BDFD-169260A1CE70}"/>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478498" y="6354439"/>
            <a:ext cx="980844" cy="282164"/>
          </a:xfrm>
          <a:prstGeom prst="rect">
            <a:avLst/>
          </a:prstGeom>
        </p:spPr>
      </p:pic>
    </p:spTree>
    <p:extLst>
      <p:ext uri="{BB962C8B-B14F-4D97-AF65-F5344CB8AC3E}">
        <p14:creationId xmlns:p14="http://schemas.microsoft.com/office/powerpoint/2010/main" val="3813286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Introductions_1">
    <p:bg>
      <p:bgPr>
        <a:solidFill>
          <a:schemeClr val="tx2"/>
        </a:solidFill>
        <a:effectLst/>
      </p:bgPr>
    </p:bg>
    <p:spTree>
      <p:nvGrpSpPr>
        <p:cNvPr id="1" name=""/>
        <p:cNvGrpSpPr/>
        <p:nvPr/>
      </p:nvGrpSpPr>
      <p:grpSpPr>
        <a:xfrm>
          <a:off x="0" y="0"/>
          <a:ext cx="0" cy="0"/>
          <a:chOff x="0" y="0"/>
          <a:chExt cx="0" cy="0"/>
        </a:xfrm>
      </p:grpSpPr>
      <p:sp>
        <p:nvSpPr>
          <p:cNvPr id="6" name="Picture Placeholder 4">
            <a:extLst>
              <a:ext uri="{FF2B5EF4-FFF2-40B4-BE49-F238E27FC236}">
                <a16:creationId xmlns:a16="http://schemas.microsoft.com/office/drawing/2014/main" id="{44BE8783-6296-494C-8036-167FDEF9421B}"/>
              </a:ext>
            </a:extLst>
          </p:cNvPr>
          <p:cNvSpPr>
            <a:spLocks noGrp="1"/>
          </p:cNvSpPr>
          <p:nvPr>
            <p:ph type="pic" sz="quarter" idx="17"/>
          </p:nvPr>
        </p:nvSpPr>
        <p:spPr>
          <a:xfrm>
            <a:off x="6859787" y="0"/>
            <a:ext cx="5238527" cy="6858000"/>
          </a:xfrm>
          <a:solidFill>
            <a:schemeClr val="bg1">
              <a:lumMod val="95000"/>
            </a:schemeClr>
          </a:solidFill>
        </p:spPr>
        <p:txBody>
          <a:bodyPr anchor="ctr" anchorCtr="0"/>
          <a:lstStyle>
            <a:lvl1pPr>
              <a:lnSpc>
                <a:spcPct val="100000"/>
              </a:lnSpc>
              <a:defRPr/>
            </a:lvl1pPr>
          </a:lstStyle>
          <a:p>
            <a:r>
              <a:rPr lang="en-GB"/>
              <a:t>Click icon to add picture</a:t>
            </a:r>
            <a:endParaRPr lang="en-US"/>
          </a:p>
        </p:txBody>
      </p:sp>
      <p:sp>
        <p:nvSpPr>
          <p:cNvPr id="5" name="Text Placeholder 4">
            <a:extLst>
              <a:ext uri="{FF2B5EF4-FFF2-40B4-BE49-F238E27FC236}">
                <a16:creationId xmlns:a16="http://schemas.microsoft.com/office/drawing/2014/main" id="{A31BBF9B-FBA4-0942-8E97-1875BB6569C5}"/>
              </a:ext>
            </a:extLst>
          </p:cNvPr>
          <p:cNvSpPr>
            <a:spLocks noGrp="1"/>
          </p:cNvSpPr>
          <p:nvPr>
            <p:ph type="body" sz="quarter" idx="13"/>
          </p:nvPr>
        </p:nvSpPr>
        <p:spPr>
          <a:xfrm>
            <a:off x="1949958" y="6401963"/>
            <a:ext cx="4767277" cy="214738"/>
          </a:xfrm>
        </p:spPr>
        <p:txBody>
          <a:bodyPr anchor="b" anchorCtr="0">
            <a:noAutofit/>
          </a:bodyPr>
          <a:lstStyle>
            <a:lvl1pPr marL="0" indent="0">
              <a:lnSpc>
                <a:spcPct val="100000"/>
              </a:lnSpc>
              <a:spcBef>
                <a:spcPts val="300"/>
              </a:spcBef>
              <a:spcAft>
                <a:spcPts val="0"/>
              </a:spcAft>
              <a:buFontTx/>
              <a:buNone/>
              <a:defRPr sz="600">
                <a:solidFill>
                  <a:schemeClr val="bg1"/>
                </a:solidFill>
              </a:defRPr>
            </a:lvl1pPr>
            <a:lvl2pPr marL="457200" indent="0">
              <a:lnSpc>
                <a:spcPct val="100000"/>
              </a:lnSpc>
              <a:buFontTx/>
              <a:buNone/>
              <a:defRPr sz="600"/>
            </a:lvl2pPr>
            <a:lvl3pPr marL="914400" indent="0">
              <a:lnSpc>
                <a:spcPct val="100000"/>
              </a:lnSpc>
              <a:buFontTx/>
              <a:buNone/>
              <a:defRPr sz="600"/>
            </a:lvl3pPr>
            <a:lvl4pPr marL="1371600" indent="0">
              <a:lnSpc>
                <a:spcPct val="100000"/>
              </a:lnSpc>
              <a:buFontTx/>
              <a:buNone/>
              <a:defRPr sz="600"/>
            </a:lvl4pPr>
            <a:lvl5pPr marL="1828800" indent="0">
              <a:lnSpc>
                <a:spcPct val="100000"/>
              </a:lnSpc>
              <a:buFontTx/>
              <a:buNone/>
              <a:defRPr sz="600"/>
            </a:lvl5pPr>
          </a:lstStyle>
          <a:p>
            <a:pPr lvl="0"/>
            <a:r>
              <a:rPr lang="en-GB"/>
              <a:t>Click to edit Master text styles</a:t>
            </a:r>
          </a:p>
        </p:txBody>
      </p:sp>
      <p:sp>
        <p:nvSpPr>
          <p:cNvPr id="2" name="Title 1">
            <a:extLst>
              <a:ext uri="{FF2B5EF4-FFF2-40B4-BE49-F238E27FC236}">
                <a16:creationId xmlns:a16="http://schemas.microsoft.com/office/drawing/2014/main" id="{3DDFF7EC-6678-497D-A6C8-65041DFB421B}"/>
              </a:ext>
            </a:extLst>
          </p:cNvPr>
          <p:cNvSpPr>
            <a:spLocks noGrp="1"/>
          </p:cNvSpPr>
          <p:nvPr>
            <p:ph type="title" hasCustomPrompt="1"/>
          </p:nvPr>
        </p:nvSpPr>
        <p:spPr>
          <a:xfrm>
            <a:off x="455676" y="412270"/>
            <a:ext cx="6183335" cy="692631"/>
          </a:xfrm>
        </p:spPr>
        <p:txBody>
          <a:bodyPr/>
          <a:lstStyle>
            <a:lvl1pPr>
              <a:lnSpc>
                <a:spcPct val="80000"/>
              </a:lnSpc>
              <a:defRPr sz="3200">
                <a:solidFill>
                  <a:schemeClr val="bg1"/>
                </a:solidFill>
              </a:defRPr>
            </a:lvl1pPr>
          </a:lstStyle>
          <a:p>
            <a:r>
              <a:rPr lang="en-GB"/>
              <a:t>Click to edit master title style</a:t>
            </a:r>
            <a:endParaRPr lang="en-US"/>
          </a:p>
        </p:txBody>
      </p:sp>
      <p:pic>
        <p:nvPicPr>
          <p:cNvPr id="9" name="Picture 8">
            <a:extLst>
              <a:ext uri="{FF2B5EF4-FFF2-40B4-BE49-F238E27FC236}">
                <a16:creationId xmlns:a16="http://schemas.microsoft.com/office/drawing/2014/main" id="{ED2DA47C-926A-4013-BDFD-169260A1CE70}"/>
              </a:ext>
            </a:extLst>
          </p:cNvPr>
          <p:cNvPicPr>
            <a:picLocks noChangeAspect="1"/>
          </p:cNvPicPr>
          <p:nvPr/>
        </p:nvPicPr>
        <p:blipFill>
          <a:blip r:embed="rId2" cstate="print">
            <a:extLst>
              <a:ext uri="{28A0092B-C50C-407E-A947-70E740481C1C}">
                <a14:useLocalDpi xmlns:a14="http://schemas.microsoft.com/office/drawing/2010/main"/>
              </a:ext>
            </a:extLst>
          </a:blip>
          <a:srcRect/>
          <a:stretch/>
        </p:blipFill>
        <p:spPr>
          <a:xfrm>
            <a:off x="478498" y="6354439"/>
            <a:ext cx="980844" cy="282164"/>
          </a:xfrm>
          <a:prstGeom prst="rect">
            <a:avLst/>
          </a:prstGeom>
        </p:spPr>
      </p:pic>
      <p:sp>
        <p:nvSpPr>
          <p:cNvPr id="4" name="Text Placeholder 3">
            <a:extLst>
              <a:ext uri="{FF2B5EF4-FFF2-40B4-BE49-F238E27FC236}">
                <a16:creationId xmlns:a16="http://schemas.microsoft.com/office/drawing/2014/main" id="{1E116A3C-3CEE-426B-B428-3F7A3CC34433}"/>
              </a:ext>
            </a:extLst>
          </p:cNvPr>
          <p:cNvSpPr>
            <a:spLocks noGrp="1"/>
          </p:cNvSpPr>
          <p:nvPr>
            <p:ph type="body" sz="quarter" idx="18"/>
          </p:nvPr>
        </p:nvSpPr>
        <p:spPr>
          <a:xfrm>
            <a:off x="446709" y="1350404"/>
            <a:ext cx="6278105" cy="4818622"/>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2483835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itle and Content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p:txBody>
          <a:bodyPr>
            <a:noAutofit/>
          </a:bodyPr>
          <a:lstStyle/>
          <a:p>
            <a:r>
              <a:rPr lang="en-US"/>
              <a:t>Click to edit Master title style</a:t>
            </a:r>
          </a:p>
        </p:txBody>
      </p:sp>
      <p:sp>
        <p:nvSpPr>
          <p:cNvPr id="3" name="Content Placeholder 2">
            <a:extLst>
              <a:ext uri="{FF2B5EF4-FFF2-40B4-BE49-F238E27FC236}">
                <a16:creationId xmlns:a16="http://schemas.microsoft.com/office/drawing/2014/main" id="{19E1F70F-9DF1-C846-84F8-0C243B6FBA5B}"/>
              </a:ext>
            </a:extLst>
          </p:cNvPr>
          <p:cNvSpPr>
            <a:spLocks noGrp="1"/>
          </p:cNvSpPr>
          <p:nvPr>
            <p:ph idx="1"/>
          </p:nvPr>
        </p:nvSpPr>
        <p:spPr>
          <a:xfrm>
            <a:off x="448172" y="1660341"/>
            <a:ext cx="11192822" cy="4508684"/>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6">
            <a:extLst>
              <a:ext uri="{FF2B5EF4-FFF2-40B4-BE49-F238E27FC236}">
                <a16:creationId xmlns:a16="http://schemas.microsoft.com/office/drawing/2014/main" id="{7EE672E2-6239-43C0-9FBC-FEE5A7AE9055}"/>
              </a:ext>
            </a:extLst>
          </p:cNvPr>
          <p:cNvSpPr>
            <a:spLocks noGrp="1"/>
          </p:cNvSpPr>
          <p:nvPr>
            <p:ph type="body" sz="quarter" idx="13"/>
          </p:nvPr>
        </p:nvSpPr>
        <p:spPr>
          <a:xfrm>
            <a:off x="456684" y="838452"/>
            <a:ext cx="11193478" cy="365760"/>
          </a:xfrm>
        </p:spPr>
        <p:txBody>
          <a:bodyPr vert="horz" lIns="91440" tIns="45720" rIns="91440" bIns="45720" rtlCol="0">
            <a:noAutofit/>
          </a:bodyPr>
          <a:lstStyle>
            <a:lvl1pPr marL="0" indent="0">
              <a:buNone/>
              <a:defRPr lang="en-US" sz="2000" dirty="0"/>
            </a:lvl1pPr>
          </a:lstStyle>
          <a:p>
            <a:pPr marL="228600" lvl="0" indent="-228600"/>
            <a:r>
              <a:rPr lang="en-US"/>
              <a:t>Click to edit Master text styles</a:t>
            </a:r>
          </a:p>
        </p:txBody>
      </p:sp>
    </p:spTree>
    <p:extLst>
      <p:ext uri="{BB962C8B-B14F-4D97-AF65-F5344CB8AC3E}">
        <p14:creationId xmlns:p14="http://schemas.microsoft.com/office/powerpoint/2010/main" val="284935487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1 picture full blee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7860EA2-C79E-D542-8682-57AF1B1BFEE7}"/>
              </a:ext>
            </a:extLst>
          </p:cNvPr>
          <p:cNvSpPr>
            <a:spLocks noGrp="1"/>
          </p:cNvSpPr>
          <p:nvPr>
            <p:ph type="pic" sz="quarter" idx="12"/>
          </p:nvPr>
        </p:nvSpPr>
        <p:spPr>
          <a:xfrm>
            <a:off x="1" y="0"/>
            <a:ext cx="12192000" cy="6858000"/>
          </a:xfrm>
          <a:solidFill>
            <a:schemeClr val="bg1">
              <a:lumMod val="95000"/>
            </a:schemeClr>
          </a:solidFill>
        </p:spPr>
        <p:txBody>
          <a:bodyPr anchor="ctr" anchorCtr="0"/>
          <a:lstStyle/>
          <a:p>
            <a:r>
              <a:rPr lang="en-GB"/>
              <a:t>Click icon to add picture</a:t>
            </a:r>
            <a:endParaRPr lang="en-US"/>
          </a:p>
        </p:txBody>
      </p:sp>
      <p:sp>
        <p:nvSpPr>
          <p:cNvPr id="2" name="Title 1">
            <a:extLst>
              <a:ext uri="{FF2B5EF4-FFF2-40B4-BE49-F238E27FC236}">
                <a16:creationId xmlns:a16="http://schemas.microsoft.com/office/drawing/2014/main" id="{3B16F32A-4EBC-AF42-80A1-61B420C92998}"/>
              </a:ext>
            </a:extLst>
          </p:cNvPr>
          <p:cNvSpPr>
            <a:spLocks noGrp="1"/>
          </p:cNvSpPr>
          <p:nvPr>
            <p:ph type="title"/>
          </p:nvPr>
        </p:nvSpPr>
        <p:spPr/>
        <p:txBody>
          <a:bodyPr/>
          <a:lstStyle/>
          <a:p>
            <a:r>
              <a:rPr lang="en-GB"/>
              <a:t>Click to edit Master title style</a:t>
            </a:r>
            <a:endParaRPr lang="en-US"/>
          </a:p>
        </p:txBody>
      </p:sp>
    </p:spTree>
    <p:extLst>
      <p:ext uri="{BB962C8B-B14F-4D97-AF65-F5344CB8AC3E}">
        <p14:creationId xmlns:p14="http://schemas.microsoft.com/office/powerpoint/2010/main" val="236628969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1 picture full bleed-White tex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7860EA2-C79E-D542-8682-57AF1B1BFEE7}"/>
              </a:ext>
            </a:extLst>
          </p:cNvPr>
          <p:cNvSpPr>
            <a:spLocks noGrp="1"/>
          </p:cNvSpPr>
          <p:nvPr>
            <p:ph type="pic" sz="quarter" idx="12"/>
          </p:nvPr>
        </p:nvSpPr>
        <p:spPr>
          <a:xfrm>
            <a:off x="1" y="0"/>
            <a:ext cx="12192000" cy="6858000"/>
          </a:xfrm>
          <a:solidFill>
            <a:schemeClr val="bg1">
              <a:lumMod val="95000"/>
            </a:schemeClr>
          </a:solidFill>
        </p:spPr>
        <p:txBody>
          <a:bodyPr anchor="ctr" anchorCtr="0"/>
          <a:lstStyle/>
          <a:p>
            <a:r>
              <a:rPr lang="en-GB"/>
              <a:t>Click icon to add picture</a:t>
            </a:r>
            <a:endParaRPr lang="en-US"/>
          </a:p>
        </p:txBody>
      </p:sp>
      <p:sp>
        <p:nvSpPr>
          <p:cNvPr id="2" name="Title 1">
            <a:extLst>
              <a:ext uri="{FF2B5EF4-FFF2-40B4-BE49-F238E27FC236}">
                <a16:creationId xmlns:a16="http://schemas.microsoft.com/office/drawing/2014/main" id="{3B16F32A-4EBC-AF42-80A1-61B420C92998}"/>
              </a:ext>
            </a:extLst>
          </p:cNvPr>
          <p:cNvSpPr>
            <a:spLocks noGrp="1"/>
          </p:cNvSpPr>
          <p:nvPr>
            <p:ph type="title"/>
          </p:nvPr>
        </p:nvSpPr>
        <p:spPr>
          <a:xfrm>
            <a:off x="449369" y="311377"/>
            <a:ext cx="5575176" cy="1195883"/>
          </a:xfrm>
        </p:spPr>
        <p:txBody>
          <a:bodyPr/>
          <a:lstStyle>
            <a:lvl1pPr>
              <a:defRPr>
                <a:solidFill>
                  <a:schemeClr val="bg1"/>
                </a:solidFill>
              </a:defRPr>
            </a:lvl1pPr>
          </a:lstStyle>
          <a:p>
            <a:r>
              <a:rPr lang="en-GB"/>
              <a:t>Click to edit Master title style</a:t>
            </a:r>
            <a:endParaRPr lang="en-US"/>
          </a:p>
        </p:txBody>
      </p:sp>
    </p:spTree>
    <p:extLst>
      <p:ext uri="{BB962C8B-B14F-4D97-AF65-F5344CB8AC3E}">
        <p14:creationId xmlns:p14="http://schemas.microsoft.com/office/powerpoint/2010/main" val="274605196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Ad Layout 1">
    <p:spTree>
      <p:nvGrpSpPr>
        <p:cNvPr id="1" name=""/>
        <p:cNvGrpSpPr/>
        <p:nvPr/>
      </p:nvGrpSpPr>
      <p:grpSpPr>
        <a:xfrm>
          <a:off x="0" y="0"/>
          <a:ext cx="0" cy="0"/>
          <a:chOff x="0" y="0"/>
          <a:chExt cx="0" cy="0"/>
        </a:xfrm>
      </p:grpSpPr>
      <p:pic>
        <p:nvPicPr>
          <p:cNvPr id="4" name="Picture 3" descr="A person sitting at a table using a computer&#10;&#10;Description automatically generated with medium confidence">
            <a:extLst>
              <a:ext uri="{FF2B5EF4-FFF2-40B4-BE49-F238E27FC236}">
                <a16:creationId xmlns:a16="http://schemas.microsoft.com/office/drawing/2014/main" id="{81A9889E-197B-4057-9837-18A19B69C608}"/>
              </a:ext>
            </a:extLst>
          </p:cNvPr>
          <p:cNvPicPr>
            <a:picLocks noChangeAspect="1"/>
          </p:cNvPicPr>
          <p:nvPr/>
        </p:nvPicPr>
        <p:blipFill rotWithShape="1">
          <a:blip r:embed="rId2" cstate="screen">
            <a:alphaModFix/>
            <a:extLst>
              <a:ext uri="{28A0092B-C50C-407E-A947-70E740481C1C}">
                <a14:useLocalDpi xmlns:a14="http://schemas.microsoft.com/office/drawing/2010/main"/>
              </a:ext>
            </a:extLst>
          </a:blip>
          <a:srcRect/>
          <a:stretch/>
        </p:blipFill>
        <p:spPr>
          <a:xfrm>
            <a:off x="0" y="1"/>
            <a:ext cx="12191559" cy="6881853"/>
          </a:xfrm>
          <a:prstGeom prst="rect">
            <a:avLst/>
          </a:prstGeom>
        </p:spPr>
      </p:pic>
      <p:pic>
        <p:nvPicPr>
          <p:cNvPr id="3" name="Picture 2">
            <a:extLst>
              <a:ext uri="{FF2B5EF4-FFF2-40B4-BE49-F238E27FC236}">
                <a16:creationId xmlns:a16="http://schemas.microsoft.com/office/drawing/2014/main" id="{08662E4F-C755-458D-AE73-00B00DF60C1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7720" y="1763587"/>
            <a:ext cx="5837778" cy="5118266"/>
          </a:xfrm>
          <a:prstGeom prst="rect">
            <a:avLst/>
          </a:prstGeom>
        </p:spPr>
      </p:pic>
    </p:spTree>
    <p:extLst>
      <p:ext uri="{BB962C8B-B14F-4D97-AF65-F5344CB8AC3E}">
        <p14:creationId xmlns:p14="http://schemas.microsoft.com/office/powerpoint/2010/main" val="338008729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Ad Layout 2">
    <p:spTree>
      <p:nvGrpSpPr>
        <p:cNvPr id="1" name=""/>
        <p:cNvGrpSpPr/>
        <p:nvPr/>
      </p:nvGrpSpPr>
      <p:grpSpPr>
        <a:xfrm>
          <a:off x="0" y="0"/>
          <a:ext cx="0" cy="0"/>
          <a:chOff x="0" y="0"/>
          <a:chExt cx="0" cy="0"/>
        </a:xfrm>
      </p:grpSpPr>
      <p:pic>
        <p:nvPicPr>
          <p:cNvPr id="7" name="Picture 6" descr="A person in front of a red bus&#10;&#10;Description automatically generated with medium confidence">
            <a:extLst>
              <a:ext uri="{FF2B5EF4-FFF2-40B4-BE49-F238E27FC236}">
                <a16:creationId xmlns:a16="http://schemas.microsoft.com/office/drawing/2014/main" id="{D8F609A2-217B-4D8D-9601-5001A65DE5C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 y="36"/>
            <a:ext cx="12192000" cy="6857929"/>
          </a:xfrm>
          <a:prstGeom prst="rect">
            <a:avLst/>
          </a:prstGeom>
        </p:spPr>
      </p:pic>
    </p:spTree>
    <p:extLst>
      <p:ext uri="{BB962C8B-B14F-4D97-AF65-F5344CB8AC3E}">
        <p14:creationId xmlns:p14="http://schemas.microsoft.com/office/powerpoint/2010/main" val="162715330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Ad Layout 3">
    <p:spTree>
      <p:nvGrpSpPr>
        <p:cNvPr id="1" name=""/>
        <p:cNvGrpSpPr/>
        <p:nvPr/>
      </p:nvGrpSpPr>
      <p:grpSpPr>
        <a:xfrm>
          <a:off x="0" y="0"/>
          <a:ext cx="0" cy="0"/>
          <a:chOff x="0" y="0"/>
          <a:chExt cx="0" cy="0"/>
        </a:xfrm>
      </p:grpSpPr>
      <p:pic>
        <p:nvPicPr>
          <p:cNvPr id="5" name="Picture 4" descr="Text&#10;&#10;Description automatically generated with low confidence">
            <a:extLst>
              <a:ext uri="{FF2B5EF4-FFF2-40B4-BE49-F238E27FC236}">
                <a16:creationId xmlns:a16="http://schemas.microsoft.com/office/drawing/2014/main" id="{4ADD977B-550A-45C4-AEF6-829E0E468C7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 y="36"/>
            <a:ext cx="12192000" cy="6857929"/>
          </a:xfrm>
          <a:prstGeom prst="rect">
            <a:avLst/>
          </a:prstGeom>
        </p:spPr>
      </p:pic>
    </p:spTree>
    <p:extLst>
      <p:ext uri="{BB962C8B-B14F-4D97-AF65-F5344CB8AC3E}">
        <p14:creationId xmlns:p14="http://schemas.microsoft.com/office/powerpoint/2010/main" val="65869753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p:cSld name="Section_Slide_Dark">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bwMode="invGray">
          <a:xfrm>
            <a:off x="429003" y="336108"/>
            <a:ext cx="1520956" cy="437540"/>
          </a:xfrm>
          <a:prstGeom prst="rect">
            <a:avLst/>
          </a:prstGeom>
        </p:spPr>
      </p:pic>
      <p:sp>
        <p:nvSpPr>
          <p:cNvPr id="5" name="Title 47">
            <a:extLst>
              <a:ext uri="{FF2B5EF4-FFF2-40B4-BE49-F238E27FC236}">
                <a16:creationId xmlns:a16="http://schemas.microsoft.com/office/drawing/2014/main" id="{AEF85B70-E9B2-4F1E-BD29-6E1F2016F363}"/>
              </a:ext>
            </a:extLst>
          </p:cNvPr>
          <p:cNvSpPr>
            <a:spLocks noGrp="1"/>
          </p:cNvSpPr>
          <p:nvPr>
            <p:ph type="title" hasCustomPrompt="1"/>
          </p:nvPr>
        </p:nvSpPr>
        <p:spPr>
          <a:xfrm>
            <a:off x="432687" y="3848473"/>
            <a:ext cx="7841371" cy="1325880"/>
          </a:xfrm>
        </p:spPr>
        <p:txBody>
          <a:bodyPr anchor="b">
            <a:noAutofit/>
          </a:bodyPr>
          <a:lstStyle>
            <a:lvl1pPr>
              <a:lnSpc>
                <a:spcPct val="100000"/>
              </a:lnSpc>
              <a:defRPr sz="4500">
                <a:solidFill>
                  <a:schemeClr val="accent1"/>
                </a:solidFill>
              </a:defRPr>
            </a:lvl1pPr>
          </a:lstStyle>
          <a:p>
            <a:r>
              <a:rPr lang="en-GB"/>
              <a:t>Click to edit master title style</a:t>
            </a:r>
            <a:endParaRPr lang="en-US"/>
          </a:p>
        </p:txBody>
      </p:sp>
      <p:sp>
        <p:nvSpPr>
          <p:cNvPr id="6" name="Text Placeholder 49">
            <a:extLst>
              <a:ext uri="{FF2B5EF4-FFF2-40B4-BE49-F238E27FC236}">
                <a16:creationId xmlns:a16="http://schemas.microsoft.com/office/drawing/2014/main" id="{50D37EEA-2925-4065-826B-EAB7118BA1B8}"/>
              </a:ext>
            </a:extLst>
          </p:cNvPr>
          <p:cNvSpPr>
            <a:spLocks noGrp="1"/>
          </p:cNvSpPr>
          <p:nvPr>
            <p:ph type="body" sz="quarter" idx="10" hasCustomPrompt="1"/>
          </p:nvPr>
        </p:nvSpPr>
        <p:spPr>
          <a:xfrm>
            <a:off x="441655" y="5323477"/>
            <a:ext cx="7841371"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11446542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p:cSld name="Housekeeping">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bwMode="invGray">
          <a:xfrm>
            <a:off x="429003" y="336108"/>
            <a:ext cx="1520956"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p:nvSpPr>
        <p:spPr>
          <a:xfrm>
            <a:off x="7940458" y="6408532"/>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478497" y="6355437"/>
            <a:ext cx="980846" cy="280168"/>
          </a:xfrm>
          <a:prstGeom prst="rect">
            <a:avLst/>
          </a:prstGeom>
        </p:spPr>
      </p:pic>
      <p:sp>
        <p:nvSpPr>
          <p:cNvPr id="9" name="Title 47">
            <a:extLst>
              <a:ext uri="{FF2B5EF4-FFF2-40B4-BE49-F238E27FC236}">
                <a16:creationId xmlns:a16="http://schemas.microsoft.com/office/drawing/2014/main" id="{E77A8807-5D6D-4E3A-BE05-2F8348AD6C41}"/>
              </a:ext>
            </a:extLst>
          </p:cNvPr>
          <p:cNvSpPr>
            <a:spLocks noGrp="1"/>
          </p:cNvSpPr>
          <p:nvPr>
            <p:ph type="title" hasCustomPrompt="1"/>
          </p:nvPr>
        </p:nvSpPr>
        <p:spPr>
          <a:xfrm>
            <a:off x="432688" y="3848473"/>
            <a:ext cx="5085136" cy="1325880"/>
          </a:xfrm>
        </p:spPr>
        <p:txBody>
          <a:bodyPr anchor="b">
            <a:noAutofit/>
          </a:bodyPr>
          <a:lstStyle>
            <a:lvl1pPr algn="l" defTabSz="914400" rtl="0" eaLnBrk="1" latinLnBrk="0" hangingPunct="1">
              <a:lnSpc>
                <a:spcPct val="100000"/>
              </a:lnSpc>
              <a:spcBef>
                <a:spcPct val="0"/>
              </a:spcBef>
              <a:buNone/>
              <a:defRPr lang="en-US" sz="4500" b="1" kern="1200" dirty="0">
                <a:solidFill>
                  <a:srgbClr val="62D84E"/>
                </a:solidFill>
                <a:latin typeface="+mj-lt"/>
                <a:ea typeface="+mj-ea"/>
                <a:cs typeface="+mj-cs"/>
              </a:defRPr>
            </a:lvl1pPr>
          </a:lstStyle>
          <a:p>
            <a:r>
              <a:rPr lang="en-GB"/>
              <a:t>Click to edit master title style</a:t>
            </a:r>
            <a:endParaRPr lang="en-US"/>
          </a:p>
        </p:txBody>
      </p:sp>
      <p:sp>
        <p:nvSpPr>
          <p:cNvPr id="10" name="Text Placeholder 49">
            <a:extLst>
              <a:ext uri="{FF2B5EF4-FFF2-40B4-BE49-F238E27FC236}">
                <a16:creationId xmlns:a16="http://schemas.microsoft.com/office/drawing/2014/main" id="{2B055176-8C1C-4876-9F1F-964D77E31FB0}"/>
              </a:ext>
            </a:extLst>
          </p:cNvPr>
          <p:cNvSpPr>
            <a:spLocks noGrp="1"/>
          </p:cNvSpPr>
          <p:nvPr>
            <p:ph type="body" sz="quarter" idx="10" hasCustomPrompt="1"/>
          </p:nvPr>
        </p:nvSpPr>
        <p:spPr>
          <a:xfrm>
            <a:off x="450622" y="5296582"/>
            <a:ext cx="5085136"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pic>
        <p:nvPicPr>
          <p:cNvPr id="3" name="Picture 2">
            <a:extLst>
              <a:ext uri="{FF2B5EF4-FFF2-40B4-BE49-F238E27FC236}">
                <a16:creationId xmlns:a16="http://schemas.microsoft.com/office/drawing/2014/main" id="{EB9C7DF8-D7B5-1646-965B-591ED3BA1DBA}"/>
              </a:ext>
            </a:extLst>
          </p:cNvPr>
          <p:cNvPicPr>
            <a:picLocks noChangeAspect="1"/>
          </p:cNvPicPr>
          <p:nvPr userDrawn="1"/>
        </p:nvPicPr>
        <p:blipFill rotWithShape="1">
          <a:blip r:embed="rId4"/>
          <a:srcRect t="15095"/>
          <a:stretch/>
        </p:blipFill>
        <p:spPr>
          <a:xfrm>
            <a:off x="6074459" y="342239"/>
            <a:ext cx="6086501" cy="5822794"/>
          </a:xfrm>
          <a:prstGeom prst="rect">
            <a:avLst/>
          </a:prstGeom>
        </p:spPr>
      </p:pic>
    </p:spTree>
    <p:extLst>
      <p:ext uri="{BB962C8B-B14F-4D97-AF65-F5344CB8AC3E}">
        <p14:creationId xmlns:p14="http://schemas.microsoft.com/office/powerpoint/2010/main" val="85167246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p:cSld name="Interaction with other processes">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bwMode="invGray">
          <a:xfrm>
            <a:off x="429003" y="336108"/>
            <a:ext cx="1520956"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p:nvSpPr>
        <p:spPr>
          <a:xfrm>
            <a:off x="7940458" y="6408532"/>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478497" y="6355437"/>
            <a:ext cx="980846" cy="280168"/>
          </a:xfrm>
          <a:prstGeom prst="rect">
            <a:avLst/>
          </a:prstGeom>
        </p:spPr>
      </p:pic>
      <p:sp>
        <p:nvSpPr>
          <p:cNvPr id="11" name="Title 47">
            <a:extLst>
              <a:ext uri="{FF2B5EF4-FFF2-40B4-BE49-F238E27FC236}">
                <a16:creationId xmlns:a16="http://schemas.microsoft.com/office/drawing/2014/main" id="{32F3F5C7-9E6C-4996-8B77-034FBF9C34B4}"/>
              </a:ext>
            </a:extLst>
          </p:cNvPr>
          <p:cNvSpPr>
            <a:spLocks noGrp="1"/>
          </p:cNvSpPr>
          <p:nvPr>
            <p:ph type="title" hasCustomPrompt="1"/>
          </p:nvPr>
        </p:nvSpPr>
        <p:spPr>
          <a:xfrm>
            <a:off x="432688" y="3848473"/>
            <a:ext cx="5085136"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2" name="Text Placeholder 49">
            <a:extLst>
              <a:ext uri="{FF2B5EF4-FFF2-40B4-BE49-F238E27FC236}">
                <a16:creationId xmlns:a16="http://schemas.microsoft.com/office/drawing/2014/main" id="{6B9CE264-1477-4F87-94AE-ECF4CBC1AC0A}"/>
              </a:ext>
            </a:extLst>
          </p:cNvPr>
          <p:cNvSpPr>
            <a:spLocks noGrp="1"/>
          </p:cNvSpPr>
          <p:nvPr>
            <p:ph type="body" sz="quarter" idx="10" hasCustomPrompt="1"/>
          </p:nvPr>
        </p:nvSpPr>
        <p:spPr>
          <a:xfrm>
            <a:off x="450622" y="5296582"/>
            <a:ext cx="5085136"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pic>
        <p:nvPicPr>
          <p:cNvPr id="2" name="Picture 1">
            <a:extLst>
              <a:ext uri="{FF2B5EF4-FFF2-40B4-BE49-F238E27FC236}">
                <a16:creationId xmlns:a16="http://schemas.microsoft.com/office/drawing/2014/main" id="{D3AC806C-DE4B-F39D-3197-349EF87DD788}"/>
              </a:ext>
            </a:extLst>
          </p:cNvPr>
          <p:cNvPicPr>
            <a:picLocks noChangeAspect="1"/>
          </p:cNvPicPr>
          <p:nvPr userDrawn="1"/>
        </p:nvPicPr>
        <p:blipFill rotWithShape="1">
          <a:blip r:embed="rId4"/>
          <a:srcRect t="7611"/>
          <a:stretch/>
        </p:blipFill>
        <p:spPr>
          <a:xfrm>
            <a:off x="6096000" y="19389"/>
            <a:ext cx="6086501" cy="6336049"/>
          </a:xfrm>
          <a:prstGeom prst="rect">
            <a:avLst/>
          </a:prstGeom>
        </p:spPr>
      </p:pic>
    </p:spTree>
    <p:extLst>
      <p:ext uri="{BB962C8B-B14F-4D97-AF65-F5344CB8AC3E}">
        <p14:creationId xmlns:p14="http://schemas.microsoft.com/office/powerpoint/2010/main" val="348244274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p:cSld name="Service level management">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bwMode="invGray">
          <a:xfrm>
            <a:off x="429003" y="336108"/>
            <a:ext cx="1520956"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p:nvSpPr>
        <p:spPr>
          <a:xfrm>
            <a:off x="7940458" y="6408532"/>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478497" y="6355437"/>
            <a:ext cx="980846" cy="280168"/>
          </a:xfrm>
          <a:prstGeom prst="rect">
            <a:avLst/>
          </a:prstGeom>
        </p:spPr>
      </p:pic>
      <p:sp>
        <p:nvSpPr>
          <p:cNvPr id="11" name="Title 47">
            <a:extLst>
              <a:ext uri="{FF2B5EF4-FFF2-40B4-BE49-F238E27FC236}">
                <a16:creationId xmlns:a16="http://schemas.microsoft.com/office/drawing/2014/main" id="{3CF6CC4B-6DD1-4733-86F3-AE4D1C9CCDC3}"/>
              </a:ext>
            </a:extLst>
          </p:cNvPr>
          <p:cNvSpPr>
            <a:spLocks noGrp="1"/>
          </p:cNvSpPr>
          <p:nvPr>
            <p:ph type="title" hasCustomPrompt="1"/>
          </p:nvPr>
        </p:nvSpPr>
        <p:spPr>
          <a:xfrm>
            <a:off x="432688" y="3848473"/>
            <a:ext cx="5085136"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2" name="Text Placeholder 49">
            <a:extLst>
              <a:ext uri="{FF2B5EF4-FFF2-40B4-BE49-F238E27FC236}">
                <a16:creationId xmlns:a16="http://schemas.microsoft.com/office/drawing/2014/main" id="{DB781742-CA10-4DE2-8136-9BBCB4F727A0}"/>
              </a:ext>
            </a:extLst>
          </p:cNvPr>
          <p:cNvSpPr>
            <a:spLocks noGrp="1"/>
          </p:cNvSpPr>
          <p:nvPr>
            <p:ph type="body" sz="quarter" idx="10" hasCustomPrompt="1"/>
          </p:nvPr>
        </p:nvSpPr>
        <p:spPr>
          <a:xfrm>
            <a:off x="450622" y="5296582"/>
            <a:ext cx="5085136"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pic>
        <p:nvPicPr>
          <p:cNvPr id="2" name="Picture 1">
            <a:extLst>
              <a:ext uri="{FF2B5EF4-FFF2-40B4-BE49-F238E27FC236}">
                <a16:creationId xmlns:a16="http://schemas.microsoft.com/office/drawing/2014/main" id="{3B44DA1D-1467-7E64-BA8F-9C43A5B68798}"/>
              </a:ext>
            </a:extLst>
          </p:cNvPr>
          <p:cNvPicPr>
            <a:picLocks noChangeAspect="1"/>
          </p:cNvPicPr>
          <p:nvPr userDrawn="1"/>
        </p:nvPicPr>
        <p:blipFill rotWithShape="1">
          <a:blip r:embed="rId4"/>
          <a:srcRect t="-8147" b="1"/>
          <a:stretch/>
        </p:blipFill>
        <p:spPr>
          <a:xfrm>
            <a:off x="6096000" y="-516624"/>
            <a:ext cx="6086501" cy="6858000"/>
          </a:xfrm>
          <a:prstGeom prst="rect">
            <a:avLst/>
          </a:prstGeom>
        </p:spPr>
      </p:pic>
    </p:spTree>
    <p:extLst>
      <p:ext uri="{BB962C8B-B14F-4D97-AF65-F5344CB8AC3E}">
        <p14:creationId xmlns:p14="http://schemas.microsoft.com/office/powerpoint/2010/main" val="137249666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p:cSld name="It’s a wrap">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bwMode="invGray">
          <a:xfrm>
            <a:off x="429003" y="336108"/>
            <a:ext cx="1520956"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p:nvSpPr>
        <p:spPr>
          <a:xfrm>
            <a:off x="7940458" y="6408532"/>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478497" y="6355437"/>
            <a:ext cx="980846" cy="280168"/>
          </a:xfrm>
          <a:prstGeom prst="rect">
            <a:avLst/>
          </a:prstGeom>
        </p:spPr>
      </p:pic>
      <p:sp>
        <p:nvSpPr>
          <p:cNvPr id="11" name="Title 47">
            <a:extLst>
              <a:ext uri="{FF2B5EF4-FFF2-40B4-BE49-F238E27FC236}">
                <a16:creationId xmlns:a16="http://schemas.microsoft.com/office/drawing/2014/main" id="{E18DA8D7-9328-4DEB-A49D-88A2B2A59696}"/>
              </a:ext>
            </a:extLst>
          </p:cNvPr>
          <p:cNvSpPr>
            <a:spLocks noGrp="1"/>
          </p:cNvSpPr>
          <p:nvPr>
            <p:ph type="title" hasCustomPrompt="1"/>
          </p:nvPr>
        </p:nvSpPr>
        <p:spPr>
          <a:xfrm>
            <a:off x="432688" y="3848473"/>
            <a:ext cx="5085136"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2" name="Text Placeholder 49">
            <a:extLst>
              <a:ext uri="{FF2B5EF4-FFF2-40B4-BE49-F238E27FC236}">
                <a16:creationId xmlns:a16="http://schemas.microsoft.com/office/drawing/2014/main" id="{000388B0-1E4C-4C57-89C0-231CDA2C4ED0}"/>
              </a:ext>
            </a:extLst>
          </p:cNvPr>
          <p:cNvSpPr>
            <a:spLocks noGrp="1"/>
          </p:cNvSpPr>
          <p:nvPr>
            <p:ph type="body" sz="quarter" idx="10" hasCustomPrompt="1"/>
          </p:nvPr>
        </p:nvSpPr>
        <p:spPr>
          <a:xfrm>
            <a:off x="450622" y="5296582"/>
            <a:ext cx="5085136"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pic>
        <p:nvPicPr>
          <p:cNvPr id="3" name="Picture 2">
            <a:extLst>
              <a:ext uri="{FF2B5EF4-FFF2-40B4-BE49-F238E27FC236}">
                <a16:creationId xmlns:a16="http://schemas.microsoft.com/office/drawing/2014/main" id="{42096133-E9D9-A441-F1B1-E86A2EA948D5}"/>
              </a:ext>
            </a:extLst>
          </p:cNvPr>
          <p:cNvPicPr>
            <a:picLocks noChangeAspect="1"/>
          </p:cNvPicPr>
          <p:nvPr userDrawn="1"/>
        </p:nvPicPr>
        <p:blipFill rotWithShape="1">
          <a:blip r:embed="rId4"/>
          <a:srcRect t="7328"/>
          <a:stretch/>
        </p:blipFill>
        <p:spPr>
          <a:xfrm>
            <a:off x="6096000" y="1"/>
            <a:ext cx="6086501" cy="6355437"/>
          </a:xfrm>
          <a:prstGeom prst="rect">
            <a:avLst/>
          </a:prstGeom>
        </p:spPr>
      </p:pic>
    </p:spTree>
    <p:extLst>
      <p:ext uri="{BB962C8B-B14F-4D97-AF65-F5344CB8AC3E}">
        <p14:creationId xmlns:p14="http://schemas.microsoft.com/office/powerpoint/2010/main" val="395180237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Text">
    <p:bg>
      <p:bgPr>
        <a:solidFill>
          <a:schemeClr val="bg1"/>
        </a:solidFill>
        <a:effectLst/>
      </p:bgPr>
    </p:bg>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E9C55805-7954-B24C-8EC6-5DE3A100F72B}"/>
              </a:ext>
            </a:extLst>
          </p:cNvPr>
          <p:cNvSpPr>
            <a:spLocks noGrp="1"/>
          </p:cNvSpPr>
          <p:nvPr>
            <p:ph type="sldNum" sz="quarter" idx="10"/>
          </p:nvPr>
        </p:nvSpPr>
        <p:spPr/>
        <p:txBody>
          <a:bodyPr/>
          <a:lstStyle/>
          <a:p>
            <a:fld id="{E7EBEDA2-51E6-554C-A63C-E820F6D0080D}" type="slidenum">
              <a:rPr lang="es-ES" smtClean="0"/>
              <a:pPr/>
              <a:t>‹#›</a:t>
            </a:fld>
            <a:endParaRPr lang="es-ES" dirty="0"/>
          </a:p>
        </p:txBody>
      </p:sp>
      <p:sp>
        <p:nvSpPr>
          <p:cNvPr id="4" name="Título 10">
            <a:extLst>
              <a:ext uri="{FF2B5EF4-FFF2-40B4-BE49-F238E27FC236}">
                <a16:creationId xmlns:a16="http://schemas.microsoft.com/office/drawing/2014/main" id="{49156FD3-0196-4F4F-9FDD-822A7DDF5333}"/>
              </a:ext>
            </a:extLst>
          </p:cNvPr>
          <p:cNvSpPr>
            <a:spLocks noGrp="1"/>
          </p:cNvSpPr>
          <p:nvPr>
            <p:ph type="title" hasCustomPrompt="1"/>
          </p:nvPr>
        </p:nvSpPr>
        <p:spPr>
          <a:xfrm>
            <a:off x="407472" y="609644"/>
            <a:ext cx="11259303" cy="800944"/>
          </a:xfrm>
        </p:spPr>
        <p:txBody>
          <a:bodyPr/>
          <a:lstStyle/>
          <a:p>
            <a:r>
              <a:rPr lang="en-GB" noProof="0"/>
              <a:t>Insert Title Here</a:t>
            </a:r>
            <a:br>
              <a:rPr lang="en-GB" noProof="0"/>
            </a:br>
            <a:r>
              <a:rPr lang="en-GB" noProof="0"/>
              <a:t>Max 2 lines</a:t>
            </a:r>
          </a:p>
        </p:txBody>
      </p:sp>
      <p:sp>
        <p:nvSpPr>
          <p:cNvPr id="5" name="Marcador de texto 12">
            <a:extLst>
              <a:ext uri="{FF2B5EF4-FFF2-40B4-BE49-F238E27FC236}">
                <a16:creationId xmlns:a16="http://schemas.microsoft.com/office/drawing/2014/main" id="{454ED348-BD25-CF4C-9349-D1A5F55BDC77}"/>
              </a:ext>
            </a:extLst>
          </p:cNvPr>
          <p:cNvSpPr>
            <a:spLocks noGrp="1"/>
          </p:cNvSpPr>
          <p:nvPr>
            <p:ph type="body" sz="quarter" idx="11" hasCustomPrompt="1"/>
          </p:nvPr>
        </p:nvSpPr>
        <p:spPr>
          <a:xfrm>
            <a:off x="413359" y="1745320"/>
            <a:ext cx="11262704" cy="603600"/>
          </a:xfrm>
        </p:spPr>
        <p:txBody>
          <a:bodyPr/>
          <a:lstStyle>
            <a:lvl1pPr marL="0" indent="0">
              <a:buNone/>
              <a:defRPr b="1">
                <a:solidFill>
                  <a:schemeClr val="tx1"/>
                </a:solidFill>
              </a:defRPr>
            </a:lvl1pPr>
          </a:lstStyle>
          <a:p>
            <a:pPr lvl="0"/>
            <a:r>
              <a:rPr lang="en-GB" noProof="0"/>
              <a:t>Body subhead (second level text)</a:t>
            </a:r>
          </a:p>
        </p:txBody>
      </p:sp>
      <p:sp>
        <p:nvSpPr>
          <p:cNvPr id="6" name="Marcador de texto 14">
            <a:extLst>
              <a:ext uri="{FF2B5EF4-FFF2-40B4-BE49-F238E27FC236}">
                <a16:creationId xmlns:a16="http://schemas.microsoft.com/office/drawing/2014/main" id="{6E6DC74C-4704-064C-9CF0-4BE6715AD4E8}"/>
              </a:ext>
            </a:extLst>
          </p:cNvPr>
          <p:cNvSpPr>
            <a:spLocks noGrp="1"/>
          </p:cNvSpPr>
          <p:nvPr>
            <p:ph type="body" sz="quarter" idx="12" hasCustomPrompt="1"/>
          </p:nvPr>
        </p:nvSpPr>
        <p:spPr>
          <a:xfrm>
            <a:off x="413358" y="2461480"/>
            <a:ext cx="11262706" cy="1273612"/>
          </a:xfrm>
        </p:spPr>
        <p:txBody>
          <a:bodyPr/>
          <a:lstStyle>
            <a:lvl1pPr marL="0" indent="0">
              <a:buNone/>
              <a:defRPr>
                <a:solidFill>
                  <a:schemeClr val="tx1">
                    <a:lumMod val="60000"/>
                    <a:lumOff val="40000"/>
                  </a:schemeClr>
                </a:solidFill>
              </a:defRPr>
            </a:lvl1pPr>
          </a:lstStyle>
          <a:p>
            <a:pPr lvl="0"/>
            <a:r>
              <a:rPr lang="en-GB" noProof="0"/>
              <a:t>Lorem ipsum dolor sit amet, consectetur adipiscing elit. Aliquam euismod cursus ipsum. Hasellus erat metus, faucibus quis interdum id, viverra nec enim:</a:t>
            </a:r>
            <a:br>
              <a:rPr lang="en-GB" noProof="0"/>
            </a:br>
            <a:r>
              <a:rPr lang="en-GB" noProof="0"/>
              <a:t>	• Insert text here</a:t>
            </a:r>
            <a:br>
              <a:rPr lang="en-GB" noProof="0"/>
            </a:br>
            <a:r>
              <a:rPr lang="en-GB" noProof="0"/>
              <a:t>                      • Insert text here</a:t>
            </a:r>
            <a:br>
              <a:rPr lang="en-GB" noProof="0"/>
            </a:br>
            <a:r>
              <a:rPr lang="en-GB" noProof="0"/>
              <a:t>	</a:t>
            </a:r>
          </a:p>
        </p:txBody>
      </p:sp>
      <p:sp>
        <p:nvSpPr>
          <p:cNvPr id="8" name="Marcador de texto 18">
            <a:extLst>
              <a:ext uri="{FF2B5EF4-FFF2-40B4-BE49-F238E27FC236}">
                <a16:creationId xmlns:a16="http://schemas.microsoft.com/office/drawing/2014/main" id="{F448B499-7374-5448-8658-87428B67CA32}"/>
              </a:ext>
            </a:extLst>
          </p:cNvPr>
          <p:cNvSpPr>
            <a:spLocks noGrp="1"/>
          </p:cNvSpPr>
          <p:nvPr>
            <p:ph type="body" sz="quarter" idx="14" hasCustomPrompt="1"/>
          </p:nvPr>
        </p:nvSpPr>
        <p:spPr>
          <a:xfrm>
            <a:off x="416760" y="366676"/>
            <a:ext cx="11259303" cy="198438"/>
          </a:xfrm>
        </p:spPr>
        <p:txBody>
          <a:bodyPr>
            <a:noAutofit/>
          </a:bodyPr>
          <a:lstStyle>
            <a:lvl1pPr marL="0" indent="0">
              <a:buNone/>
              <a:defRPr sz="1300" b="1" cap="all" baseline="0">
                <a:latin typeface="+mn-lt"/>
              </a:defRPr>
            </a:lvl1pPr>
          </a:lstStyle>
          <a:p>
            <a:pPr lvl="0"/>
            <a:r>
              <a:rPr lang="en-GB" noProof="0"/>
              <a:t>INSERT SUBHEADING</a:t>
            </a:r>
          </a:p>
        </p:txBody>
      </p:sp>
      <p:pic>
        <p:nvPicPr>
          <p:cNvPr id="9" name="Imagen 8" descr="Logotipo&#10;&#10;Descripción generada automáticamente">
            <a:extLst>
              <a:ext uri="{FF2B5EF4-FFF2-40B4-BE49-F238E27FC236}">
                <a16:creationId xmlns:a16="http://schemas.microsoft.com/office/drawing/2014/main" id="{4AD6B66C-F2AB-4C92-B16F-B18806107AAD}"/>
              </a:ext>
            </a:extLst>
          </p:cNvPr>
          <p:cNvPicPr>
            <a:picLocks noChangeAspect="1"/>
          </p:cNvPicPr>
          <p:nvPr userDrawn="1"/>
        </p:nvPicPr>
        <p:blipFill>
          <a:blip r:embed="rId2"/>
          <a:stretch>
            <a:fillRect/>
          </a:stretch>
        </p:blipFill>
        <p:spPr>
          <a:xfrm>
            <a:off x="504000" y="6444000"/>
            <a:ext cx="1059231" cy="180000"/>
          </a:xfrm>
          <a:prstGeom prst="rect">
            <a:avLst/>
          </a:prstGeom>
        </p:spPr>
      </p:pic>
    </p:spTree>
    <p:extLst>
      <p:ext uri="{BB962C8B-B14F-4D97-AF65-F5344CB8AC3E}">
        <p14:creationId xmlns:p14="http://schemas.microsoft.com/office/powerpoint/2010/main" val="140079564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p:cSld name="Terminology">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bwMode="invGray">
          <a:xfrm>
            <a:off x="429003" y="336108"/>
            <a:ext cx="1520956"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p:nvSpPr>
        <p:spPr>
          <a:xfrm>
            <a:off x="7940458" y="6408532"/>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478497" y="6355437"/>
            <a:ext cx="980846" cy="280168"/>
          </a:xfrm>
          <a:prstGeom prst="rect">
            <a:avLst/>
          </a:prstGeom>
        </p:spPr>
      </p:pic>
      <p:pic>
        <p:nvPicPr>
          <p:cNvPr id="2" name="Picture 1">
            <a:extLst>
              <a:ext uri="{FF2B5EF4-FFF2-40B4-BE49-F238E27FC236}">
                <a16:creationId xmlns:a16="http://schemas.microsoft.com/office/drawing/2014/main" id="{5488537D-2AC5-C94E-A385-F0A2F0403AE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49873" y="1"/>
            <a:ext cx="5642127" cy="6355437"/>
          </a:xfrm>
          <a:prstGeom prst="rect">
            <a:avLst/>
          </a:prstGeom>
        </p:spPr>
      </p:pic>
      <p:sp>
        <p:nvSpPr>
          <p:cNvPr id="11" name="Title 47">
            <a:extLst>
              <a:ext uri="{FF2B5EF4-FFF2-40B4-BE49-F238E27FC236}">
                <a16:creationId xmlns:a16="http://schemas.microsoft.com/office/drawing/2014/main" id="{2172C97D-5F02-434E-A463-1E7316D78D65}"/>
              </a:ext>
            </a:extLst>
          </p:cNvPr>
          <p:cNvSpPr>
            <a:spLocks noGrp="1"/>
          </p:cNvSpPr>
          <p:nvPr>
            <p:ph type="title" hasCustomPrompt="1"/>
          </p:nvPr>
        </p:nvSpPr>
        <p:spPr>
          <a:xfrm>
            <a:off x="432688" y="3848473"/>
            <a:ext cx="5085136" cy="1325880"/>
          </a:xfrm>
        </p:spPr>
        <p:txBody>
          <a:bodyPr anchor="b">
            <a:noAutofit/>
          </a:bodyPr>
          <a:lstStyle>
            <a:lvl1pPr>
              <a:lnSpc>
                <a:spcPct val="100000"/>
              </a:lnSpc>
              <a:defRPr sz="4500">
                <a:solidFill>
                  <a:schemeClr val="accent1"/>
                </a:solidFill>
              </a:defRPr>
            </a:lvl1pPr>
          </a:lstStyle>
          <a:p>
            <a:r>
              <a:rPr lang="en-GB"/>
              <a:t>Click to edit master title style</a:t>
            </a:r>
            <a:endParaRPr lang="en-US"/>
          </a:p>
        </p:txBody>
      </p:sp>
      <p:sp>
        <p:nvSpPr>
          <p:cNvPr id="12" name="Text Placeholder 49">
            <a:extLst>
              <a:ext uri="{FF2B5EF4-FFF2-40B4-BE49-F238E27FC236}">
                <a16:creationId xmlns:a16="http://schemas.microsoft.com/office/drawing/2014/main" id="{C1D703E0-746D-4F06-92CC-7425BBA6288C}"/>
              </a:ext>
            </a:extLst>
          </p:cNvPr>
          <p:cNvSpPr>
            <a:spLocks noGrp="1"/>
          </p:cNvSpPr>
          <p:nvPr>
            <p:ph type="body" sz="quarter" idx="10" hasCustomPrompt="1"/>
          </p:nvPr>
        </p:nvSpPr>
        <p:spPr>
          <a:xfrm>
            <a:off x="450622" y="5296582"/>
            <a:ext cx="5085136"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spTree>
    <p:extLst>
      <p:ext uri="{BB962C8B-B14F-4D97-AF65-F5344CB8AC3E}">
        <p14:creationId xmlns:p14="http://schemas.microsoft.com/office/powerpoint/2010/main" val="131402887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p:cSld name="Product/Capability Overview">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bwMode="invGray">
          <a:xfrm>
            <a:off x="429003" y="336108"/>
            <a:ext cx="1520956"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p:nvSpPr>
        <p:spPr>
          <a:xfrm>
            <a:off x="7940458" y="6408532"/>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478497" y="6355437"/>
            <a:ext cx="980846" cy="280168"/>
          </a:xfrm>
          <a:prstGeom prst="rect">
            <a:avLst/>
          </a:prstGeom>
        </p:spPr>
      </p:pic>
      <p:sp>
        <p:nvSpPr>
          <p:cNvPr id="11" name="Title 47">
            <a:extLst>
              <a:ext uri="{FF2B5EF4-FFF2-40B4-BE49-F238E27FC236}">
                <a16:creationId xmlns:a16="http://schemas.microsoft.com/office/drawing/2014/main" id="{DA3E81EC-416A-484F-A0F7-67AB5EF17D53}"/>
              </a:ext>
            </a:extLst>
          </p:cNvPr>
          <p:cNvSpPr>
            <a:spLocks noGrp="1"/>
          </p:cNvSpPr>
          <p:nvPr>
            <p:ph type="title" hasCustomPrompt="1"/>
          </p:nvPr>
        </p:nvSpPr>
        <p:spPr>
          <a:xfrm>
            <a:off x="432688" y="3848473"/>
            <a:ext cx="5085136"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2" name="Text Placeholder 49">
            <a:extLst>
              <a:ext uri="{FF2B5EF4-FFF2-40B4-BE49-F238E27FC236}">
                <a16:creationId xmlns:a16="http://schemas.microsoft.com/office/drawing/2014/main" id="{4C736575-85B4-4000-B3FB-2241A5D2351C}"/>
              </a:ext>
            </a:extLst>
          </p:cNvPr>
          <p:cNvSpPr>
            <a:spLocks noGrp="1"/>
          </p:cNvSpPr>
          <p:nvPr>
            <p:ph type="body" sz="quarter" idx="10" hasCustomPrompt="1"/>
          </p:nvPr>
        </p:nvSpPr>
        <p:spPr>
          <a:xfrm>
            <a:off x="450622" y="5296582"/>
            <a:ext cx="5085136"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pic>
        <p:nvPicPr>
          <p:cNvPr id="2" name="Picture 1">
            <a:extLst>
              <a:ext uri="{FF2B5EF4-FFF2-40B4-BE49-F238E27FC236}">
                <a16:creationId xmlns:a16="http://schemas.microsoft.com/office/drawing/2014/main" id="{0C9DB730-8518-FFB8-FEC0-DC06A5D6F29D}"/>
              </a:ext>
            </a:extLst>
          </p:cNvPr>
          <p:cNvPicPr>
            <a:picLocks noChangeAspect="1"/>
          </p:cNvPicPr>
          <p:nvPr userDrawn="1"/>
        </p:nvPicPr>
        <p:blipFill rotWithShape="1">
          <a:blip r:embed="rId4"/>
          <a:srcRect t="-7907"/>
          <a:stretch/>
        </p:blipFill>
        <p:spPr>
          <a:xfrm>
            <a:off x="6096000" y="-502563"/>
            <a:ext cx="6086501" cy="6858000"/>
          </a:xfrm>
          <a:prstGeom prst="rect">
            <a:avLst/>
          </a:prstGeom>
        </p:spPr>
      </p:pic>
    </p:spTree>
    <p:extLst>
      <p:ext uri="{BB962C8B-B14F-4D97-AF65-F5344CB8AC3E}">
        <p14:creationId xmlns:p14="http://schemas.microsoft.com/office/powerpoint/2010/main" val="45469026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preserve="1">
  <p:cSld name="Objectives">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bwMode="invGray">
          <a:xfrm>
            <a:off x="429003" y="336108"/>
            <a:ext cx="1520956"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p:nvSpPr>
        <p:spPr>
          <a:xfrm>
            <a:off x="7940458" y="6408532"/>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478497" y="6355437"/>
            <a:ext cx="980846" cy="280168"/>
          </a:xfrm>
          <a:prstGeom prst="rect">
            <a:avLst/>
          </a:prstGeom>
        </p:spPr>
      </p:pic>
      <p:sp>
        <p:nvSpPr>
          <p:cNvPr id="11" name="Title 47">
            <a:extLst>
              <a:ext uri="{FF2B5EF4-FFF2-40B4-BE49-F238E27FC236}">
                <a16:creationId xmlns:a16="http://schemas.microsoft.com/office/drawing/2014/main" id="{E20B03A9-592E-4AEE-96C1-E448218473F7}"/>
              </a:ext>
            </a:extLst>
          </p:cNvPr>
          <p:cNvSpPr>
            <a:spLocks noGrp="1"/>
          </p:cNvSpPr>
          <p:nvPr>
            <p:ph type="title" hasCustomPrompt="1"/>
          </p:nvPr>
        </p:nvSpPr>
        <p:spPr>
          <a:xfrm>
            <a:off x="432688" y="3848473"/>
            <a:ext cx="5085136"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2" name="Text Placeholder 49">
            <a:extLst>
              <a:ext uri="{FF2B5EF4-FFF2-40B4-BE49-F238E27FC236}">
                <a16:creationId xmlns:a16="http://schemas.microsoft.com/office/drawing/2014/main" id="{6EF8800C-53B0-497A-B017-3F183AD2FD1B}"/>
              </a:ext>
            </a:extLst>
          </p:cNvPr>
          <p:cNvSpPr>
            <a:spLocks noGrp="1"/>
          </p:cNvSpPr>
          <p:nvPr>
            <p:ph type="body" sz="quarter" idx="10" hasCustomPrompt="1"/>
          </p:nvPr>
        </p:nvSpPr>
        <p:spPr>
          <a:xfrm>
            <a:off x="450622" y="5296582"/>
            <a:ext cx="5085136"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pic>
        <p:nvPicPr>
          <p:cNvPr id="3" name="Picture 2">
            <a:extLst>
              <a:ext uri="{FF2B5EF4-FFF2-40B4-BE49-F238E27FC236}">
                <a16:creationId xmlns:a16="http://schemas.microsoft.com/office/drawing/2014/main" id="{EAC54AB3-1FEC-7B9D-C8DF-E45B2494A471}"/>
              </a:ext>
            </a:extLst>
          </p:cNvPr>
          <p:cNvPicPr>
            <a:picLocks noChangeAspect="1"/>
          </p:cNvPicPr>
          <p:nvPr userDrawn="1"/>
        </p:nvPicPr>
        <p:blipFill rotWithShape="1">
          <a:blip r:embed="rId4"/>
          <a:srcRect t="8505"/>
          <a:stretch/>
        </p:blipFill>
        <p:spPr>
          <a:xfrm>
            <a:off x="6096000" y="216147"/>
            <a:ext cx="6086501" cy="6274676"/>
          </a:xfrm>
          <a:prstGeom prst="rect">
            <a:avLst/>
          </a:prstGeom>
        </p:spPr>
      </p:pic>
    </p:spTree>
    <p:extLst>
      <p:ext uri="{BB962C8B-B14F-4D97-AF65-F5344CB8AC3E}">
        <p14:creationId xmlns:p14="http://schemas.microsoft.com/office/powerpoint/2010/main" val="278280866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p:cSld name="Product/Capability Demonstration">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bwMode="invGray">
          <a:xfrm>
            <a:off x="429003" y="336108"/>
            <a:ext cx="1520956"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p:nvSpPr>
        <p:spPr>
          <a:xfrm>
            <a:off x="7940458" y="6408532"/>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478497" y="6355437"/>
            <a:ext cx="980846" cy="280168"/>
          </a:xfrm>
          <a:prstGeom prst="rect">
            <a:avLst/>
          </a:prstGeom>
        </p:spPr>
      </p:pic>
      <p:sp>
        <p:nvSpPr>
          <p:cNvPr id="11" name="Title 47">
            <a:extLst>
              <a:ext uri="{FF2B5EF4-FFF2-40B4-BE49-F238E27FC236}">
                <a16:creationId xmlns:a16="http://schemas.microsoft.com/office/drawing/2014/main" id="{9A838CAA-D807-4933-8E47-EF082BD87757}"/>
              </a:ext>
            </a:extLst>
          </p:cNvPr>
          <p:cNvSpPr>
            <a:spLocks noGrp="1"/>
          </p:cNvSpPr>
          <p:nvPr>
            <p:ph type="title" hasCustomPrompt="1"/>
          </p:nvPr>
        </p:nvSpPr>
        <p:spPr>
          <a:xfrm>
            <a:off x="432688" y="3848473"/>
            <a:ext cx="5085136"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2" name="Text Placeholder 49">
            <a:extLst>
              <a:ext uri="{FF2B5EF4-FFF2-40B4-BE49-F238E27FC236}">
                <a16:creationId xmlns:a16="http://schemas.microsoft.com/office/drawing/2014/main" id="{C57ABB0E-9588-444C-93BE-71E1A62F8A94}"/>
              </a:ext>
            </a:extLst>
          </p:cNvPr>
          <p:cNvSpPr>
            <a:spLocks noGrp="1"/>
          </p:cNvSpPr>
          <p:nvPr>
            <p:ph type="body" sz="quarter" idx="10" hasCustomPrompt="1"/>
          </p:nvPr>
        </p:nvSpPr>
        <p:spPr>
          <a:xfrm>
            <a:off x="450622" y="5296582"/>
            <a:ext cx="5085136"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pic>
        <p:nvPicPr>
          <p:cNvPr id="2" name="Picture 1">
            <a:extLst>
              <a:ext uri="{FF2B5EF4-FFF2-40B4-BE49-F238E27FC236}">
                <a16:creationId xmlns:a16="http://schemas.microsoft.com/office/drawing/2014/main" id="{BFC20C1A-BD49-8171-E994-70513039FB9D}"/>
              </a:ext>
            </a:extLst>
          </p:cNvPr>
          <p:cNvPicPr>
            <a:picLocks noChangeAspect="1"/>
          </p:cNvPicPr>
          <p:nvPr userDrawn="1"/>
        </p:nvPicPr>
        <p:blipFill>
          <a:blip r:embed="rId4"/>
          <a:stretch>
            <a:fillRect/>
          </a:stretch>
        </p:blipFill>
        <p:spPr>
          <a:xfrm>
            <a:off x="6621569" y="216148"/>
            <a:ext cx="5570431" cy="6276515"/>
          </a:xfrm>
          <a:prstGeom prst="rect">
            <a:avLst/>
          </a:prstGeom>
        </p:spPr>
      </p:pic>
    </p:spTree>
    <p:extLst>
      <p:ext uri="{BB962C8B-B14F-4D97-AF65-F5344CB8AC3E}">
        <p14:creationId xmlns:p14="http://schemas.microsoft.com/office/powerpoint/2010/main" val="230153570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preserve="1">
  <p:cSld name="Survey">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bwMode="invGray">
          <a:xfrm>
            <a:off x="429003" y="336108"/>
            <a:ext cx="1520956"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p:nvSpPr>
        <p:spPr>
          <a:xfrm>
            <a:off x="7940458" y="6408532"/>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478497" y="6355437"/>
            <a:ext cx="980846" cy="280168"/>
          </a:xfrm>
          <a:prstGeom prst="rect">
            <a:avLst/>
          </a:prstGeom>
        </p:spPr>
      </p:pic>
      <p:sp>
        <p:nvSpPr>
          <p:cNvPr id="11" name="Title 47">
            <a:extLst>
              <a:ext uri="{FF2B5EF4-FFF2-40B4-BE49-F238E27FC236}">
                <a16:creationId xmlns:a16="http://schemas.microsoft.com/office/drawing/2014/main" id="{0C58504E-5441-4DAA-B628-DCD32886CF85}"/>
              </a:ext>
            </a:extLst>
          </p:cNvPr>
          <p:cNvSpPr>
            <a:spLocks noGrp="1"/>
          </p:cNvSpPr>
          <p:nvPr>
            <p:ph type="title" hasCustomPrompt="1"/>
          </p:nvPr>
        </p:nvSpPr>
        <p:spPr>
          <a:xfrm>
            <a:off x="432688" y="3848473"/>
            <a:ext cx="5085136"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2" name="Text Placeholder 49">
            <a:extLst>
              <a:ext uri="{FF2B5EF4-FFF2-40B4-BE49-F238E27FC236}">
                <a16:creationId xmlns:a16="http://schemas.microsoft.com/office/drawing/2014/main" id="{AB5904A7-C92F-4A38-A990-D74EE7A1B27A}"/>
              </a:ext>
            </a:extLst>
          </p:cNvPr>
          <p:cNvSpPr>
            <a:spLocks noGrp="1"/>
          </p:cNvSpPr>
          <p:nvPr>
            <p:ph type="body" sz="quarter" idx="10" hasCustomPrompt="1"/>
          </p:nvPr>
        </p:nvSpPr>
        <p:spPr>
          <a:xfrm>
            <a:off x="450622" y="5296582"/>
            <a:ext cx="5085136"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pic>
        <p:nvPicPr>
          <p:cNvPr id="3" name="Picture 2">
            <a:extLst>
              <a:ext uri="{FF2B5EF4-FFF2-40B4-BE49-F238E27FC236}">
                <a16:creationId xmlns:a16="http://schemas.microsoft.com/office/drawing/2014/main" id="{D8C0B5CA-A3FC-C8E7-7BCE-362195984A6D}"/>
              </a:ext>
            </a:extLst>
          </p:cNvPr>
          <p:cNvPicPr>
            <a:picLocks noChangeAspect="1"/>
          </p:cNvPicPr>
          <p:nvPr userDrawn="1"/>
        </p:nvPicPr>
        <p:blipFill rotWithShape="1">
          <a:blip r:embed="rId4"/>
          <a:srcRect t="7328"/>
          <a:stretch/>
        </p:blipFill>
        <p:spPr>
          <a:xfrm>
            <a:off x="6079539" y="-1"/>
            <a:ext cx="6086501" cy="6355437"/>
          </a:xfrm>
          <a:prstGeom prst="rect">
            <a:avLst/>
          </a:prstGeom>
        </p:spPr>
      </p:pic>
    </p:spTree>
    <p:extLst>
      <p:ext uri="{BB962C8B-B14F-4D97-AF65-F5344CB8AC3E}">
        <p14:creationId xmlns:p14="http://schemas.microsoft.com/office/powerpoint/2010/main" val="45845114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preserve="1">
  <p:cSld name="Roles, responsibilities &amp; personas">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bwMode="invGray">
          <a:xfrm>
            <a:off x="429003" y="336108"/>
            <a:ext cx="1520956"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p:nvSpPr>
        <p:spPr>
          <a:xfrm>
            <a:off x="7940458" y="6408532"/>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478497" y="6355437"/>
            <a:ext cx="980846" cy="280168"/>
          </a:xfrm>
          <a:prstGeom prst="rect">
            <a:avLst/>
          </a:prstGeom>
        </p:spPr>
      </p:pic>
      <p:sp>
        <p:nvSpPr>
          <p:cNvPr id="11" name="Title 47">
            <a:extLst>
              <a:ext uri="{FF2B5EF4-FFF2-40B4-BE49-F238E27FC236}">
                <a16:creationId xmlns:a16="http://schemas.microsoft.com/office/drawing/2014/main" id="{54BFE023-DE66-4CD8-9C0B-8EA949BA2C70}"/>
              </a:ext>
            </a:extLst>
          </p:cNvPr>
          <p:cNvSpPr>
            <a:spLocks noGrp="1"/>
          </p:cNvSpPr>
          <p:nvPr>
            <p:ph type="title" hasCustomPrompt="1"/>
          </p:nvPr>
        </p:nvSpPr>
        <p:spPr>
          <a:xfrm>
            <a:off x="432688" y="3848473"/>
            <a:ext cx="5085136"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2" name="Text Placeholder 49">
            <a:extLst>
              <a:ext uri="{FF2B5EF4-FFF2-40B4-BE49-F238E27FC236}">
                <a16:creationId xmlns:a16="http://schemas.microsoft.com/office/drawing/2014/main" id="{F4E471BD-D898-4C00-B516-4508EE9BC76B}"/>
              </a:ext>
            </a:extLst>
          </p:cNvPr>
          <p:cNvSpPr>
            <a:spLocks noGrp="1"/>
          </p:cNvSpPr>
          <p:nvPr>
            <p:ph type="body" sz="quarter" idx="10" hasCustomPrompt="1"/>
          </p:nvPr>
        </p:nvSpPr>
        <p:spPr>
          <a:xfrm>
            <a:off x="450622" y="5296582"/>
            <a:ext cx="5085136"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pic>
        <p:nvPicPr>
          <p:cNvPr id="2" name="Picture 1">
            <a:extLst>
              <a:ext uri="{FF2B5EF4-FFF2-40B4-BE49-F238E27FC236}">
                <a16:creationId xmlns:a16="http://schemas.microsoft.com/office/drawing/2014/main" id="{2A8EBD29-272E-697A-97A0-C23CB3B7DC26}"/>
              </a:ext>
            </a:extLst>
          </p:cNvPr>
          <p:cNvPicPr>
            <a:picLocks noChangeAspect="1"/>
          </p:cNvPicPr>
          <p:nvPr userDrawn="1"/>
        </p:nvPicPr>
        <p:blipFill rotWithShape="1">
          <a:blip r:embed="rId4"/>
          <a:srcRect t="7328"/>
          <a:stretch/>
        </p:blipFill>
        <p:spPr>
          <a:xfrm>
            <a:off x="6096000" y="12744"/>
            <a:ext cx="6086501" cy="6355437"/>
          </a:xfrm>
          <a:prstGeom prst="rect">
            <a:avLst/>
          </a:prstGeom>
        </p:spPr>
      </p:pic>
    </p:spTree>
    <p:extLst>
      <p:ext uri="{BB962C8B-B14F-4D97-AF65-F5344CB8AC3E}">
        <p14:creationId xmlns:p14="http://schemas.microsoft.com/office/powerpoint/2010/main" val="253765074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preserve="1">
  <p:cSld name="Core process configuration">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bwMode="invGray">
          <a:xfrm>
            <a:off x="429003" y="336108"/>
            <a:ext cx="1520956"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p:nvSpPr>
        <p:spPr>
          <a:xfrm>
            <a:off x="7940458" y="6408532"/>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2023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478497" y="6355437"/>
            <a:ext cx="980846" cy="280168"/>
          </a:xfrm>
          <a:prstGeom prst="rect">
            <a:avLst/>
          </a:prstGeom>
        </p:spPr>
      </p:pic>
      <p:sp>
        <p:nvSpPr>
          <p:cNvPr id="11" name="Title 47">
            <a:extLst>
              <a:ext uri="{FF2B5EF4-FFF2-40B4-BE49-F238E27FC236}">
                <a16:creationId xmlns:a16="http://schemas.microsoft.com/office/drawing/2014/main" id="{FE3F0D88-B9CA-4383-A009-1F2ED971A739}"/>
              </a:ext>
            </a:extLst>
          </p:cNvPr>
          <p:cNvSpPr>
            <a:spLocks noGrp="1"/>
          </p:cNvSpPr>
          <p:nvPr>
            <p:ph type="title" hasCustomPrompt="1"/>
          </p:nvPr>
        </p:nvSpPr>
        <p:spPr>
          <a:xfrm>
            <a:off x="432688" y="3848473"/>
            <a:ext cx="5085136"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2" name="Text Placeholder 49">
            <a:extLst>
              <a:ext uri="{FF2B5EF4-FFF2-40B4-BE49-F238E27FC236}">
                <a16:creationId xmlns:a16="http://schemas.microsoft.com/office/drawing/2014/main" id="{3E6D6CDE-9E36-4537-9B0C-DC7EDFDD1B6B}"/>
              </a:ext>
            </a:extLst>
          </p:cNvPr>
          <p:cNvSpPr>
            <a:spLocks noGrp="1"/>
          </p:cNvSpPr>
          <p:nvPr>
            <p:ph type="body" sz="quarter" idx="10" hasCustomPrompt="1"/>
          </p:nvPr>
        </p:nvSpPr>
        <p:spPr>
          <a:xfrm>
            <a:off x="450622" y="5296582"/>
            <a:ext cx="5085136"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pic>
        <p:nvPicPr>
          <p:cNvPr id="2" name="Picture 1">
            <a:extLst>
              <a:ext uri="{FF2B5EF4-FFF2-40B4-BE49-F238E27FC236}">
                <a16:creationId xmlns:a16="http://schemas.microsoft.com/office/drawing/2014/main" id="{67A2D074-2590-D4C6-9A0F-9910DCE14893}"/>
              </a:ext>
            </a:extLst>
          </p:cNvPr>
          <p:cNvPicPr>
            <a:picLocks noChangeAspect="1"/>
          </p:cNvPicPr>
          <p:nvPr userDrawn="1"/>
        </p:nvPicPr>
        <p:blipFill rotWithShape="1">
          <a:blip r:embed="rId4"/>
          <a:srcRect t="7328"/>
          <a:stretch/>
        </p:blipFill>
        <p:spPr>
          <a:xfrm>
            <a:off x="6108675" y="1"/>
            <a:ext cx="6086501" cy="6355437"/>
          </a:xfrm>
          <a:prstGeom prst="rect">
            <a:avLst/>
          </a:prstGeom>
        </p:spPr>
      </p:pic>
    </p:spTree>
    <p:extLst>
      <p:ext uri="{BB962C8B-B14F-4D97-AF65-F5344CB8AC3E}">
        <p14:creationId xmlns:p14="http://schemas.microsoft.com/office/powerpoint/2010/main" val="225017215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preserve="1">
  <p:cSld name="Agenda.">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bwMode="invGray">
          <a:xfrm>
            <a:off x="429003" y="336108"/>
            <a:ext cx="1520956"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p:nvSpPr>
        <p:spPr>
          <a:xfrm>
            <a:off x="7940458" y="6408532"/>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478497" y="6355437"/>
            <a:ext cx="980846" cy="280168"/>
          </a:xfrm>
          <a:prstGeom prst="rect">
            <a:avLst/>
          </a:prstGeom>
        </p:spPr>
      </p:pic>
      <p:sp>
        <p:nvSpPr>
          <p:cNvPr id="11" name="Title 47">
            <a:extLst>
              <a:ext uri="{FF2B5EF4-FFF2-40B4-BE49-F238E27FC236}">
                <a16:creationId xmlns:a16="http://schemas.microsoft.com/office/drawing/2014/main" id="{ED1BF449-5F27-4230-93FC-A5383D33732F}"/>
              </a:ext>
            </a:extLst>
          </p:cNvPr>
          <p:cNvSpPr>
            <a:spLocks noGrp="1"/>
          </p:cNvSpPr>
          <p:nvPr>
            <p:ph type="title" hasCustomPrompt="1"/>
          </p:nvPr>
        </p:nvSpPr>
        <p:spPr>
          <a:xfrm>
            <a:off x="432688" y="3848473"/>
            <a:ext cx="5085136"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2" name="Text Placeholder 49">
            <a:extLst>
              <a:ext uri="{FF2B5EF4-FFF2-40B4-BE49-F238E27FC236}">
                <a16:creationId xmlns:a16="http://schemas.microsoft.com/office/drawing/2014/main" id="{6AE52501-2FA9-4A3C-94DD-36C2A7E7F560}"/>
              </a:ext>
            </a:extLst>
          </p:cNvPr>
          <p:cNvSpPr>
            <a:spLocks noGrp="1"/>
          </p:cNvSpPr>
          <p:nvPr>
            <p:ph type="body" sz="quarter" idx="10" hasCustomPrompt="1"/>
          </p:nvPr>
        </p:nvSpPr>
        <p:spPr>
          <a:xfrm>
            <a:off x="450622" y="5296582"/>
            <a:ext cx="5085136"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pic>
        <p:nvPicPr>
          <p:cNvPr id="3" name="Picture 2">
            <a:extLst>
              <a:ext uri="{FF2B5EF4-FFF2-40B4-BE49-F238E27FC236}">
                <a16:creationId xmlns:a16="http://schemas.microsoft.com/office/drawing/2014/main" id="{4AB701BB-A99F-BC14-3B2C-857D614D266E}"/>
              </a:ext>
            </a:extLst>
          </p:cNvPr>
          <p:cNvPicPr>
            <a:picLocks noChangeAspect="1"/>
          </p:cNvPicPr>
          <p:nvPr userDrawn="1"/>
        </p:nvPicPr>
        <p:blipFill rotWithShape="1">
          <a:blip r:embed="rId4"/>
          <a:srcRect t="7328" r="1400"/>
          <a:stretch/>
        </p:blipFill>
        <p:spPr>
          <a:xfrm>
            <a:off x="6190663" y="0"/>
            <a:ext cx="6001337" cy="6355438"/>
          </a:xfrm>
          <a:prstGeom prst="rect">
            <a:avLst/>
          </a:prstGeom>
        </p:spPr>
      </p:pic>
    </p:spTree>
    <p:extLst>
      <p:ext uri="{BB962C8B-B14F-4D97-AF65-F5344CB8AC3E}">
        <p14:creationId xmlns:p14="http://schemas.microsoft.com/office/powerpoint/2010/main" val="28299447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p:cSld name="7_Section_Slide_Dark">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bwMode="invGray">
          <a:xfrm>
            <a:off x="429003" y="336108"/>
            <a:ext cx="1520956"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p:nvSpPr>
        <p:spPr>
          <a:xfrm>
            <a:off x="7940458" y="6408532"/>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478497" y="6355437"/>
            <a:ext cx="980846" cy="280168"/>
          </a:xfrm>
          <a:prstGeom prst="rect">
            <a:avLst/>
          </a:prstGeom>
        </p:spPr>
      </p:pic>
      <p:sp>
        <p:nvSpPr>
          <p:cNvPr id="11" name="Title 47">
            <a:extLst>
              <a:ext uri="{FF2B5EF4-FFF2-40B4-BE49-F238E27FC236}">
                <a16:creationId xmlns:a16="http://schemas.microsoft.com/office/drawing/2014/main" id="{6CE9D337-5EC5-44E3-A721-1B0518017907}"/>
              </a:ext>
            </a:extLst>
          </p:cNvPr>
          <p:cNvSpPr>
            <a:spLocks noGrp="1"/>
          </p:cNvSpPr>
          <p:nvPr>
            <p:ph type="title" hasCustomPrompt="1"/>
          </p:nvPr>
        </p:nvSpPr>
        <p:spPr>
          <a:xfrm>
            <a:off x="432688" y="3848473"/>
            <a:ext cx="5085136" cy="1325880"/>
          </a:xfrm>
        </p:spPr>
        <p:txBody>
          <a:bodyPr anchor="b">
            <a:noAutofit/>
          </a:bodyPr>
          <a:lstStyle>
            <a:lvl1pPr>
              <a:lnSpc>
                <a:spcPct val="100000"/>
              </a:lnSpc>
              <a:defRPr sz="4500">
                <a:solidFill>
                  <a:srgbClr val="62D84E"/>
                </a:solidFill>
              </a:defRPr>
            </a:lvl1pPr>
          </a:lstStyle>
          <a:p>
            <a:r>
              <a:rPr lang="en-GB"/>
              <a:t>Click to edit master title style</a:t>
            </a:r>
            <a:endParaRPr lang="en-US"/>
          </a:p>
        </p:txBody>
      </p:sp>
      <p:sp>
        <p:nvSpPr>
          <p:cNvPr id="12" name="Text Placeholder 49">
            <a:extLst>
              <a:ext uri="{FF2B5EF4-FFF2-40B4-BE49-F238E27FC236}">
                <a16:creationId xmlns:a16="http://schemas.microsoft.com/office/drawing/2014/main" id="{BFF27B6A-E612-4DE6-B076-6AE51BC968EA}"/>
              </a:ext>
            </a:extLst>
          </p:cNvPr>
          <p:cNvSpPr>
            <a:spLocks noGrp="1"/>
          </p:cNvSpPr>
          <p:nvPr>
            <p:ph type="body" sz="quarter" idx="10" hasCustomPrompt="1"/>
          </p:nvPr>
        </p:nvSpPr>
        <p:spPr>
          <a:xfrm>
            <a:off x="450622" y="5296582"/>
            <a:ext cx="5085136"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pic>
        <p:nvPicPr>
          <p:cNvPr id="3" name="Picture 2">
            <a:extLst>
              <a:ext uri="{FF2B5EF4-FFF2-40B4-BE49-F238E27FC236}">
                <a16:creationId xmlns:a16="http://schemas.microsoft.com/office/drawing/2014/main" id="{DC305A5E-8BC0-2BEE-8B5A-5EAFB0A5F741}"/>
              </a:ext>
            </a:extLst>
          </p:cNvPr>
          <p:cNvPicPr>
            <a:picLocks noChangeAspect="1"/>
          </p:cNvPicPr>
          <p:nvPr userDrawn="1"/>
        </p:nvPicPr>
        <p:blipFill rotWithShape="1">
          <a:blip r:embed="rId4"/>
          <a:srcRect t="7328"/>
          <a:stretch/>
        </p:blipFill>
        <p:spPr>
          <a:xfrm>
            <a:off x="6097822" y="-1"/>
            <a:ext cx="6086501" cy="6355438"/>
          </a:xfrm>
          <a:prstGeom prst="rect">
            <a:avLst/>
          </a:prstGeom>
        </p:spPr>
      </p:pic>
    </p:spTree>
    <p:extLst>
      <p:ext uri="{BB962C8B-B14F-4D97-AF65-F5344CB8AC3E}">
        <p14:creationId xmlns:p14="http://schemas.microsoft.com/office/powerpoint/2010/main" val="116763816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p:cSld name="Architecture">
    <p:bg>
      <p:bgPr>
        <a:solidFill>
          <a:schemeClr val="tx2"/>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39F5C7-FFB1-474B-AE95-43B083499F6B}"/>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bwMode="invGray">
          <a:xfrm>
            <a:off x="429003" y="336108"/>
            <a:ext cx="1520956" cy="437540"/>
          </a:xfrm>
          <a:prstGeom prst="rect">
            <a:avLst/>
          </a:prstGeom>
        </p:spPr>
      </p:pic>
      <p:sp>
        <p:nvSpPr>
          <p:cNvPr id="6" name="Footer Placeholder 4">
            <a:extLst>
              <a:ext uri="{FF2B5EF4-FFF2-40B4-BE49-F238E27FC236}">
                <a16:creationId xmlns:a16="http://schemas.microsoft.com/office/drawing/2014/main" id="{D6FF511E-64BB-3444-A8C0-CE7D738CF4CE}"/>
              </a:ext>
            </a:extLst>
          </p:cNvPr>
          <p:cNvSpPr txBox="1">
            <a:spLocks/>
          </p:cNvSpPr>
          <p:nvPr/>
        </p:nvSpPr>
        <p:spPr>
          <a:xfrm>
            <a:off x="7940458" y="6408532"/>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a:t>
            </a:r>
          </a:p>
        </p:txBody>
      </p:sp>
      <p:sp>
        <p:nvSpPr>
          <p:cNvPr id="7" name="Slide Number Placeholder 5">
            <a:extLst>
              <a:ext uri="{FF2B5EF4-FFF2-40B4-BE49-F238E27FC236}">
                <a16:creationId xmlns:a16="http://schemas.microsoft.com/office/drawing/2014/main" id="{7E4D4A69-2F40-1A4D-9068-76EDA306A012}"/>
              </a:ext>
            </a:extLst>
          </p:cNvPr>
          <p:cNvSpPr txBox="1">
            <a:spLocks/>
          </p:cNvSpPr>
          <p:nvPr/>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pic>
        <p:nvPicPr>
          <p:cNvPr id="8" name="Picture 7">
            <a:extLst>
              <a:ext uri="{FF2B5EF4-FFF2-40B4-BE49-F238E27FC236}">
                <a16:creationId xmlns:a16="http://schemas.microsoft.com/office/drawing/2014/main" id="{C5C1365A-600E-B946-AF89-DB5BC8DFCD46}"/>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478497" y="6355437"/>
            <a:ext cx="980846" cy="280168"/>
          </a:xfrm>
          <a:prstGeom prst="rect">
            <a:avLst/>
          </a:prstGeom>
        </p:spPr>
      </p:pic>
      <p:sp>
        <p:nvSpPr>
          <p:cNvPr id="11" name="Title 47">
            <a:extLst>
              <a:ext uri="{FF2B5EF4-FFF2-40B4-BE49-F238E27FC236}">
                <a16:creationId xmlns:a16="http://schemas.microsoft.com/office/drawing/2014/main" id="{B6CBACB9-8109-46AA-A2C9-F94865C73541}"/>
              </a:ext>
            </a:extLst>
          </p:cNvPr>
          <p:cNvSpPr>
            <a:spLocks noGrp="1"/>
          </p:cNvSpPr>
          <p:nvPr>
            <p:ph type="title" hasCustomPrompt="1"/>
          </p:nvPr>
        </p:nvSpPr>
        <p:spPr>
          <a:xfrm>
            <a:off x="432688" y="3848473"/>
            <a:ext cx="5085136" cy="1325880"/>
          </a:xfrm>
        </p:spPr>
        <p:txBody>
          <a:bodyPr anchor="b">
            <a:noAutofit/>
          </a:bodyPr>
          <a:lstStyle>
            <a:lvl1pPr>
              <a:lnSpc>
                <a:spcPct val="100000"/>
              </a:lnSpc>
              <a:defRPr sz="4500">
                <a:solidFill>
                  <a:schemeClr val="accent1"/>
                </a:solidFill>
              </a:defRPr>
            </a:lvl1pPr>
          </a:lstStyle>
          <a:p>
            <a:r>
              <a:rPr lang="en-GB"/>
              <a:t>Click to edit master title style</a:t>
            </a:r>
            <a:endParaRPr lang="en-US"/>
          </a:p>
        </p:txBody>
      </p:sp>
      <p:sp>
        <p:nvSpPr>
          <p:cNvPr id="12" name="Text Placeholder 49">
            <a:extLst>
              <a:ext uri="{FF2B5EF4-FFF2-40B4-BE49-F238E27FC236}">
                <a16:creationId xmlns:a16="http://schemas.microsoft.com/office/drawing/2014/main" id="{F394E6A4-B22E-4F35-8ECE-E15B36BB995C}"/>
              </a:ext>
            </a:extLst>
          </p:cNvPr>
          <p:cNvSpPr>
            <a:spLocks noGrp="1"/>
          </p:cNvSpPr>
          <p:nvPr>
            <p:ph type="body" sz="quarter" idx="10" hasCustomPrompt="1"/>
          </p:nvPr>
        </p:nvSpPr>
        <p:spPr>
          <a:xfrm>
            <a:off x="450622" y="5296582"/>
            <a:ext cx="5085136"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pic>
        <p:nvPicPr>
          <p:cNvPr id="2" name="Picture 1">
            <a:extLst>
              <a:ext uri="{FF2B5EF4-FFF2-40B4-BE49-F238E27FC236}">
                <a16:creationId xmlns:a16="http://schemas.microsoft.com/office/drawing/2014/main" id="{04573670-CDF6-6730-B6E0-52F7033392B4}"/>
              </a:ext>
            </a:extLst>
          </p:cNvPr>
          <p:cNvPicPr>
            <a:picLocks noChangeAspect="1"/>
          </p:cNvPicPr>
          <p:nvPr userDrawn="1"/>
        </p:nvPicPr>
        <p:blipFill rotWithShape="1">
          <a:blip r:embed="rId4"/>
          <a:srcRect t="7098"/>
          <a:stretch/>
        </p:blipFill>
        <p:spPr>
          <a:xfrm>
            <a:off x="6094907" y="37330"/>
            <a:ext cx="6086501" cy="6371202"/>
          </a:xfrm>
          <a:prstGeom prst="rect">
            <a:avLst/>
          </a:prstGeom>
        </p:spPr>
      </p:pic>
    </p:spTree>
    <p:extLst>
      <p:ext uri="{BB962C8B-B14F-4D97-AF65-F5344CB8AC3E}">
        <p14:creationId xmlns:p14="http://schemas.microsoft.com/office/powerpoint/2010/main" val="315727451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4.xml"/><Relationship Id="rId7" Type="http://schemas.openxmlformats.org/officeDocument/2006/relationships/slideLayout" Target="../slideLayouts/slideLayout8.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5" Type="http://schemas.openxmlformats.org/officeDocument/2006/relationships/slideLayout" Target="../slideLayouts/slideLayout6.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1.xml"/><Relationship Id="rId7" Type="http://schemas.openxmlformats.org/officeDocument/2006/relationships/theme" Target="../theme/theme3.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15.xml"/></Relationships>
</file>

<file path=ppt/slideMasters/_rels/slideMaster5.xml.rels><?xml version="1.0" encoding="UTF-8" standalone="yes"?>
<Relationships xmlns="http://schemas.openxmlformats.org/package/2006/relationships"><Relationship Id="rId1"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16.xml"/></Relationships>
</file>

<file path=ppt/slideMasters/_rels/slideMaster7.xml.rels><?xml version="1.0" encoding="UTF-8" standalone="yes"?>
<Relationships xmlns="http://schemas.openxmlformats.org/package/2006/relationships"><Relationship Id="rId117" Type="http://schemas.openxmlformats.org/officeDocument/2006/relationships/slideLayout" Target="../slideLayouts/slideLayout133.xml"/><Relationship Id="rId21" Type="http://schemas.openxmlformats.org/officeDocument/2006/relationships/slideLayout" Target="../slideLayouts/slideLayout37.xml"/><Relationship Id="rId42" Type="http://schemas.openxmlformats.org/officeDocument/2006/relationships/slideLayout" Target="../slideLayouts/slideLayout58.xml"/><Relationship Id="rId63" Type="http://schemas.openxmlformats.org/officeDocument/2006/relationships/slideLayout" Target="../slideLayouts/slideLayout79.xml"/><Relationship Id="rId84" Type="http://schemas.openxmlformats.org/officeDocument/2006/relationships/slideLayout" Target="../slideLayouts/slideLayout100.xml"/><Relationship Id="rId138" Type="http://schemas.openxmlformats.org/officeDocument/2006/relationships/slideLayout" Target="../slideLayouts/slideLayout154.xml"/><Relationship Id="rId159" Type="http://schemas.openxmlformats.org/officeDocument/2006/relationships/slideLayout" Target="../slideLayouts/slideLayout175.xml"/><Relationship Id="rId107" Type="http://schemas.openxmlformats.org/officeDocument/2006/relationships/slideLayout" Target="../slideLayouts/slideLayout123.xml"/><Relationship Id="rId11" Type="http://schemas.openxmlformats.org/officeDocument/2006/relationships/slideLayout" Target="../slideLayouts/slideLayout27.xml"/><Relationship Id="rId32" Type="http://schemas.openxmlformats.org/officeDocument/2006/relationships/slideLayout" Target="../slideLayouts/slideLayout48.xml"/><Relationship Id="rId53" Type="http://schemas.openxmlformats.org/officeDocument/2006/relationships/slideLayout" Target="../slideLayouts/slideLayout69.xml"/><Relationship Id="rId74" Type="http://schemas.openxmlformats.org/officeDocument/2006/relationships/slideLayout" Target="../slideLayouts/slideLayout90.xml"/><Relationship Id="rId128" Type="http://schemas.openxmlformats.org/officeDocument/2006/relationships/slideLayout" Target="../slideLayouts/slideLayout144.xml"/><Relationship Id="rId149" Type="http://schemas.openxmlformats.org/officeDocument/2006/relationships/slideLayout" Target="../slideLayouts/slideLayout165.xml"/><Relationship Id="rId5" Type="http://schemas.openxmlformats.org/officeDocument/2006/relationships/slideLayout" Target="../slideLayouts/slideLayout21.xml"/><Relationship Id="rId95" Type="http://schemas.openxmlformats.org/officeDocument/2006/relationships/slideLayout" Target="../slideLayouts/slideLayout111.xml"/><Relationship Id="rId160" Type="http://schemas.openxmlformats.org/officeDocument/2006/relationships/slideLayout" Target="../slideLayouts/slideLayout176.xml"/><Relationship Id="rId22" Type="http://schemas.openxmlformats.org/officeDocument/2006/relationships/slideLayout" Target="../slideLayouts/slideLayout38.xml"/><Relationship Id="rId43" Type="http://schemas.openxmlformats.org/officeDocument/2006/relationships/slideLayout" Target="../slideLayouts/slideLayout59.xml"/><Relationship Id="rId64" Type="http://schemas.openxmlformats.org/officeDocument/2006/relationships/slideLayout" Target="../slideLayouts/slideLayout80.xml"/><Relationship Id="rId118" Type="http://schemas.openxmlformats.org/officeDocument/2006/relationships/slideLayout" Target="../slideLayouts/slideLayout134.xml"/><Relationship Id="rId139" Type="http://schemas.openxmlformats.org/officeDocument/2006/relationships/slideLayout" Target="../slideLayouts/slideLayout155.xml"/><Relationship Id="rId85" Type="http://schemas.openxmlformats.org/officeDocument/2006/relationships/slideLayout" Target="../slideLayouts/slideLayout101.xml"/><Relationship Id="rId150" Type="http://schemas.openxmlformats.org/officeDocument/2006/relationships/slideLayout" Target="../slideLayouts/slideLayout166.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33" Type="http://schemas.openxmlformats.org/officeDocument/2006/relationships/slideLayout" Target="../slideLayouts/slideLayout49.xml"/><Relationship Id="rId38" Type="http://schemas.openxmlformats.org/officeDocument/2006/relationships/slideLayout" Target="../slideLayouts/slideLayout54.xml"/><Relationship Id="rId59" Type="http://schemas.openxmlformats.org/officeDocument/2006/relationships/slideLayout" Target="../slideLayouts/slideLayout75.xml"/><Relationship Id="rId103" Type="http://schemas.openxmlformats.org/officeDocument/2006/relationships/slideLayout" Target="../slideLayouts/slideLayout119.xml"/><Relationship Id="rId108" Type="http://schemas.openxmlformats.org/officeDocument/2006/relationships/slideLayout" Target="../slideLayouts/slideLayout124.xml"/><Relationship Id="rId124" Type="http://schemas.openxmlformats.org/officeDocument/2006/relationships/slideLayout" Target="../slideLayouts/slideLayout140.xml"/><Relationship Id="rId129" Type="http://schemas.openxmlformats.org/officeDocument/2006/relationships/slideLayout" Target="../slideLayouts/slideLayout145.xml"/><Relationship Id="rId54" Type="http://schemas.openxmlformats.org/officeDocument/2006/relationships/slideLayout" Target="../slideLayouts/slideLayout70.xml"/><Relationship Id="rId70" Type="http://schemas.openxmlformats.org/officeDocument/2006/relationships/slideLayout" Target="../slideLayouts/slideLayout86.xml"/><Relationship Id="rId75" Type="http://schemas.openxmlformats.org/officeDocument/2006/relationships/slideLayout" Target="../slideLayouts/slideLayout91.xml"/><Relationship Id="rId91" Type="http://schemas.openxmlformats.org/officeDocument/2006/relationships/slideLayout" Target="../slideLayouts/slideLayout107.xml"/><Relationship Id="rId96" Type="http://schemas.openxmlformats.org/officeDocument/2006/relationships/slideLayout" Target="../slideLayouts/slideLayout112.xml"/><Relationship Id="rId140" Type="http://schemas.openxmlformats.org/officeDocument/2006/relationships/slideLayout" Target="../slideLayouts/slideLayout156.xml"/><Relationship Id="rId145" Type="http://schemas.openxmlformats.org/officeDocument/2006/relationships/slideLayout" Target="../slideLayouts/slideLayout161.xml"/><Relationship Id="rId161" Type="http://schemas.openxmlformats.org/officeDocument/2006/relationships/slideLayout" Target="../slideLayouts/slideLayout177.xml"/><Relationship Id="rId166" Type="http://schemas.openxmlformats.org/officeDocument/2006/relationships/image" Target="../media/image4.png"/><Relationship Id="rId1" Type="http://schemas.openxmlformats.org/officeDocument/2006/relationships/slideLayout" Target="../slideLayouts/slideLayout17.xml"/><Relationship Id="rId6" Type="http://schemas.openxmlformats.org/officeDocument/2006/relationships/slideLayout" Target="../slideLayouts/slideLayout22.xml"/><Relationship Id="rId23" Type="http://schemas.openxmlformats.org/officeDocument/2006/relationships/slideLayout" Target="../slideLayouts/slideLayout39.xml"/><Relationship Id="rId28" Type="http://schemas.openxmlformats.org/officeDocument/2006/relationships/slideLayout" Target="../slideLayouts/slideLayout44.xml"/><Relationship Id="rId49" Type="http://schemas.openxmlformats.org/officeDocument/2006/relationships/slideLayout" Target="../slideLayouts/slideLayout65.xml"/><Relationship Id="rId114" Type="http://schemas.openxmlformats.org/officeDocument/2006/relationships/slideLayout" Target="../slideLayouts/slideLayout130.xml"/><Relationship Id="rId119" Type="http://schemas.openxmlformats.org/officeDocument/2006/relationships/slideLayout" Target="../slideLayouts/slideLayout135.xml"/><Relationship Id="rId44" Type="http://schemas.openxmlformats.org/officeDocument/2006/relationships/slideLayout" Target="../slideLayouts/slideLayout60.xml"/><Relationship Id="rId60" Type="http://schemas.openxmlformats.org/officeDocument/2006/relationships/slideLayout" Target="../slideLayouts/slideLayout76.xml"/><Relationship Id="rId65" Type="http://schemas.openxmlformats.org/officeDocument/2006/relationships/slideLayout" Target="../slideLayouts/slideLayout81.xml"/><Relationship Id="rId81" Type="http://schemas.openxmlformats.org/officeDocument/2006/relationships/slideLayout" Target="../slideLayouts/slideLayout97.xml"/><Relationship Id="rId86" Type="http://schemas.openxmlformats.org/officeDocument/2006/relationships/slideLayout" Target="../slideLayouts/slideLayout102.xml"/><Relationship Id="rId130" Type="http://schemas.openxmlformats.org/officeDocument/2006/relationships/slideLayout" Target="../slideLayouts/slideLayout146.xml"/><Relationship Id="rId135" Type="http://schemas.openxmlformats.org/officeDocument/2006/relationships/slideLayout" Target="../slideLayouts/slideLayout151.xml"/><Relationship Id="rId151" Type="http://schemas.openxmlformats.org/officeDocument/2006/relationships/slideLayout" Target="../slideLayouts/slideLayout167.xml"/><Relationship Id="rId156" Type="http://schemas.openxmlformats.org/officeDocument/2006/relationships/slideLayout" Target="../slideLayouts/slideLayout172.xml"/><Relationship Id="rId13" Type="http://schemas.openxmlformats.org/officeDocument/2006/relationships/slideLayout" Target="../slideLayouts/slideLayout29.xml"/><Relationship Id="rId18" Type="http://schemas.openxmlformats.org/officeDocument/2006/relationships/slideLayout" Target="../slideLayouts/slideLayout34.xml"/><Relationship Id="rId39" Type="http://schemas.openxmlformats.org/officeDocument/2006/relationships/slideLayout" Target="../slideLayouts/slideLayout55.xml"/><Relationship Id="rId109" Type="http://schemas.openxmlformats.org/officeDocument/2006/relationships/slideLayout" Target="../slideLayouts/slideLayout125.xml"/><Relationship Id="rId34" Type="http://schemas.openxmlformats.org/officeDocument/2006/relationships/slideLayout" Target="../slideLayouts/slideLayout50.xml"/><Relationship Id="rId50" Type="http://schemas.openxmlformats.org/officeDocument/2006/relationships/slideLayout" Target="../slideLayouts/slideLayout66.xml"/><Relationship Id="rId55" Type="http://schemas.openxmlformats.org/officeDocument/2006/relationships/slideLayout" Target="../slideLayouts/slideLayout71.xml"/><Relationship Id="rId76" Type="http://schemas.openxmlformats.org/officeDocument/2006/relationships/slideLayout" Target="../slideLayouts/slideLayout92.xml"/><Relationship Id="rId97" Type="http://schemas.openxmlformats.org/officeDocument/2006/relationships/slideLayout" Target="../slideLayouts/slideLayout113.xml"/><Relationship Id="rId104" Type="http://schemas.openxmlformats.org/officeDocument/2006/relationships/slideLayout" Target="../slideLayouts/slideLayout120.xml"/><Relationship Id="rId120" Type="http://schemas.openxmlformats.org/officeDocument/2006/relationships/slideLayout" Target="../slideLayouts/slideLayout136.xml"/><Relationship Id="rId125" Type="http://schemas.openxmlformats.org/officeDocument/2006/relationships/slideLayout" Target="../slideLayouts/slideLayout141.xml"/><Relationship Id="rId141" Type="http://schemas.openxmlformats.org/officeDocument/2006/relationships/slideLayout" Target="../slideLayouts/slideLayout157.xml"/><Relationship Id="rId146" Type="http://schemas.openxmlformats.org/officeDocument/2006/relationships/slideLayout" Target="../slideLayouts/slideLayout162.xml"/><Relationship Id="rId7" Type="http://schemas.openxmlformats.org/officeDocument/2006/relationships/slideLayout" Target="../slideLayouts/slideLayout23.xml"/><Relationship Id="rId71" Type="http://schemas.openxmlformats.org/officeDocument/2006/relationships/slideLayout" Target="../slideLayouts/slideLayout87.xml"/><Relationship Id="rId92" Type="http://schemas.openxmlformats.org/officeDocument/2006/relationships/slideLayout" Target="../slideLayouts/slideLayout108.xml"/><Relationship Id="rId162" Type="http://schemas.openxmlformats.org/officeDocument/2006/relationships/slideLayout" Target="../slideLayouts/slideLayout178.xml"/><Relationship Id="rId2" Type="http://schemas.openxmlformats.org/officeDocument/2006/relationships/slideLayout" Target="../slideLayouts/slideLayout18.xml"/><Relationship Id="rId29" Type="http://schemas.openxmlformats.org/officeDocument/2006/relationships/slideLayout" Target="../slideLayouts/slideLayout45.xml"/><Relationship Id="rId24" Type="http://schemas.openxmlformats.org/officeDocument/2006/relationships/slideLayout" Target="../slideLayouts/slideLayout40.xml"/><Relationship Id="rId40" Type="http://schemas.openxmlformats.org/officeDocument/2006/relationships/slideLayout" Target="../slideLayouts/slideLayout56.xml"/><Relationship Id="rId45" Type="http://schemas.openxmlformats.org/officeDocument/2006/relationships/slideLayout" Target="../slideLayouts/slideLayout61.xml"/><Relationship Id="rId66" Type="http://schemas.openxmlformats.org/officeDocument/2006/relationships/slideLayout" Target="../slideLayouts/slideLayout82.xml"/><Relationship Id="rId87" Type="http://schemas.openxmlformats.org/officeDocument/2006/relationships/slideLayout" Target="../slideLayouts/slideLayout103.xml"/><Relationship Id="rId110" Type="http://schemas.openxmlformats.org/officeDocument/2006/relationships/slideLayout" Target="../slideLayouts/slideLayout126.xml"/><Relationship Id="rId115" Type="http://schemas.openxmlformats.org/officeDocument/2006/relationships/slideLayout" Target="../slideLayouts/slideLayout131.xml"/><Relationship Id="rId131" Type="http://schemas.openxmlformats.org/officeDocument/2006/relationships/slideLayout" Target="../slideLayouts/slideLayout147.xml"/><Relationship Id="rId136" Type="http://schemas.openxmlformats.org/officeDocument/2006/relationships/slideLayout" Target="../slideLayouts/slideLayout152.xml"/><Relationship Id="rId157" Type="http://schemas.openxmlformats.org/officeDocument/2006/relationships/slideLayout" Target="../slideLayouts/slideLayout173.xml"/><Relationship Id="rId61" Type="http://schemas.openxmlformats.org/officeDocument/2006/relationships/slideLayout" Target="../slideLayouts/slideLayout77.xml"/><Relationship Id="rId82" Type="http://schemas.openxmlformats.org/officeDocument/2006/relationships/slideLayout" Target="../slideLayouts/slideLayout98.xml"/><Relationship Id="rId152" Type="http://schemas.openxmlformats.org/officeDocument/2006/relationships/slideLayout" Target="../slideLayouts/slideLayout168.xml"/><Relationship Id="rId19" Type="http://schemas.openxmlformats.org/officeDocument/2006/relationships/slideLayout" Target="../slideLayouts/slideLayout35.xml"/><Relationship Id="rId14" Type="http://schemas.openxmlformats.org/officeDocument/2006/relationships/slideLayout" Target="../slideLayouts/slideLayout30.xml"/><Relationship Id="rId30" Type="http://schemas.openxmlformats.org/officeDocument/2006/relationships/slideLayout" Target="../slideLayouts/slideLayout46.xml"/><Relationship Id="rId35" Type="http://schemas.openxmlformats.org/officeDocument/2006/relationships/slideLayout" Target="../slideLayouts/slideLayout51.xml"/><Relationship Id="rId56" Type="http://schemas.openxmlformats.org/officeDocument/2006/relationships/slideLayout" Target="../slideLayouts/slideLayout72.xml"/><Relationship Id="rId77" Type="http://schemas.openxmlformats.org/officeDocument/2006/relationships/slideLayout" Target="../slideLayouts/slideLayout93.xml"/><Relationship Id="rId100" Type="http://schemas.openxmlformats.org/officeDocument/2006/relationships/slideLayout" Target="../slideLayouts/slideLayout116.xml"/><Relationship Id="rId105" Type="http://schemas.openxmlformats.org/officeDocument/2006/relationships/slideLayout" Target="../slideLayouts/slideLayout121.xml"/><Relationship Id="rId126" Type="http://schemas.openxmlformats.org/officeDocument/2006/relationships/slideLayout" Target="../slideLayouts/slideLayout142.xml"/><Relationship Id="rId147" Type="http://schemas.openxmlformats.org/officeDocument/2006/relationships/slideLayout" Target="../slideLayouts/slideLayout163.xml"/><Relationship Id="rId8" Type="http://schemas.openxmlformats.org/officeDocument/2006/relationships/slideLayout" Target="../slideLayouts/slideLayout24.xml"/><Relationship Id="rId51" Type="http://schemas.openxmlformats.org/officeDocument/2006/relationships/slideLayout" Target="../slideLayouts/slideLayout67.xml"/><Relationship Id="rId72" Type="http://schemas.openxmlformats.org/officeDocument/2006/relationships/slideLayout" Target="../slideLayouts/slideLayout88.xml"/><Relationship Id="rId93" Type="http://schemas.openxmlformats.org/officeDocument/2006/relationships/slideLayout" Target="../slideLayouts/slideLayout109.xml"/><Relationship Id="rId98" Type="http://schemas.openxmlformats.org/officeDocument/2006/relationships/slideLayout" Target="../slideLayouts/slideLayout114.xml"/><Relationship Id="rId121" Type="http://schemas.openxmlformats.org/officeDocument/2006/relationships/slideLayout" Target="../slideLayouts/slideLayout137.xml"/><Relationship Id="rId142" Type="http://schemas.openxmlformats.org/officeDocument/2006/relationships/slideLayout" Target="../slideLayouts/slideLayout158.xml"/><Relationship Id="rId163" Type="http://schemas.openxmlformats.org/officeDocument/2006/relationships/theme" Target="../theme/theme7.xml"/><Relationship Id="rId3" Type="http://schemas.openxmlformats.org/officeDocument/2006/relationships/slideLayout" Target="../slideLayouts/slideLayout19.xml"/><Relationship Id="rId25" Type="http://schemas.openxmlformats.org/officeDocument/2006/relationships/slideLayout" Target="../slideLayouts/slideLayout41.xml"/><Relationship Id="rId46" Type="http://schemas.openxmlformats.org/officeDocument/2006/relationships/slideLayout" Target="../slideLayouts/slideLayout62.xml"/><Relationship Id="rId67" Type="http://schemas.openxmlformats.org/officeDocument/2006/relationships/slideLayout" Target="../slideLayouts/slideLayout83.xml"/><Relationship Id="rId116" Type="http://schemas.openxmlformats.org/officeDocument/2006/relationships/slideLayout" Target="../slideLayouts/slideLayout132.xml"/><Relationship Id="rId137" Type="http://schemas.openxmlformats.org/officeDocument/2006/relationships/slideLayout" Target="../slideLayouts/slideLayout153.xml"/><Relationship Id="rId158" Type="http://schemas.openxmlformats.org/officeDocument/2006/relationships/slideLayout" Target="../slideLayouts/slideLayout174.xml"/><Relationship Id="rId20" Type="http://schemas.openxmlformats.org/officeDocument/2006/relationships/slideLayout" Target="../slideLayouts/slideLayout36.xml"/><Relationship Id="rId41" Type="http://schemas.openxmlformats.org/officeDocument/2006/relationships/slideLayout" Target="../slideLayouts/slideLayout57.xml"/><Relationship Id="rId62" Type="http://schemas.openxmlformats.org/officeDocument/2006/relationships/slideLayout" Target="../slideLayouts/slideLayout78.xml"/><Relationship Id="rId83" Type="http://schemas.openxmlformats.org/officeDocument/2006/relationships/slideLayout" Target="../slideLayouts/slideLayout99.xml"/><Relationship Id="rId88" Type="http://schemas.openxmlformats.org/officeDocument/2006/relationships/slideLayout" Target="../slideLayouts/slideLayout104.xml"/><Relationship Id="rId111" Type="http://schemas.openxmlformats.org/officeDocument/2006/relationships/slideLayout" Target="../slideLayouts/slideLayout127.xml"/><Relationship Id="rId132" Type="http://schemas.openxmlformats.org/officeDocument/2006/relationships/slideLayout" Target="../slideLayouts/slideLayout148.xml"/><Relationship Id="rId153" Type="http://schemas.openxmlformats.org/officeDocument/2006/relationships/slideLayout" Target="../slideLayouts/slideLayout169.xml"/><Relationship Id="rId15" Type="http://schemas.openxmlformats.org/officeDocument/2006/relationships/slideLayout" Target="../slideLayouts/slideLayout31.xml"/><Relationship Id="rId36" Type="http://schemas.openxmlformats.org/officeDocument/2006/relationships/slideLayout" Target="../slideLayouts/slideLayout52.xml"/><Relationship Id="rId57" Type="http://schemas.openxmlformats.org/officeDocument/2006/relationships/slideLayout" Target="../slideLayouts/slideLayout73.xml"/><Relationship Id="rId106" Type="http://schemas.openxmlformats.org/officeDocument/2006/relationships/slideLayout" Target="../slideLayouts/slideLayout122.xml"/><Relationship Id="rId127" Type="http://schemas.openxmlformats.org/officeDocument/2006/relationships/slideLayout" Target="../slideLayouts/slideLayout143.xml"/><Relationship Id="rId10" Type="http://schemas.openxmlformats.org/officeDocument/2006/relationships/slideLayout" Target="../slideLayouts/slideLayout26.xml"/><Relationship Id="rId31" Type="http://schemas.openxmlformats.org/officeDocument/2006/relationships/slideLayout" Target="../slideLayouts/slideLayout47.xml"/><Relationship Id="rId52" Type="http://schemas.openxmlformats.org/officeDocument/2006/relationships/slideLayout" Target="../slideLayouts/slideLayout68.xml"/><Relationship Id="rId73" Type="http://schemas.openxmlformats.org/officeDocument/2006/relationships/slideLayout" Target="../slideLayouts/slideLayout89.xml"/><Relationship Id="rId78" Type="http://schemas.openxmlformats.org/officeDocument/2006/relationships/slideLayout" Target="../slideLayouts/slideLayout94.xml"/><Relationship Id="rId94" Type="http://schemas.openxmlformats.org/officeDocument/2006/relationships/slideLayout" Target="../slideLayouts/slideLayout110.xml"/><Relationship Id="rId99" Type="http://schemas.openxmlformats.org/officeDocument/2006/relationships/slideLayout" Target="../slideLayouts/slideLayout115.xml"/><Relationship Id="rId101" Type="http://schemas.openxmlformats.org/officeDocument/2006/relationships/slideLayout" Target="../slideLayouts/slideLayout117.xml"/><Relationship Id="rId122" Type="http://schemas.openxmlformats.org/officeDocument/2006/relationships/slideLayout" Target="../slideLayouts/slideLayout138.xml"/><Relationship Id="rId143" Type="http://schemas.openxmlformats.org/officeDocument/2006/relationships/slideLayout" Target="../slideLayouts/slideLayout159.xml"/><Relationship Id="rId148" Type="http://schemas.openxmlformats.org/officeDocument/2006/relationships/slideLayout" Target="../slideLayouts/slideLayout164.xml"/><Relationship Id="rId164" Type="http://schemas.openxmlformats.org/officeDocument/2006/relationships/image" Target="../media/image2.png"/><Relationship Id="rId4" Type="http://schemas.openxmlformats.org/officeDocument/2006/relationships/slideLayout" Target="../slideLayouts/slideLayout20.xml"/><Relationship Id="rId9" Type="http://schemas.openxmlformats.org/officeDocument/2006/relationships/slideLayout" Target="../slideLayouts/slideLayout25.xml"/><Relationship Id="rId26" Type="http://schemas.openxmlformats.org/officeDocument/2006/relationships/slideLayout" Target="../slideLayouts/slideLayout42.xml"/><Relationship Id="rId47" Type="http://schemas.openxmlformats.org/officeDocument/2006/relationships/slideLayout" Target="../slideLayouts/slideLayout63.xml"/><Relationship Id="rId68" Type="http://schemas.openxmlformats.org/officeDocument/2006/relationships/slideLayout" Target="../slideLayouts/slideLayout84.xml"/><Relationship Id="rId89" Type="http://schemas.openxmlformats.org/officeDocument/2006/relationships/slideLayout" Target="../slideLayouts/slideLayout105.xml"/><Relationship Id="rId112" Type="http://schemas.openxmlformats.org/officeDocument/2006/relationships/slideLayout" Target="../slideLayouts/slideLayout128.xml"/><Relationship Id="rId133" Type="http://schemas.openxmlformats.org/officeDocument/2006/relationships/slideLayout" Target="../slideLayouts/slideLayout149.xml"/><Relationship Id="rId154" Type="http://schemas.openxmlformats.org/officeDocument/2006/relationships/slideLayout" Target="../slideLayouts/slideLayout170.xml"/><Relationship Id="rId16" Type="http://schemas.openxmlformats.org/officeDocument/2006/relationships/slideLayout" Target="../slideLayouts/slideLayout32.xml"/><Relationship Id="rId37" Type="http://schemas.openxmlformats.org/officeDocument/2006/relationships/slideLayout" Target="../slideLayouts/slideLayout53.xml"/><Relationship Id="rId58" Type="http://schemas.openxmlformats.org/officeDocument/2006/relationships/slideLayout" Target="../slideLayouts/slideLayout74.xml"/><Relationship Id="rId79" Type="http://schemas.openxmlformats.org/officeDocument/2006/relationships/slideLayout" Target="../slideLayouts/slideLayout95.xml"/><Relationship Id="rId102" Type="http://schemas.openxmlformats.org/officeDocument/2006/relationships/slideLayout" Target="../slideLayouts/slideLayout118.xml"/><Relationship Id="rId123" Type="http://schemas.openxmlformats.org/officeDocument/2006/relationships/slideLayout" Target="../slideLayouts/slideLayout139.xml"/><Relationship Id="rId144" Type="http://schemas.openxmlformats.org/officeDocument/2006/relationships/slideLayout" Target="../slideLayouts/slideLayout160.xml"/><Relationship Id="rId90" Type="http://schemas.openxmlformats.org/officeDocument/2006/relationships/slideLayout" Target="../slideLayouts/slideLayout106.xml"/><Relationship Id="rId165" Type="http://schemas.openxmlformats.org/officeDocument/2006/relationships/image" Target="../media/image3.png"/><Relationship Id="rId27" Type="http://schemas.openxmlformats.org/officeDocument/2006/relationships/slideLayout" Target="../slideLayouts/slideLayout43.xml"/><Relationship Id="rId48" Type="http://schemas.openxmlformats.org/officeDocument/2006/relationships/slideLayout" Target="../slideLayouts/slideLayout64.xml"/><Relationship Id="rId69" Type="http://schemas.openxmlformats.org/officeDocument/2006/relationships/slideLayout" Target="../slideLayouts/slideLayout85.xml"/><Relationship Id="rId113" Type="http://schemas.openxmlformats.org/officeDocument/2006/relationships/slideLayout" Target="../slideLayouts/slideLayout129.xml"/><Relationship Id="rId134" Type="http://schemas.openxmlformats.org/officeDocument/2006/relationships/slideLayout" Target="../slideLayouts/slideLayout150.xml"/><Relationship Id="rId80" Type="http://schemas.openxmlformats.org/officeDocument/2006/relationships/slideLayout" Target="../slideLayouts/slideLayout96.xml"/><Relationship Id="rId155" Type="http://schemas.openxmlformats.org/officeDocument/2006/relationships/slideLayout" Target="../slideLayouts/slideLayout17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25571A4A-96CD-EE4C-B92F-17A6671C7D63}"/>
              </a:ext>
            </a:extLst>
          </p:cNvPr>
          <p:cNvSpPr>
            <a:spLocks noGrp="1"/>
          </p:cNvSpPr>
          <p:nvPr>
            <p:ph type="title"/>
          </p:nvPr>
        </p:nvSpPr>
        <p:spPr>
          <a:xfrm>
            <a:off x="411021" y="1541723"/>
            <a:ext cx="10515600" cy="517666"/>
          </a:xfrm>
          <a:prstGeom prst="rect">
            <a:avLst/>
          </a:prstGeom>
        </p:spPr>
        <p:txBody>
          <a:bodyPr vert="horz" lIns="91440" tIns="45720" rIns="91440" bIns="45720" rtlCol="0" anchor="t">
            <a:noAutofit/>
          </a:bodyPr>
          <a:lstStyle/>
          <a:p>
            <a:r>
              <a:rPr lang="en-GB" noProof="0"/>
              <a:t>Click to modify the title style</a:t>
            </a:r>
          </a:p>
        </p:txBody>
      </p:sp>
      <p:sp>
        <p:nvSpPr>
          <p:cNvPr id="3" name="Marcador de texto 2">
            <a:extLst>
              <a:ext uri="{FF2B5EF4-FFF2-40B4-BE49-F238E27FC236}">
                <a16:creationId xmlns:a16="http://schemas.microsoft.com/office/drawing/2014/main" id="{22491EEF-A675-614A-9540-A1E4F13DE6D0}"/>
              </a:ext>
            </a:extLst>
          </p:cNvPr>
          <p:cNvSpPr>
            <a:spLocks noGrp="1"/>
          </p:cNvSpPr>
          <p:nvPr>
            <p:ph type="body" idx="1"/>
          </p:nvPr>
        </p:nvSpPr>
        <p:spPr>
          <a:xfrm>
            <a:off x="408058" y="3389715"/>
            <a:ext cx="10515600" cy="906863"/>
          </a:xfrm>
          <a:prstGeom prst="rect">
            <a:avLst/>
          </a:prstGeom>
        </p:spPr>
        <p:txBody>
          <a:bodyPr vert="horz" lIns="91440" tIns="45720" rIns="91440" bIns="45720" rtlCol="0" anchor="t">
            <a:normAutofit/>
          </a:bodyPr>
          <a:lstStyle/>
          <a:p>
            <a:pPr lvl="0"/>
            <a:r>
              <a:rPr lang="en-GB" noProof="0"/>
              <a:t>Click to modify the title style</a:t>
            </a:r>
          </a:p>
        </p:txBody>
      </p:sp>
      <p:pic>
        <p:nvPicPr>
          <p:cNvPr id="6" name="Imagen 5" descr="Logotipo&#10;&#10;Descripción generada automáticamente">
            <a:extLst>
              <a:ext uri="{FF2B5EF4-FFF2-40B4-BE49-F238E27FC236}">
                <a16:creationId xmlns:a16="http://schemas.microsoft.com/office/drawing/2014/main" id="{CC2F06AB-ADCA-4C5D-A002-FCCE01A266C6}"/>
              </a:ext>
            </a:extLst>
          </p:cNvPr>
          <p:cNvPicPr>
            <a:picLocks noChangeAspect="1"/>
          </p:cNvPicPr>
          <p:nvPr userDrawn="1"/>
        </p:nvPicPr>
        <p:blipFill>
          <a:blip r:embed="rId3"/>
          <a:stretch>
            <a:fillRect/>
          </a:stretch>
        </p:blipFill>
        <p:spPr>
          <a:xfrm>
            <a:off x="504000" y="6444000"/>
            <a:ext cx="1059231" cy="180000"/>
          </a:xfrm>
          <a:prstGeom prst="rect">
            <a:avLst/>
          </a:prstGeom>
        </p:spPr>
      </p:pic>
    </p:spTree>
    <p:extLst>
      <p:ext uri="{BB962C8B-B14F-4D97-AF65-F5344CB8AC3E}">
        <p14:creationId xmlns:p14="http://schemas.microsoft.com/office/powerpoint/2010/main" val="3386373916"/>
      </p:ext>
    </p:extLst>
  </p:cSld>
  <p:clrMap bg1="lt1" tx1="dk1" bg2="lt2" tx2="dk2" accent1="accent1" accent2="accent2" accent3="accent3" accent4="accent4" accent5="accent5" accent6="accent6" hlink="hlink" folHlink="folHlink"/>
  <p:sldLayoutIdLst>
    <p:sldLayoutId id="2147483675" r:id="rId1"/>
  </p:sldLayoutIdLst>
  <p:hf hdr="0" ftr="0" dt="0"/>
  <p:txStyles>
    <p:titleStyle>
      <a:lvl1pPr algn="l" defTabSz="914400" rtl="0" eaLnBrk="1" latinLnBrk="0" hangingPunct="1">
        <a:lnSpc>
          <a:spcPct val="90000"/>
        </a:lnSpc>
        <a:spcBef>
          <a:spcPct val="0"/>
        </a:spcBef>
        <a:buNone/>
        <a:defRPr sz="2000" b="1" i="0" kern="1200" baseline="0">
          <a:solidFill>
            <a:schemeClr val="tx2"/>
          </a:solidFill>
          <a:latin typeface="+mj-lt"/>
          <a:ea typeface="+mj-ea"/>
          <a:cs typeface="+mj-cs"/>
        </a:defRPr>
      </a:lvl1pPr>
    </p:titleStyle>
    <p:bodyStyle>
      <a:lvl1pPr marL="0" indent="0" algn="l" defTabSz="914400" rtl="0" eaLnBrk="1" latinLnBrk="0" hangingPunct="1">
        <a:lnSpc>
          <a:spcPct val="90000"/>
        </a:lnSpc>
        <a:spcBef>
          <a:spcPts val="1000"/>
        </a:spcBef>
        <a:buFontTx/>
        <a:buNone/>
        <a:defRPr sz="2500" kern="1200" baseline="0">
          <a:solidFill>
            <a:schemeClr val="tx1"/>
          </a:solidFill>
          <a:latin typeface="+mn-lt"/>
          <a:ea typeface="+mn-ea"/>
          <a:cs typeface="+mn-cs"/>
        </a:defRPr>
      </a:lvl1pPr>
      <a:lvl2pPr marL="457200" indent="0" algn="l" defTabSz="914400" rtl="0" eaLnBrk="1" latinLnBrk="0" hangingPunct="1">
        <a:lnSpc>
          <a:spcPct val="90000"/>
        </a:lnSpc>
        <a:spcBef>
          <a:spcPts val="500"/>
        </a:spcBef>
        <a:buFontTx/>
        <a:buNone/>
        <a:defRPr sz="1800" kern="1200" baseline="0">
          <a:solidFill>
            <a:schemeClr val="tx1">
              <a:lumMod val="60000"/>
              <a:lumOff val="40000"/>
            </a:schemeClr>
          </a:solidFill>
          <a:latin typeface="+mn-lt"/>
          <a:ea typeface="+mn-ea"/>
          <a:cs typeface="+mn-cs"/>
        </a:defRPr>
      </a:lvl2pPr>
      <a:lvl3pPr marL="914400" indent="0" algn="l" defTabSz="914400" rtl="0" eaLnBrk="1" latinLnBrk="0" hangingPunct="1">
        <a:lnSpc>
          <a:spcPct val="90000"/>
        </a:lnSpc>
        <a:spcBef>
          <a:spcPts val="500"/>
        </a:spcBef>
        <a:buFontTx/>
        <a:buNone/>
        <a:defRPr sz="1300" kern="1200" cap="all" baseline="0">
          <a:solidFill>
            <a:schemeClr val="tx1">
              <a:lumMod val="60000"/>
              <a:lumOff val="40000"/>
            </a:schemeClr>
          </a:solidFill>
          <a:latin typeface="+mn-lt"/>
          <a:ea typeface="+mn-ea"/>
          <a:cs typeface="+mn-cs"/>
        </a:defRPr>
      </a:lvl3pPr>
      <a:lvl4pPr marL="1371600" indent="0" algn="l" defTabSz="914400" rtl="0" eaLnBrk="1" latinLnBrk="0" hangingPunct="1">
        <a:lnSpc>
          <a:spcPct val="90000"/>
        </a:lnSpc>
        <a:spcBef>
          <a:spcPts val="500"/>
        </a:spcBef>
        <a:buFontTx/>
        <a:buNone/>
        <a:defRPr sz="2000" kern="1200" cap="all" baseline="0">
          <a:solidFill>
            <a:schemeClr val="tx1"/>
          </a:solidFill>
          <a:latin typeface="+mn-lt"/>
          <a:ea typeface="+mn-ea"/>
          <a:cs typeface="+mn-cs"/>
        </a:defRPr>
      </a:lvl4pPr>
      <a:lvl5pPr marL="1828800" indent="0" algn="l" defTabSz="914400" rtl="0" eaLnBrk="1" latinLnBrk="0" hangingPunct="1">
        <a:lnSpc>
          <a:spcPct val="90000"/>
        </a:lnSpc>
        <a:spcBef>
          <a:spcPts val="500"/>
        </a:spcBef>
        <a:buFontTx/>
        <a:buNone/>
        <a:defRPr sz="25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7" pos="3840">
          <p15:clr>
            <a:srgbClr val="F26B43"/>
          </p15:clr>
        </p15:guide>
        <p15:guide id="8" pos="3613">
          <p15:clr>
            <a:srgbClr val="F26B43"/>
          </p15:clr>
        </p15:guide>
        <p15:guide id="9" pos="3386">
          <p15:clr>
            <a:srgbClr val="F26B43"/>
          </p15:clr>
        </p15:guide>
        <p15:guide id="10" pos="3160">
          <p15:clr>
            <a:srgbClr val="F26B43"/>
          </p15:clr>
        </p15:guide>
        <p15:guide id="11" pos="2933">
          <p15:clr>
            <a:srgbClr val="F26B43"/>
          </p15:clr>
        </p15:guide>
        <p15:guide id="12" pos="2706">
          <p15:clr>
            <a:srgbClr val="F26B43"/>
          </p15:clr>
        </p15:guide>
        <p15:guide id="13" pos="2479">
          <p15:clr>
            <a:srgbClr val="F26B43"/>
          </p15:clr>
        </p15:guide>
        <p15:guide id="14" pos="2252">
          <p15:clr>
            <a:srgbClr val="F26B43"/>
          </p15:clr>
        </p15:guide>
        <p15:guide id="15" pos="2026">
          <p15:clr>
            <a:srgbClr val="F26B43"/>
          </p15:clr>
        </p15:guide>
        <p15:guide id="16" pos="1572">
          <p15:clr>
            <a:srgbClr val="F26B43"/>
          </p15:clr>
        </p15:guide>
        <p15:guide id="17" pos="1345">
          <p15:clr>
            <a:srgbClr val="F26B43"/>
          </p15:clr>
        </p15:guide>
        <p15:guide id="18" pos="1799">
          <p15:clr>
            <a:srgbClr val="F26B43"/>
          </p15:clr>
        </p15:guide>
        <p15:guide id="19" pos="1118">
          <p15:clr>
            <a:srgbClr val="F26B43"/>
          </p15:clr>
        </p15:guide>
        <p15:guide id="20" pos="892">
          <p15:clr>
            <a:srgbClr val="F26B43"/>
          </p15:clr>
        </p15:guide>
        <p15:guide id="21" pos="665">
          <p15:clr>
            <a:srgbClr val="F26B43"/>
          </p15:clr>
        </p15:guide>
        <p15:guide id="22" pos="438">
          <p15:clr>
            <a:srgbClr val="F26B43"/>
          </p15:clr>
        </p15:guide>
        <p15:guide id="23" pos="211">
          <p15:clr>
            <a:srgbClr val="F26B43"/>
          </p15:clr>
        </p15:guide>
        <p15:guide id="24" pos="4067">
          <p15:clr>
            <a:srgbClr val="F26B43"/>
          </p15:clr>
        </p15:guide>
        <p15:guide id="25" pos="4294">
          <p15:clr>
            <a:srgbClr val="F26B43"/>
          </p15:clr>
        </p15:guide>
        <p15:guide id="26" pos="4520">
          <p15:clr>
            <a:srgbClr val="F26B43"/>
          </p15:clr>
        </p15:guide>
        <p15:guide id="27" pos="4747">
          <p15:clr>
            <a:srgbClr val="F26B43"/>
          </p15:clr>
        </p15:guide>
        <p15:guide id="28" pos="4974">
          <p15:clr>
            <a:srgbClr val="F26B43"/>
          </p15:clr>
        </p15:guide>
        <p15:guide id="29" pos="5201">
          <p15:clr>
            <a:srgbClr val="F26B43"/>
          </p15:clr>
        </p15:guide>
        <p15:guide id="30" pos="5428">
          <p15:clr>
            <a:srgbClr val="F26B43"/>
          </p15:clr>
        </p15:guide>
        <p15:guide id="31" pos="5654">
          <p15:clr>
            <a:srgbClr val="F26B43"/>
          </p15:clr>
        </p15:guide>
        <p15:guide id="32" pos="5881">
          <p15:clr>
            <a:srgbClr val="F26B43"/>
          </p15:clr>
        </p15:guide>
        <p15:guide id="33" pos="6108">
          <p15:clr>
            <a:srgbClr val="F26B43"/>
          </p15:clr>
        </p15:guide>
        <p15:guide id="34" pos="6335">
          <p15:clr>
            <a:srgbClr val="F26B43"/>
          </p15:clr>
        </p15:guide>
        <p15:guide id="35" pos="6562">
          <p15:clr>
            <a:srgbClr val="F26B43"/>
          </p15:clr>
        </p15:guide>
        <p15:guide id="36" pos="6788">
          <p15:clr>
            <a:srgbClr val="F26B43"/>
          </p15:clr>
        </p15:guide>
        <p15:guide id="37" pos="7015">
          <p15:clr>
            <a:srgbClr val="F26B43"/>
          </p15:clr>
        </p15:guide>
        <p15:guide id="38" pos="7242">
          <p15:clr>
            <a:srgbClr val="F26B43"/>
          </p15:clr>
        </p15:guide>
        <p15:guide id="39" pos="7469">
          <p15:clr>
            <a:srgbClr val="F26B43"/>
          </p15:clr>
        </p15:guide>
        <p15:guide id="40" orient="horz" pos="1933">
          <p15:clr>
            <a:srgbClr val="F26B43"/>
          </p15:clr>
        </p15:guide>
        <p15:guide id="41" orient="horz" pos="1706">
          <p15:clr>
            <a:srgbClr val="F26B43"/>
          </p15:clr>
        </p15:guide>
        <p15:guide id="42" orient="horz" pos="1480">
          <p15:clr>
            <a:srgbClr val="F26B43"/>
          </p15:clr>
        </p15:guide>
        <p15:guide id="43" orient="horz" pos="1253">
          <p15:clr>
            <a:srgbClr val="F26B43"/>
          </p15:clr>
        </p15:guide>
        <p15:guide id="44" orient="horz" pos="1026">
          <p15:clr>
            <a:srgbClr val="F26B43"/>
          </p15:clr>
        </p15:guide>
        <p15:guide id="45" orient="horz" pos="799">
          <p15:clr>
            <a:srgbClr val="F26B43"/>
          </p15:clr>
        </p15:guide>
        <p15:guide id="46" orient="horz" pos="572">
          <p15:clr>
            <a:srgbClr val="F26B43"/>
          </p15:clr>
        </p15:guide>
        <p15:guide id="47" orient="horz" pos="346">
          <p15:clr>
            <a:srgbClr val="F26B43"/>
          </p15:clr>
        </p15:guide>
        <p15:guide id="48" orient="horz" pos="119">
          <p15:clr>
            <a:srgbClr val="F26B43"/>
          </p15:clr>
        </p15:guide>
        <p15:guide id="49" orient="horz" pos="2387">
          <p15:clr>
            <a:srgbClr val="F26B43"/>
          </p15:clr>
        </p15:guide>
        <p15:guide id="50" orient="horz" pos="2614">
          <p15:clr>
            <a:srgbClr val="F26B43"/>
          </p15:clr>
        </p15:guide>
        <p15:guide id="51" orient="horz" pos="2840">
          <p15:clr>
            <a:srgbClr val="F26B43"/>
          </p15:clr>
        </p15:guide>
        <p15:guide id="52" orient="horz" pos="3067">
          <p15:clr>
            <a:srgbClr val="F26B43"/>
          </p15:clr>
        </p15:guide>
        <p15:guide id="53" orient="horz" pos="3294">
          <p15:clr>
            <a:srgbClr val="F26B43"/>
          </p15:clr>
        </p15:guide>
        <p15:guide id="54" orient="horz" pos="3521">
          <p15:clr>
            <a:srgbClr val="F26B43"/>
          </p15:clr>
        </p15:guide>
        <p15:guide id="55" orient="horz" pos="3748">
          <p15:clr>
            <a:srgbClr val="F26B43"/>
          </p15:clr>
        </p15:guide>
        <p15:guide id="56" orient="horz" pos="3974">
          <p15:clr>
            <a:srgbClr val="F26B43"/>
          </p15:clr>
        </p15:guide>
        <p15:guide id="57" orient="horz" pos="4201">
          <p15:clr>
            <a:srgbClr val="F26B43"/>
          </p15:clr>
        </p15:guide>
        <p15:guide id="58" pos="325">
          <p15:clr>
            <a:srgbClr val="F26B43"/>
          </p15:clr>
        </p15:guide>
        <p15:guide id="59" pos="7355">
          <p15:clr>
            <a:srgbClr val="F26B43"/>
          </p15:clr>
        </p15:guide>
        <p15:guide id="60" orient="horz" pos="408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25571A4A-96CD-EE4C-B92F-17A6671C7D63}"/>
              </a:ext>
            </a:extLst>
          </p:cNvPr>
          <p:cNvSpPr>
            <a:spLocks noGrp="1"/>
          </p:cNvSpPr>
          <p:nvPr>
            <p:ph type="title"/>
          </p:nvPr>
        </p:nvSpPr>
        <p:spPr>
          <a:xfrm>
            <a:off x="380683" y="1541722"/>
            <a:ext cx="10515600" cy="1325563"/>
          </a:xfrm>
          <a:prstGeom prst="rect">
            <a:avLst/>
          </a:prstGeom>
        </p:spPr>
        <p:txBody>
          <a:bodyPr vert="horz" lIns="91440" tIns="45720" rIns="91440" bIns="45720" rtlCol="0" anchor="t">
            <a:noAutofit/>
          </a:bodyPr>
          <a:lstStyle/>
          <a:p>
            <a:r>
              <a:rPr lang="en-GB" noProof="0"/>
              <a:t>Click to modify the title style</a:t>
            </a:r>
          </a:p>
        </p:txBody>
      </p:sp>
      <p:sp>
        <p:nvSpPr>
          <p:cNvPr id="3" name="Marcador de texto 2">
            <a:extLst>
              <a:ext uri="{FF2B5EF4-FFF2-40B4-BE49-F238E27FC236}">
                <a16:creationId xmlns:a16="http://schemas.microsoft.com/office/drawing/2014/main" id="{22491EEF-A675-614A-9540-A1E4F13DE6D0}"/>
              </a:ext>
            </a:extLst>
          </p:cNvPr>
          <p:cNvSpPr>
            <a:spLocks noGrp="1"/>
          </p:cNvSpPr>
          <p:nvPr>
            <p:ph type="body" idx="1"/>
          </p:nvPr>
        </p:nvSpPr>
        <p:spPr>
          <a:xfrm>
            <a:off x="404300" y="3389715"/>
            <a:ext cx="10515600" cy="2180575"/>
          </a:xfrm>
          <a:prstGeom prst="rect">
            <a:avLst/>
          </a:prstGeom>
        </p:spPr>
        <p:txBody>
          <a:bodyPr vert="horz" lIns="91440" tIns="45720" rIns="91440" bIns="45720" rtlCol="0" anchor="t">
            <a:normAutofit/>
          </a:bodyPr>
          <a:lstStyle/>
          <a:p>
            <a:pPr lvl="0"/>
            <a:r>
              <a:rPr lang="en-GB" noProof="0"/>
              <a:t>Click to modify the title style</a:t>
            </a:r>
          </a:p>
          <a:p>
            <a:pPr lvl="1"/>
            <a:r>
              <a:rPr lang="en-GB" noProof="0"/>
              <a:t>Second level</a:t>
            </a:r>
          </a:p>
          <a:p>
            <a:pPr lvl="2"/>
            <a:r>
              <a:rPr lang="en-GB" noProof="0"/>
              <a:t>Third level</a:t>
            </a:r>
          </a:p>
          <a:p>
            <a:pPr lvl="3"/>
            <a:r>
              <a:rPr lang="en-GB" noProof="0"/>
              <a:t>Fourth level</a:t>
            </a:r>
          </a:p>
          <a:p>
            <a:pPr lvl="4"/>
            <a:r>
              <a:rPr lang="en-GB" noProof="0"/>
              <a:t>Fifth level</a:t>
            </a:r>
          </a:p>
        </p:txBody>
      </p:sp>
    </p:spTree>
    <p:extLst>
      <p:ext uri="{BB962C8B-B14F-4D97-AF65-F5344CB8AC3E}">
        <p14:creationId xmlns:p14="http://schemas.microsoft.com/office/powerpoint/2010/main" val="2817336450"/>
      </p:ext>
    </p:extLst>
  </p:cSld>
  <p:clrMap bg1="lt1" tx1="dk1" bg2="lt2" tx2="dk2" accent1="accent1" accent2="accent2" accent3="accent3" accent4="accent4" accent5="accent5" accent6="accent6" hlink="hlink" folHlink="folHlink"/>
  <p:sldLayoutIdLst>
    <p:sldLayoutId id="2147483659" r:id="rId1"/>
    <p:sldLayoutId id="2147483717" r:id="rId2"/>
    <p:sldLayoutId id="2147483718" r:id="rId3"/>
    <p:sldLayoutId id="2147483720" r:id="rId4"/>
    <p:sldLayoutId id="2147483721" r:id="rId5"/>
    <p:sldLayoutId id="2147483887" r:id="rId6"/>
    <p:sldLayoutId id="2147483891" r:id="rId7"/>
  </p:sldLayoutIdLst>
  <p:hf hdr="0" ftr="0" dt="0"/>
  <p:txStyles>
    <p:titleStyle>
      <a:lvl1pPr algn="l" defTabSz="914400" rtl="0" eaLnBrk="1" latinLnBrk="0" hangingPunct="1">
        <a:lnSpc>
          <a:spcPct val="90000"/>
        </a:lnSpc>
        <a:spcBef>
          <a:spcPct val="0"/>
        </a:spcBef>
        <a:buNone/>
        <a:defRPr sz="5400" b="1" i="0" kern="1200" baseline="0">
          <a:solidFill>
            <a:schemeClr val="tx2"/>
          </a:solidFill>
          <a:latin typeface="+mj-lt"/>
          <a:ea typeface="+mj-ea"/>
          <a:cs typeface="+mj-cs"/>
        </a:defRPr>
      </a:lvl1pPr>
    </p:titleStyle>
    <p:bodyStyle>
      <a:lvl1pPr marL="0" indent="0" algn="l" defTabSz="914400" rtl="0" eaLnBrk="1" latinLnBrk="0" hangingPunct="1">
        <a:lnSpc>
          <a:spcPct val="90000"/>
        </a:lnSpc>
        <a:spcBef>
          <a:spcPts val="1000"/>
        </a:spcBef>
        <a:buFontTx/>
        <a:buNone/>
        <a:defRPr sz="2500" kern="1200" baseline="0">
          <a:solidFill>
            <a:schemeClr val="tx1"/>
          </a:solidFill>
          <a:latin typeface="+mn-lt"/>
          <a:ea typeface="+mn-ea"/>
          <a:cs typeface="+mn-cs"/>
        </a:defRPr>
      </a:lvl1pPr>
      <a:lvl2pPr marL="457200" indent="0" algn="l" defTabSz="914400" rtl="0" eaLnBrk="1" latinLnBrk="0" hangingPunct="1">
        <a:lnSpc>
          <a:spcPct val="90000"/>
        </a:lnSpc>
        <a:spcBef>
          <a:spcPts val="500"/>
        </a:spcBef>
        <a:buFontTx/>
        <a:buNone/>
        <a:defRPr sz="2500" kern="1200" baseline="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sz="2500" kern="1200" baseline="0">
          <a:solidFill>
            <a:schemeClr val="tx1"/>
          </a:solidFill>
          <a:latin typeface="+mn-lt"/>
          <a:ea typeface="+mn-ea"/>
          <a:cs typeface="+mn-cs"/>
        </a:defRPr>
      </a:lvl3pPr>
      <a:lvl4pPr marL="1371600" indent="0" algn="l" defTabSz="914400" rtl="0" eaLnBrk="1" latinLnBrk="0" hangingPunct="1">
        <a:lnSpc>
          <a:spcPct val="90000"/>
        </a:lnSpc>
        <a:spcBef>
          <a:spcPts val="500"/>
        </a:spcBef>
        <a:buFontTx/>
        <a:buNone/>
        <a:defRPr sz="2500" kern="1200" baseline="0">
          <a:solidFill>
            <a:schemeClr val="tx1"/>
          </a:solidFill>
          <a:latin typeface="+mn-lt"/>
          <a:ea typeface="+mn-ea"/>
          <a:cs typeface="+mn-cs"/>
        </a:defRPr>
      </a:lvl4pPr>
      <a:lvl5pPr marL="1828800" indent="0" algn="l" defTabSz="914400" rtl="0" eaLnBrk="1" latinLnBrk="0" hangingPunct="1">
        <a:lnSpc>
          <a:spcPct val="90000"/>
        </a:lnSpc>
        <a:spcBef>
          <a:spcPts val="500"/>
        </a:spcBef>
        <a:buFontTx/>
        <a:buNone/>
        <a:defRPr sz="25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7" pos="3840">
          <p15:clr>
            <a:srgbClr val="F26B43"/>
          </p15:clr>
        </p15:guide>
        <p15:guide id="8" pos="3613">
          <p15:clr>
            <a:srgbClr val="F26B43"/>
          </p15:clr>
        </p15:guide>
        <p15:guide id="9" pos="3386">
          <p15:clr>
            <a:srgbClr val="F26B43"/>
          </p15:clr>
        </p15:guide>
        <p15:guide id="10" pos="3160">
          <p15:clr>
            <a:srgbClr val="F26B43"/>
          </p15:clr>
        </p15:guide>
        <p15:guide id="11" pos="2933">
          <p15:clr>
            <a:srgbClr val="F26B43"/>
          </p15:clr>
        </p15:guide>
        <p15:guide id="12" pos="2706">
          <p15:clr>
            <a:srgbClr val="F26B43"/>
          </p15:clr>
        </p15:guide>
        <p15:guide id="13" pos="2479">
          <p15:clr>
            <a:srgbClr val="F26B43"/>
          </p15:clr>
        </p15:guide>
        <p15:guide id="14" pos="2252">
          <p15:clr>
            <a:srgbClr val="F26B43"/>
          </p15:clr>
        </p15:guide>
        <p15:guide id="15" pos="2026">
          <p15:clr>
            <a:srgbClr val="F26B43"/>
          </p15:clr>
        </p15:guide>
        <p15:guide id="16" pos="1572">
          <p15:clr>
            <a:srgbClr val="F26B43"/>
          </p15:clr>
        </p15:guide>
        <p15:guide id="17" pos="1345">
          <p15:clr>
            <a:srgbClr val="F26B43"/>
          </p15:clr>
        </p15:guide>
        <p15:guide id="18" pos="1799">
          <p15:clr>
            <a:srgbClr val="F26B43"/>
          </p15:clr>
        </p15:guide>
        <p15:guide id="19" pos="1118">
          <p15:clr>
            <a:srgbClr val="F26B43"/>
          </p15:clr>
        </p15:guide>
        <p15:guide id="20" pos="892">
          <p15:clr>
            <a:srgbClr val="F26B43"/>
          </p15:clr>
        </p15:guide>
        <p15:guide id="21" pos="665">
          <p15:clr>
            <a:srgbClr val="F26B43"/>
          </p15:clr>
        </p15:guide>
        <p15:guide id="22" pos="438">
          <p15:clr>
            <a:srgbClr val="F26B43"/>
          </p15:clr>
        </p15:guide>
        <p15:guide id="23" pos="211">
          <p15:clr>
            <a:srgbClr val="F26B43"/>
          </p15:clr>
        </p15:guide>
        <p15:guide id="24" pos="4067">
          <p15:clr>
            <a:srgbClr val="F26B43"/>
          </p15:clr>
        </p15:guide>
        <p15:guide id="25" pos="4294">
          <p15:clr>
            <a:srgbClr val="F26B43"/>
          </p15:clr>
        </p15:guide>
        <p15:guide id="26" pos="4520">
          <p15:clr>
            <a:srgbClr val="F26B43"/>
          </p15:clr>
        </p15:guide>
        <p15:guide id="27" pos="4747">
          <p15:clr>
            <a:srgbClr val="F26B43"/>
          </p15:clr>
        </p15:guide>
        <p15:guide id="28" pos="4974">
          <p15:clr>
            <a:srgbClr val="F26B43"/>
          </p15:clr>
        </p15:guide>
        <p15:guide id="29" pos="5201">
          <p15:clr>
            <a:srgbClr val="F26B43"/>
          </p15:clr>
        </p15:guide>
        <p15:guide id="30" pos="5428">
          <p15:clr>
            <a:srgbClr val="F26B43"/>
          </p15:clr>
        </p15:guide>
        <p15:guide id="31" pos="5654">
          <p15:clr>
            <a:srgbClr val="F26B43"/>
          </p15:clr>
        </p15:guide>
        <p15:guide id="32" pos="5881">
          <p15:clr>
            <a:srgbClr val="F26B43"/>
          </p15:clr>
        </p15:guide>
        <p15:guide id="33" pos="6108">
          <p15:clr>
            <a:srgbClr val="F26B43"/>
          </p15:clr>
        </p15:guide>
        <p15:guide id="34" pos="6335">
          <p15:clr>
            <a:srgbClr val="F26B43"/>
          </p15:clr>
        </p15:guide>
        <p15:guide id="35" pos="6562">
          <p15:clr>
            <a:srgbClr val="F26B43"/>
          </p15:clr>
        </p15:guide>
        <p15:guide id="36" pos="6788">
          <p15:clr>
            <a:srgbClr val="F26B43"/>
          </p15:clr>
        </p15:guide>
        <p15:guide id="37" pos="7015">
          <p15:clr>
            <a:srgbClr val="F26B43"/>
          </p15:clr>
        </p15:guide>
        <p15:guide id="38" pos="7242">
          <p15:clr>
            <a:srgbClr val="F26B43"/>
          </p15:clr>
        </p15:guide>
        <p15:guide id="39" pos="7469">
          <p15:clr>
            <a:srgbClr val="F26B43"/>
          </p15:clr>
        </p15:guide>
        <p15:guide id="40" orient="horz" pos="1933">
          <p15:clr>
            <a:srgbClr val="F26B43"/>
          </p15:clr>
        </p15:guide>
        <p15:guide id="41" orient="horz" pos="1706">
          <p15:clr>
            <a:srgbClr val="F26B43"/>
          </p15:clr>
        </p15:guide>
        <p15:guide id="42" orient="horz" pos="1480">
          <p15:clr>
            <a:srgbClr val="F26B43"/>
          </p15:clr>
        </p15:guide>
        <p15:guide id="43" orient="horz" pos="1253">
          <p15:clr>
            <a:srgbClr val="F26B43"/>
          </p15:clr>
        </p15:guide>
        <p15:guide id="44" orient="horz" pos="1026">
          <p15:clr>
            <a:srgbClr val="F26B43"/>
          </p15:clr>
        </p15:guide>
        <p15:guide id="45" orient="horz" pos="799">
          <p15:clr>
            <a:srgbClr val="F26B43"/>
          </p15:clr>
        </p15:guide>
        <p15:guide id="46" orient="horz" pos="572">
          <p15:clr>
            <a:srgbClr val="F26B43"/>
          </p15:clr>
        </p15:guide>
        <p15:guide id="47" orient="horz" pos="346">
          <p15:clr>
            <a:srgbClr val="F26B43"/>
          </p15:clr>
        </p15:guide>
        <p15:guide id="48" orient="horz" pos="119">
          <p15:clr>
            <a:srgbClr val="F26B43"/>
          </p15:clr>
        </p15:guide>
        <p15:guide id="49" orient="horz" pos="2387">
          <p15:clr>
            <a:srgbClr val="F26B43"/>
          </p15:clr>
        </p15:guide>
        <p15:guide id="50" orient="horz" pos="2614">
          <p15:clr>
            <a:srgbClr val="F26B43"/>
          </p15:clr>
        </p15:guide>
        <p15:guide id="51" orient="horz" pos="2840">
          <p15:clr>
            <a:srgbClr val="F26B43"/>
          </p15:clr>
        </p15:guide>
        <p15:guide id="52" orient="horz" pos="3067">
          <p15:clr>
            <a:srgbClr val="F26B43"/>
          </p15:clr>
        </p15:guide>
        <p15:guide id="53" orient="horz" pos="3294">
          <p15:clr>
            <a:srgbClr val="F26B43"/>
          </p15:clr>
        </p15:guide>
        <p15:guide id="54" orient="horz" pos="3521">
          <p15:clr>
            <a:srgbClr val="F26B43"/>
          </p15:clr>
        </p15:guide>
        <p15:guide id="55" orient="horz" pos="3748">
          <p15:clr>
            <a:srgbClr val="F26B43"/>
          </p15:clr>
        </p15:guide>
        <p15:guide id="56" orient="horz" pos="3974">
          <p15:clr>
            <a:srgbClr val="F26B43"/>
          </p15:clr>
        </p15:guide>
        <p15:guide id="57" orient="horz" pos="4201">
          <p15:clr>
            <a:srgbClr val="F26B43"/>
          </p15:clr>
        </p15:guide>
        <p15:guide id="58" pos="325">
          <p15:clr>
            <a:srgbClr val="F26B43"/>
          </p15:clr>
        </p15:guide>
        <p15:guide id="59" pos="7355">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25571A4A-96CD-EE4C-B92F-17A6671C7D63}"/>
              </a:ext>
            </a:extLst>
          </p:cNvPr>
          <p:cNvSpPr>
            <a:spLocks noGrp="1"/>
          </p:cNvSpPr>
          <p:nvPr>
            <p:ph type="title"/>
          </p:nvPr>
        </p:nvSpPr>
        <p:spPr>
          <a:xfrm>
            <a:off x="410234" y="624928"/>
            <a:ext cx="2774901" cy="1325563"/>
          </a:xfrm>
          <a:prstGeom prst="rect">
            <a:avLst/>
          </a:prstGeom>
        </p:spPr>
        <p:txBody>
          <a:bodyPr vert="horz" lIns="91440" tIns="45720" rIns="91440" bIns="45720" rtlCol="0" anchor="t">
            <a:noAutofit/>
          </a:bodyPr>
          <a:lstStyle/>
          <a:p>
            <a:r>
              <a:rPr lang="en-GB" noProof="0"/>
              <a:t>Click to modify the title style</a:t>
            </a:r>
          </a:p>
        </p:txBody>
      </p:sp>
      <p:sp>
        <p:nvSpPr>
          <p:cNvPr id="3" name="Marcador de texto 2">
            <a:extLst>
              <a:ext uri="{FF2B5EF4-FFF2-40B4-BE49-F238E27FC236}">
                <a16:creationId xmlns:a16="http://schemas.microsoft.com/office/drawing/2014/main" id="{22491EEF-A675-614A-9540-A1E4F13DE6D0}"/>
              </a:ext>
            </a:extLst>
          </p:cNvPr>
          <p:cNvSpPr>
            <a:spLocks noGrp="1"/>
          </p:cNvSpPr>
          <p:nvPr>
            <p:ph type="body" idx="1"/>
          </p:nvPr>
        </p:nvSpPr>
        <p:spPr>
          <a:xfrm>
            <a:off x="403659" y="3389715"/>
            <a:ext cx="10515600" cy="2180575"/>
          </a:xfrm>
          <a:prstGeom prst="rect">
            <a:avLst/>
          </a:prstGeom>
        </p:spPr>
        <p:txBody>
          <a:bodyPr vert="horz" lIns="91440" tIns="45720" rIns="91440" bIns="45720" numCol="1" rtlCol="0" anchor="t">
            <a:normAutofit/>
          </a:bodyPr>
          <a:lstStyle/>
          <a:p>
            <a:pPr lvl="0"/>
            <a:r>
              <a:rPr lang="en-GB" noProof="0"/>
              <a:t>Click to modify the title style</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Marcador de número de diapositiva 5">
            <a:extLst>
              <a:ext uri="{FF2B5EF4-FFF2-40B4-BE49-F238E27FC236}">
                <a16:creationId xmlns:a16="http://schemas.microsoft.com/office/drawing/2014/main" id="{698C4985-D042-A04D-9E87-4E855F336546}"/>
              </a:ext>
            </a:extLst>
          </p:cNvPr>
          <p:cNvSpPr>
            <a:spLocks noGrp="1"/>
          </p:cNvSpPr>
          <p:nvPr>
            <p:ph type="sldNum" sz="quarter" idx="4"/>
          </p:nvPr>
        </p:nvSpPr>
        <p:spPr>
          <a:xfrm>
            <a:off x="9077341" y="6357204"/>
            <a:ext cx="2743200" cy="365125"/>
          </a:xfrm>
          <a:prstGeom prst="rect">
            <a:avLst/>
          </a:prstGeom>
        </p:spPr>
        <p:txBody>
          <a:bodyPr vert="horz" lIns="91440" tIns="45720" rIns="91440" bIns="45720" rtlCol="0" anchor="ctr"/>
          <a:lstStyle>
            <a:lvl1pPr algn="r">
              <a:defRPr sz="1000">
                <a:solidFill>
                  <a:schemeClr val="tx1">
                    <a:lumMod val="60000"/>
                    <a:lumOff val="40000"/>
                  </a:schemeClr>
                </a:solidFill>
              </a:defRPr>
            </a:lvl1pPr>
          </a:lstStyle>
          <a:p>
            <a:fld id="{E7EBEDA2-51E6-554C-A63C-E820F6D0080D}" type="slidenum">
              <a:rPr lang="es-ES" smtClean="0"/>
              <a:pPr/>
              <a:t>‹#›</a:t>
            </a:fld>
            <a:endParaRPr lang="es-ES" dirty="0"/>
          </a:p>
        </p:txBody>
      </p:sp>
    </p:spTree>
    <p:extLst>
      <p:ext uri="{BB962C8B-B14F-4D97-AF65-F5344CB8AC3E}">
        <p14:creationId xmlns:p14="http://schemas.microsoft.com/office/powerpoint/2010/main" val="153910724"/>
      </p:ext>
    </p:extLst>
  </p:cSld>
  <p:clrMap bg1="lt1" tx1="dk1" bg2="lt2" tx2="dk2" accent1="accent1" accent2="accent2" accent3="accent3" accent4="accent4" accent5="accent5" accent6="accent6" hlink="hlink" folHlink="folHlink"/>
  <p:sldLayoutIdLst>
    <p:sldLayoutId id="2147483702" r:id="rId1"/>
    <p:sldLayoutId id="2147483686" r:id="rId2"/>
    <p:sldLayoutId id="2147483692" r:id="rId3"/>
    <p:sldLayoutId id="2147483888" r:id="rId4"/>
    <p:sldLayoutId id="2147483889" r:id="rId5"/>
    <p:sldLayoutId id="2147483890" r:id="rId6"/>
  </p:sldLayoutIdLst>
  <p:hf hdr="0" ftr="0" dt="0"/>
  <p:txStyles>
    <p:titleStyle>
      <a:lvl1pPr algn="l" defTabSz="914400" rtl="0" eaLnBrk="1" latinLnBrk="0" hangingPunct="1">
        <a:lnSpc>
          <a:spcPct val="90000"/>
        </a:lnSpc>
        <a:spcBef>
          <a:spcPct val="0"/>
        </a:spcBef>
        <a:buNone/>
        <a:defRPr sz="2400" b="1" i="0" kern="1200" baseline="0">
          <a:solidFill>
            <a:schemeClr val="tx2"/>
          </a:solidFill>
          <a:latin typeface="+mj-lt"/>
          <a:ea typeface="+mj-ea"/>
          <a:cs typeface="+mj-cs"/>
        </a:defRPr>
      </a:lvl1pPr>
    </p:titleStyle>
    <p:bodyStyle>
      <a:lvl1pPr marL="0" indent="0" algn="l" defTabSz="914400" rtl="0" eaLnBrk="1" latinLnBrk="0" hangingPunct="1">
        <a:lnSpc>
          <a:spcPct val="90000"/>
        </a:lnSpc>
        <a:spcBef>
          <a:spcPts val="1000"/>
        </a:spcBef>
        <a:buFontTx/>
        <a:buNone/>
        <a:defRPr sz="1700" kern="1200" baseline="0">
          <a:solidFill>
            <a:schemeClr val="tx1"/>
          </a:solidFill>
          <a:latin typeface="+mn-lt"/>
          <a:ea typeface="+mn-ea"/>
          <a:cs typeface="+mn-cs"/>
        </a:defRPr>
      </a:lvl1pPr>
      <a:lvl2pPr marL="457200" indent="0" algn="l" defTabSz="914400" rtl="0" eaLnBrk="1" latinLnBrk="0" hangingPunct="1">
        <a:lnSpc>
          <a:spcPct val="90000"/>
        </a:lnSpc>
        <a:spcBef>
          <a:spcPts val="500"/>
        </a:spcBef>
        <a:buFontTx/>
        <a:buNone/>
        <a:defRPr sz="1700" kern="1200" baseline="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sz="1700" kern="1200" baseline="0">
          <a:solidFill>
            <a:schemeClr val="tx1"/>
          </a:solidFill>
          <a:latin typeface="+mn-lt"/>
          <a:ea typeface="+mn-ea"/>
          <a:cs typeface="+mn-cs"/>
        </a:defRPr>
      </a:lvl3pPr>
      <a:lvl4pPr marL="1371600" indent="0" algn="l" defTabSz="914400" rtl="0" eaLnBrk="1" latinLnBrk="0" hangingPunct="1">
        <a:lnSpc>
          <a:spcPct val="90000"/>
        </a:lnSpc>
        <a:spcBef>
          <a:spcPts val="500"/>
        </a:spcBef>
        <a:buFontTx/>
        <a:buNone/>
        <a:defRPr sz="1700" kern="1200" baseline="0">
          <a:solidFill>
            <a:schemeClr val="tx1"/>
          </a:solidFill>
          <a:latin typeface="+mn-lt"/>
          <a:ea typeface="+mn-ea"/>
          <a:cs typeface="+mn-cs"/>
        </a:defRPr>
      </a:lvl4pPr>
      <a:lvl5pPr marL="1828800" indent="0" algn="l" defTabSz="914400" rtl="0" eaLnBrk="1" latinLnBrk="0" hangingPunct="1">
        <a:lnSpc>
          <a:spcPct val="90000"/>
        </a:lnSpc>
        <a:spcBef>
          <a:spcPts val="500"/>
        </a:spcBef>
        <a:buFontTx/>
        <a:buNone/>
        <a:defRPr sz="17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7" pos="3840">
          <p15:clr>
            <a:srgbClr val="F26B43"/>
          </p15:clr>
        </p15:guide>
        <p15:guide id="8" pos="3613">
          <p15:clr>
            <a:srgbClr val="F26B43"/>
          </p15:clr>
        </p15:guide>
        <p15:guide id="9" pos="3386">
          <p15:clr>
            <a:srgbClr val="F26B43"/>
          </p15:clr>
        </p15:guide>
        <p15:guide id="10" pos="3160">
          <p15:clr>
            <a:srgbClr val="F26B43"/>
          </p15:clr>
        </p15:guide>
        <p15:guide id="11" pos="2933">
          <p15:clr>
            <a:srgbClr val="F26B43"/>
          </p15:clr>
        </p15:guide>
        <p15:guide id="12" pos="2706">
          <p15:clr>
            <a:srgbClr val="F26B43"/>
          </p15:clr>
        </p15:guide>
        <p15:guide id="13" pos="2479">
          <p15:clr>
            <a:srgbClr val="F26B43"/>
          </p15:clr>
        </p15:guide>
        <p15:guide id="14" pos="2252">
          <p15:clr>
            <a:srgbClr val="F26B43"/>
          </p15:clr>
        </p15:guide>
        <p15:guide id="15" pos="2026">
          <p15:clr>
            <a:srgbClr val="F26B43"/>
          </p15:clr>
        </p15:guide>
        <p15:guide id="16" pos="1572">
          <p15:clr>
            <a:srgbClr val="F26B43"/>
          </p15:clr>
        </p15:guide>
        <p15:guide id="17" pos="1345">
          <p15:clr>
            <a:srgbClr val="F26B43"/>
          </p15:clr>
        </p15:guide>
        <p15:guide id="18" pos="1799">
          <p15:clr>
            <a:srgbClr val="F26B43"/>
          </p15:clr>
        </p15:guide>
        <p15:guide id="19" pos="1118">
          <p15:clr>
            <a:srgbClr val="F26B43"/>
          </p15:clr>
        </p15:guide>
        <p15:guide id="20" pos="892">
          <p15:clr>
            <a:srgbClr val="F26B43"/>
          </p15:clr>
        </p15:guide>
        <p15:guide id="21" pos="665">
          <p15:clr>
            <a:srgbClr val="F26B43"/>
          </p15:clr>
        </p15:guide>
        <p15:guide id="22" pos="438">
          <p15:clr>
            <a:srgbClr val="F26B43"/>
          </p15:clr>
        </p15:guide>
        <p15:guide id="23" pos="211">
          <p15:clr>
            <a:srgbClr val="F26B43"/>
          </p15:clr>
        </p15:guide>
        <p15:guide id="24" pos="4067">
          <p15:clr>
            <a:srgbClr val="F26B43"/>
          </p15:clr>
        </p15:guide>
        <p15:guide id="25" pos="4294">
          <p15:clr>
            <a:srgbClr val="F26B43"/>
          </p15:clr>
        </p15:guide>
        <p15:guide id="26" pos="4520">
          <p15:clr>
            <a:srgbClr val="F26B43"/>
          </p15:clr>
        </p15:guide>
        <p15:guide id="27" pos="4747">
          <p15:clr>
            <a:srgbClr val="F26B43"/>
          </p15:clr>
        </p15:guide>
        <p15:guide id="28" pos="4974">
          <p15:clr>
            <a:srgbClr val="F26B43"/>
          </p15:clr>
        </p15:guide>
        <p15:guide id="29" pos="5201">
          <p15:clr>
            <a:srgbClr val="F26B43"/>
          </p15:clr>
        </p15:guide>
        <p15:guide id="30" pos="5428">
          <p15:clr>
            <a:srgbClr val="F26B43"/>
          </p15:clr>
        </p15:guide>
        <p15:guide id="31" pos="5654">
          <p15:clr>
            <a:srgbClr val="F26B43"/>
          </p15:clr>
        </p15:guide>
        <p15:guide id="32" pos="5881">
          <p15:clr>
            <a:srgbClr val="F26B43"/>
          </p15:clr>
        </p15:guide>
        <p15:guide id="33" pos="6108">
          <p15:clr>
            <a:srgbClr val="F26B43"/>
          </p15:clr>
        </p15:guide>
        <p15:guide id="34" pos="6335">
          <p15:clr>
            <a:srgbClr val="F26B43"/>
          </p15:clr>
        </p15:guide>
        <p15:guide id="35" pos="6562">
          <p15:clr>
            <a:srgbClr val="F26B43"/>
          </p15:clr>
        </p15:guide>
        <p15:guide id="36" pos="6788">
          <p15:clr>
            <a:srgbClr val="F26B43"/>
          </p15:clr>
        </p15:guide>
        <p15:guide id="37" pos="7015">
          <p15:clr>
            <a:srgbClr val="F26B43"/>
          </p15:clr>
        </p15:guide>
        <p15:guide id="38" pos="7242">
          <p15:clr>
            <a:srgbClr val="F26B43"/>
          </p15:clr>
        </p15:guide>
        <p15:guide id="39" pos="7469">
          <p15:clr>
            <a:srgbClr val="F26B43"/>
          </p15:clr>
        </p15:guide>
        <p15:guide id="40" orient="horz" pos="1933">
          <p15:clr>
            <a:srgbClr val="F26B43"/>
          </p15:clr>
        </p15:guide>
        <p15:guide id="41" orient="horz" pos="1706">
          <p15:clr>
            <a:srgbClr val="F26B43"/>
          </p15:clr>
        </p15:guide>
        <p15:guide id="42" orient="horz" pos="1480">
          <p15:clr>
            <a:srgbClr val="F26B43"/>
          </p15:clr>
        </p15:guide>
        <p15:guide id="43" orient="horz" pos="1253">
          <p15:clr>
            <a:srgbClr val="F26B43"/>
          </p15:clr>
        </p15:guide>
        <p15:guide id="44" orient="horz" pos="1026">
          <p15:clr>
            <a:srgbClr val="F26B43"/>
          </p15:clr>
        </p15:guide>
        <p15:guide id="45" orient="horz" pos="799">
          <p15:clr>
            <a:srgbClr val="F26B43"/>
          </p15:clr>
        </p15:guide>
        <p15:guide id="46" orient="horz" pos="572">
          <p15:clr>
            <a:srgbClr val="F26B43"/>
          </p15:clr>
        </p15:guide>
        <p15:guide id="47" orient="horz" pos="346">
          <p15:clr>
            <a:srgbClr val="F26B43"/>
          </p15:clr>
        </p15:guide>
        <p15:guide id="48" orient="horz" pos="119">
          <p15:clr>
            <a:srgbClr val="F26B43"/>
          </p15:clr>
        </p15:guide>
        <p15:guide id="49" orient="horz" pos="2387">
          <p15:clr>
            <a:srgbClr val="F26B43"/>
          </p15:clr>
        </p15:guide>
        <p15:guide id="50" orient="horz" pos="2614">
          <p15:clr>
            <a:srgbClr val="F26B43"/>
          </p15:clr>
        </p15:guide>
        <p15:guide id="51" orient="horz" pos="2840">
          <p15:clr>
            <a:srgbClr val="F26B43"/>
          </p15:clr>
        </p15:guide>
        <p15:guide id="52" orient="horz" pos="3067">
          <p15:clr>
            <a:srgbClr val="F26B43"/>
          </p15:clr>
        </p15:guide>
        <p15:guide id="53" orient="horz" pos="3294">
          <p15:clr>
            <a:srgbClr val="F26B43"/>
          </p15:clr>
        </p15:guide>
        <p15:guide id="54" orient="horz" pos="3521">
          <p15:clr>
            <a:srgbClr val="F26B43"/>
          </p15:clr>
        </p15:guide>
        <p15:guide id="55" orient="horz" pos="3748">
          <p15:clr>
            <a:srgbClr val="F26B43"/>
          </p15:clr>
        </p15:guide>
        <p15:guide id="56" orient="horz" pos="3974">
          <p15:clr>
            <a:srgbClr val="F26B43"/>
          </p15:clr>
        </p15:guide>
        <p15:guide id="57" orient="horz" pos="4201">
          <p15:clr>
            <a:srgbClr val="F26B43"/>
          </p15:clr>
        </p15:guide>
        <p15:guide id="58" pos="325">
          <p15:clr>
            <a:srgbClr val="F26B43"/>
          </p15:clr>
        </p15:guide>
        <p15:guide id="59" pos="7355">
          <p15:clr>
            <a:srgbClr val="F26B43"/>
          </p15:clr>
        </p15:guide>
        <p15:guide id="60" pos="3795">
          <p15:clr>
            <a:srgbClr val="F26B43"/>
          </p15:clr>
        </p15:guide>
        <p15:guide id="61" pos="3885">
          <p15:clr>
            <a:srgbClr val="F26B43"/>
          </p15:clr>
        </p15:guide>
        <p15:guide id="62" orient="horz" pos="4088">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25571A4A-96CD-EE4C-B92F-17A6671C7D63}"/>
              </a:ext>
            </a:extLst>
          </p:cNvPr>
          <p:cNvSpPr>
            <a:spLocks noGrp="1"/>
          </p:cNvSpPr>
          <p:nvPr>
            <p:ph type="title"/>
          </p:nvPr>
        </p:nvSpPr>
        <p:spPr>
          <a:xfrm>
            <a:off x="203689" y="1541722"/>
            <a:ext cx="10515600" cy="1325563"/>
          </a:xfrm>
          <a:prstGeom prst="rect">
            <a:avLst/>
          </a:prstGeom>
        </p:spPr>
        <p:txBody>
          <a:bodyPr vert="horz" lIns="91440" tIns="45720" rIns="91440" bIns="45720" rtlCol="0" anchor="t">
            <a:noAutofit/>
          </a:bodyPr>
          <a:lstStyle/>
          <a:p>
            <a:r>
              <a:rPr lang="en-GB" noProof="0"/>
              <a:t>Click to modify the title style</a:t>
            </a:r>
          </a:p>
        </p:txBody>
      </p:sp>
      <p:sp>
        <p:nvSpPr>
          <p:cNvPr id="3" name="Marcador de texto 2">
            <a:extLst>
              <a:ext uri="{FF2B5EF4-FFF2-40B4-BE49-F238E27FC236}">
                <a16:creationId xmlns:a16="http://schemas.microsoft.com/office/drawing/2014/main" id="{22491EEF-A675-614A-9540-A1E4F13DE6D0}"/>
              </a:ext>
            </a:extLst>
          </p:cNvPr>
          <p:cNvSpPr>
            <a:spLocks noGrp="1"/>
          </p:cNvSpPr>
          <p:nvPr>
            <p:ph type="body" idx="1"/>
          </p:nvPr>
        </p:nvSpPr>
        <p:spPr>
          <a:xfrm>
            <a:off x="227306" y="3389715"/>
            <a:ext cx="10515600" cy="4351338"/>
          </a:xfrm>
          <a:prstGeom prst="rect">
            <a:avLst/>
          </a:prstGeom>
        </p:spPr>
        <p:txBody>
          <a:bodyPr vert="horz" lIns="91440" tIns="45720" rIns="91440" bIns="45720" rtlCol="0" anchor="t">
            <a:normAutofit/>
          </a:bodyPr>
          <a:lstStyle/>
          <a:p>
            <a:pPr lvl="0"/>
            <a:r>
              <a:rPr lang="en-GB" noProof="0"/>
              <a:t>Click to modify the title style</a:t>
            </a:r>
          </a:p>
          <a:p>
            <a:pPr lvl="1"/>
            <a:r>
              <a:rPr lang="en-GB" noProof="0"/>
              <a:t>Second level</a:t>
            </a:r>
          </a:p>
          <a:p>
            <a:pPr lvl="2"/>
            <a:r>
              <a:rPr lang="en-GB" noProof="0"/>
              <a:t>Third level</a:t>
            </a:r>
          </a:p>
          <a:p>
            <a:pPr lvl="3"/>
            <a:r>
              <a:rPr lang="en-GB" noProof="0"/>
              <a:t>Fourth level</a:t>
            </a:r>
          </a:p>
          <a:p>
            <a:pPr lvl="4"/>
            <a:r>
              <a:rPr lang="en-GB" noProof="0"/>
              <a:t>Fifth level</a:t>
            </a:r>
          </a:p>
        </p:txBody>
      </p:sp>
    </p:spTree>
    <p:extLst>
      <p:ext uri="{BB962C8B-B14F-4D97-AF65-F5344CB8AC3E}">
        <p14:creationId xmlns:p14="http://schemas.microsoft.com/office/powerpoint/2010/main" val="2260014188"/>
      </p:ext>
    </p:extLst>
  </p:cSld>
  <p:clrMap bg1="lt1" tx1="dk1" bg2="lt2" tx2="dk2" accent1="accent1" accent2="accent2" accent3="accent3" accent4="accent4" accent5="accent5" accent6="accent6" hlink="hlink" folHlink="folHlink"/>
  <p:sldLayoutIdLst>
    <p:sldLayoutId id="2147483673" r:id="rId1"/>
  </p:sldLayoutIdLst>
  <p:hf hdr="0" ftr="0" dt="0"/>
  <p:txStyles>
    <p:titleStyle>
      <a:lvl1pPr algn="l" defTabSz="914400" rtl="0" eaLnBrk="1" latinLnBrk="0" hangingPunct="1">
        <a:lnSpc>
          <a:spcPct val="90000"/>
        </a:lnSpc>
        <a:spcBef>
          <a:spcPct val="0"/>
        </a:spcBef>
        <a:buNone/>
        <a:defRPr sz="5400" b="1" i="0" kern="1200" baseline="0">
          <a:solidFill>
            <a:schemeClr val="tx2"/>
          </a:solidFill>
          <a:latin typeface="+mj-lt"/>
          <a:ea typeface="+mj-ea"/>
          <a:cs typeface="+mj-cs"/>
        </a:defRPr>
      </a:lvl1pPr>
    </p:titleStyle>
    <p:bodyStyle>
      <a:lvl1pPr marL="0" indent="0" algn="l" defTabSz="914400" rtl="0" eaLnBrk="1" latinLnBrk="0" hangingPunct="1">
        <a:lnSpc>
          <a:spcPct val="90000"/>
        </a:lnSpc>
        <a:spcBef>
          <a:spcPts val="1000"/>
        </a:spcBef>
        <a:buFontTx/>
        <a:buNone/>
        <a:defRPr sz="2500" kern="1200" baseline="0">
          <a:solidFill>
            <a:schemeClr val="tx1"/>
          </a:solidFill>
          <a:latin typeface="+mn-lt"/>
          <a:ea typeface="+mn-ea"/>
          <a:cs typeface="+mn-cs"/>
        </a:defRPr>
      </a:lvl1pPr>
      <a:lvl2pPr marL="457200" indent="0" algn="l" defTabSz="914400" rtl="0" eaLnBrk="1" latinLnBrk="0" hangingPunct="1">
        <a:lnSpc>
          <a:spcPct val="90000"/>
        </a:lnSpc>
        <a:spcBef>
          <a:spcPts val="500"/>
        </a:spcBef>
        <a:buFontTx/>
        <a:buNone/>
        <a:defRPr sz="2500" kern="1200" baseline="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sz="2500" kern="1200" baseline="0">
          <a:solidFill>
            <a:schemeClr val="tx1"/>
          </a:solidFill>
          <a:latin typeface="+mn-lt"/>
          <a:ea typeface="+mn-ea"/>
          <a:cs typeface="+mn-cs"/>
        </a:defRPr>
      </a:lvl3pPr>
      <a:lvl4pPr marL="1371600" indent="0" algn="l" defTabSz="914400" rtl="0" eaLnBrk="1" latinLnBrk="0" hangingPunct="1">
        <a:lnSpc>
          <a:spcPct val="90000"/>
        </a:lnSpc>
        <a:spcBef>
          <a:spcPts val="500"/>
        </a:spcBef>
        <a:buFontTx/>
        <a:buNone/>
        <a:defRPr sz="2500" kern="1200" baseline="0">
          <a:solidFill>
            <a:schemeClr val="tx1"/>
          </a:solidFill>
          <a:latin typeface="+mn-lt"/>
          <a:ea typeface="+mn-ea"/>
          <a:cs typeface="+mn-cs"/>
        </a:defRPr>
      </a:lvl4pPr>
      <a:lvl5pPr marL="1828800" indent="0" algn="l" defTabSz="914400" rtl="0" eaLnBrk="1" latinLnBrk="0" hangingPunct="1">
        <a:lnSpc>
          <a:spcPct val="90000"/>
        </a:lnSpc>
        <a:spcBef>
          <a:spcPts val="500"/>
        </a:spcBef>
        <a:buFontTx/>
        <a:buNone/>
        <a:defRPr sz="25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7" pos="3840">
          <p15:clr>
            <a:srgbClr val="F26B43"/>
          </p15:clr>
        </p15:guide>
        <p15:guide id="8" pos="3613">
          <p15:clr>
            <a:srgbClr val="F26B43"/>
          </p15:clr>
        </p15:guide>
        <p15:guide id="9" pos="3386">
          <p15:clr>
            <a:srgbClr val="F26B43"/>
          </p15:clr>
        </p15:guide>
        <p15:guide id="10" pos="3160">
          <p15:clr>
            <a:srgbClr val="F26B43"/>
          </p15:clr>
        </p15:guide>
        <p15:guide id="11" pos="2933">
          <p15:clr>
            <a:srgbClr val="F26B43"/>
          </p15:clr>
        </p15:guide>
        <p15:guide id="12" pos="2706">
          <p15:clr>
            <a:srgbClr val="F26B43"/>
          </p15:clr>
        </p15:guide>
        <p15:guide id="13" pos="2479">
          <p15:clr>
            <a:srgbClr val="F26B43"/>
          </p15:clr>
        </p15:guide>
        <p15:guide id="14" pos="2252">
          <p15:clr>
            <a:srgbClr val="F26B43"/>
          </p15:clr>
        </p15:guide>
        <p15:guide id="15" pos="2026">
          <p15:clr>
            <a:srgbClr val="F26B43"/>
          </p15:clr>
        </p15:guide>
        <p15:guide id="16" pos="1572">
          <p15:clr>
            <a:srgbClr val="F26B43"/>
          </p15:clr>
        </p15:guide>
        <p15:guide id="17" pos="1345">
          <p15:clr>
            <a:srgbClr val="F26B43"/>
          </p15:clr>
        </p15:guide>
        <p15:guide id="18" pos="1799">
          <p15:clr>
            <a:srgbClr val="F26B43"/>
          </p15:clr>
        </p15:guide>
        <p15:guide id="19" pos="1118">
          <p15:clr>
            <a:srgbClr val="F26B43"/>
          </p15:clr>
        </p15:guide>
        <p15:guide id="20" pos="892">
          <p15:clr>
            <a:srgbClr val="F26B43"/>
          </p15:clr>
        </p15:guide>
        <p15:guide id="21" pos="665">
          <p15:clr>
            <a:srgbClr val="F26B43"/>
          </p15:clr>
        </p15:guide>
        <p15:guide id="22" pos="438">
          <p15:clr>
            <a:srgbClr val="F26B43"/>
          </p15:clr>
        </p15:guide>
        <p15:guide id="23" pos="211">
          <p15:clr>
            <a:srgbClr val="F26B43"/>
          </p15:clr>
        </p15:guide>
        <p15:guide id="24" pos="4067">
          <p15:clr>
            <a:srgbClr val="F26B43"/>
          </p15:clr>
        </p15:guide>
        <p15:guide id="25" pos="4294">
          <p15:clr>
            <a:srgbClr val="F26B43"/>
          </p15:clr>
        </p15:guide>
        <p15:guide id="26" pos="4520">
          <p15:clr>
            <a:srgbClr val="F26B43"/>
          </p15:clr>
        </p15:guide>
        <p15:guide id="27" pos="4747">
          <p15:clr>
            <a:srgbClr val="F26B43"/>
          </p15:clr>
        </p15:guide>
        <p15:guide id="28" pos="4974">
          <p15:clr>
            <a:srgbClr val="F26B43"/>
          </p15:clr>
        </p15:guide>
        <p15:guide id="29" pos="5201">
          <p15:clr>
            <a:srgbClr val="F26B43"/>
          </p15:clr>
        </p15:guide>
        <p15:guide id="30" pos="5428">
          <p15:clr>
            <a:srgbClr val="F26B43"/>
          </p15:clr>
        </p15:guide>
        <p15:guide id="31" pos="5654">
          <p15:clr>
            <a:srgbClr val="F26B43"/>
          </p15:clr>
        </p15:guide>
        <p15:guide id="32" pos="5881">
          <p15:clr>
            <a:srgbClr val="F26B43"/>
          </p15:clr>
        </p15:guide>
        <p15:guide id="33" pos="6108">
          <p15:clr>
            <a:srgbClr val="F26B43"/>
          </p15:clr>
        </p15:guide>
        <p15:guide id="34" pos="6335">
          <p15:clr>
            <a:srgbClr val="F26B43"/>
          </p15:clr>
        </p15:guide>
        <p15:guide id="35" pos="6562">
          <p15:clr>
            <a:srgbClr val="F26B43"/>
          </p15:clr>
        </p15:guide>
        <p15:guide id="36" pos="6788">
          <p15:clr>
            <a:srgbClr val="F26B43"/>
          </p15:clr>
        </p15:guide>
        <p15:guide id="37" pos="7015">
          <p15:clr>
            <a:srgbClr val="F26B43"/>
          </p15:clr>
        </p15:guide>
        <p15:guide id="38" pos="7242">
          <p15:clr>
            <a:srgbClr val="F26B43"/>
          </p15:clr>
        </p15:guide>
        <p15:guide id="39" pos="7469">
          <p15:clr>
            <a:srgbClr val="F26B43"/>
          </p15:clr>
        </p15:guide>
        <p15:guide id="40" orient="horz" pos="1933">
          <p15:clr>
            <a:srgbClr val="F26B43"/>
          </p15:clr>
        </p15:guide>
        <p15:guide id="41" orient="horz" pos="1706">
          <p15:clr>
            <a:srgbClr val="F26B43"/>
          </p15:clr>
        </p15:guide>
        <p15:guide id="42" orient="horz" pos="1480">
          <p15:clr>
            <a:srgbClr val="F26B43"/>
          </p15:clr>
        </p15:guide>
        <p15:guide id="43" orient="horz" pos="1253">
          <p15:clr>
            <a:srgbClr val="F26B43"/>
          </p15:clr>
        </p15:guide>
        <p15:guide id="44" orient="horz" pos="1026">
          <p15:clr>
            <a:srgbClr val="F26B43"/>
          </p15:clr>
        </p15:guide>
        <p15:guide id="45" orient="horz" pos="799">
          <p15:clr>
            <a:srgbClr val="F26B43"/>
          </p15:clr>
        </p15:guide>
        <p15:guide id="46" orient="horz" pos="572">
          <p15:clr>
            <a:srgbClr val="F26B43"/>
          </p15:clr>
        </p15:guide>
        <p15:guide id="47" orient="horz" pos="346">
          <p15:clr>
            <a:srgbClr val="F26B43"/>
          </p15:clr>
        </p15:guide>
        <p15:guide id="48" orient="horz" pos="119">
          <p15:clr>
            <a:srgbClr val="F26B43"/>
          </p15:clr>
        </p15:guide>
        <p15:guide id="49" orient="horz" pos="2387">
          <p15:clr>
            <a:srgbClr val="F26B43"/>
          </p15:clr>
        </p15:guide>
        <p15:guide id="50" orient="horz" pos="2614">
          <p15:clr>
            <a:srgbClr val="F26B43"/>
          </p15:clr>
        </p15:guide>
        <p15:guide id="51" orient="horz" pos="2840">
          <p15:clr>
            <a:srgbClr val="F26B43"/>
          </p15:clr>
        </p15:guide>
        <p15:guide id="52" orient="horz" pos="3067">
          <p15:clr>
            <a:srgbClr val="F26B43"/>
          </p15:clr>
        </p15:guide>
        <p15:guide id="53" orient="horz" pos="3294">
          <p15:clr>
            <a:srgbClr val="F26B43"/>
          </p15:clr>
        </p15:guide>
        <p15:guide id="54" orient="horz" pos="3521">
          <p15:clr>
            <a:srgbClr val="F26B43"/>
          </p15:clr>
        </p15:guide>
        <p15:guide id="55" orient="horz" pos="3748">
          <p15:clr>
            <a:srgbClr val="F26B43"/>
          </p15:clr>
        </p15:guide>
        <p15:guide id="56" orient="horz" pos="3974">
          <p15:clr>
            <a:srgbClr val="F26B43"/>
          </p15:clr>
        </p15:guide>
        <p15:guide id="57" orient="horz" pos="4201">
          <p15:clr>
            <a:srgbClr val="F26B43"/>
          </p15:clr>
        </p15:guide>
        <p15:guide id="58" pos="7355">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25571A4A-96CD-EE4C-B92F-17A6671C7D63}"/>
              </a:ext>
            </a:extLst>
          </p:cNvPr>
          <p:cNvSpPr>
            <a:spLocks noGrp="1"/>
          </p:cNvSpPr>
          <p:nvPr>
            <p:ph type="title"/>
          </p:nvPr>
        </p:nvSpPr>
        <p:spPr>
          <a:xfrm>
            <a:off x="203689" y="1541722"/>
            <a:ext cx="10515600" cy="1325563"/>
          </a:xfrm>
          <a:prstGeom prst="rect">
            <a:avLst/>
          </a:prstGeom>
        </p:spPr>
        <p:txBody>
          <a:bodyPr vert="horz" lIns="91440" tIns="45720" rIns="91440" bIns="45720" rtlCol="0" anchor="t">
            <a:noAutofit/>
          </a:bodyPr>
          <a:lstStyle/>
          <a:p>
            <a:r>
              <a:rPr lang="en-GB" noProof="0"/>
              <a:t>Click to modify the title style</a:t>
            </a:r>
          </a:p>
        </p:txBody>
      </p:sp>
      <p:sp>
        <p:nvSpPr>
          <p:cNvPr id="3" name="Marcador de texto 2">
            <a:extLst>
              <a:ext uri="{FF2B5EF4-FFF2-40B4-BE49-F238E27FC236}">
                <a16:creationId xmlns:a16="http://schemas.microsoft.com/office/drawing/2014/main" id="{22491EEF-A675-614A-9540-A1E4F13DE6D0}"/>
              </a:ext>
            </a:extLst>
          </p:cNvPr>
          <p:cNvSpPr>
            <a:spLocks noGrp="1"/>
          </p:cNvSpPr>
          <p:nvPr>
            <p:ph type="body" idx="1"/>
          </p:nvPr>
        </p:nvSpPr>
        <p:spPr>
          <a:xfrm>
            <a:off x="227306" y="3389715"/>
            <a:ext cx="10515600" cy="4351338"/>
          </a:xfrm>
          <a:prstGeom prst="rect">
            <a:avLst/>
          </a:prstGeom>
        </p:spPr>
        <p:txBody>
          <a:bodyPr vert="horz" lIns="91440" tIns="45720" rIns="91440" bIns="45720" rtlCol="0" anchor="t">
            <a:normAutofit/>
          </a:bodyPr>
          <a:lstStyle/>
          <a:p>
            <a:pPr lvl="0"/>
            <a:r>
              <a:rPr lang="en-GB" noProof="0"/>
              <a:t>Click to modify the title style</a:t>
            </a:r>
          </a:p>
          <a:p>
            <a:pPr lvl="1"/>
            <a:r>
              <a:rPr lang="en-GB" noProof="0"/>
              <a:t>Second level</a:t>
            </a:r>
          </a:p>
          <a:p>
            <a:pPr lvl="2"/>
            <a:r>
              <a:rPr lang="en-GB" noProof="0"/>
              <a:t>Third level</a:t>
            </a:r>
          </a:p>
          <a:p>
            <a:pPr lvl="3"/>
            <a:r>
              <a:rPr lang="en-GB" noProof="0"/>
              <a:t>Fourth level</a:t>
            </a:r>
          </a:p>
          <a:p>
            <a:pPr lvl="4"/>
            <a:r>
              <a:rPr lang="en-GB" noProof="0"/>
              <a:t>Fifth level</a:t>
            </a:r>
          </a:p>
        </p:txBody>
      </p:sp>
    </p:spTree>
    <p:extLst>
      <p:ext uri="{BB962C8B-B14F-4D97-AF65-F5344CB8AC3E}">
        <p14:creationId xmlns:p14="http://schemas.microsoft.com/office/powerpoint/2010/main" val="2696571808"/>
      </p:ext>
    </p:extLst>
  </p:cSld>
  <p:clrMap bg1="lt1" tx1="dk1" bg2="lt2" tx2="dk2" accent1="accent1" accent2="accent2" accent3="accent3" accent4="accent4" accent5="accent5" accent6="accent6" hlink="hlink" folHlink="folHlink"/>
  <p:hf hdr="0" ftr="0" dt="0"/>
  <p:txStyles>
    <p:titleStyle>
      <a:lvl1pPr algn="l" defTabSz="914400" rtl="0" eaLnBrk="1" latinLnBrk="0" hangingPunct="1">
        <a:lnSpc>
          <a:spcPct val="90000"/>
        </a:lnSpc>
        <a:spcBef>
          <a:spcPct val="0"/>
        </a:spcBef>
        <a:buNone/>
        <a:defRPr sz="5400" b="1" i="0" kern="1200" baseline="0">
          <a:solidFill>
            <a:schemeClr val="tx2"/>
          </a:solidFill>
          <a:latin typeface="+mj-lt"/>
          <a:ea typeface="+mj-ea"/>
          <a:cs typeface="+mj-cs"/>
        </a:defRPr>
      </a:lvl1pPr>
    </p:titleStyle>
    <p:bodyStyle>
      <a:lvl1pPr marL="0" indent="0" algn="l" defTabSz="914400" rtl="0" eaLnBrk="1" latinLnBrk="0" hangingPunct="1">
        <a:lnSpc>
          <a:spcPct val="90000"/>
        </a:lnSpc>
        <a:spcBef>
          <a:spcPts val="1000"/>
        </a:spcBef>
        <a:buFontTx/>
        <a:buNone/>
        <a:defRPr sz="2500" kern="1200" baseline="0">
          <a:solidFill>
            <a:schemeClr val="tx1"/>
          </a:solidFill>
          <a:latin typeface="+mn-lt"/>
          <a:ea typeface="+mn-ea"/>
          <a:cs typeface="+mn-cs"/>
        </a:defRPr>
      </a:lvl1pPr>
      <a:lvl2pPr marL="457200" indent="0" algn="l" defTabSz="914400" rtl="0" eaLnBrk="1" latinLnBrk="0" hangingPunct="1">
        <a:lnSpc>
          <a:spcPct val="90000"/>
        </a:lnSpc>
        <a:spcBef>
          <a:spcPts val="500"/>
        </a:spcBef>
        <a:buFontTx/>
        <a:buNone/>
        <a:defRPr sz="2500" kern="1200" baseline="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sz="2500" kern="1200" baseline="0">
          <a:solidFill>
            <a:schemeClr val="tx1"/>
          </a:solidFill>
          <a:latin typeface="+mn-lt"/>
          <a:ea typeface="+mn-ea"/>
          <a:cs typeface="+mn-cs"/>
        </a:defRPr>
      </a:lvl3pPr>
      <a:lvl4pPr marL="1371600" indent="0" algn="l" defTabSz="914400" rtl="0" eaLnBrk="1" latinLnBrk="0" hangingPunct="1">
        <a:lnSpc>
          <a:spcPct val="90000"/>
        </a:lnSpc>
        <a:spcBef>
          <a:spcPts val="500"/>
        </a:spcBef>
        <a:buFontTx/>
        <a:buNone/>
        <a:defRPr sz="2500" kern="1200" baseline="0">
          <a:solidFill>
            <a:schemeClr val="tx1"/>
          </a:solidFill>
          <a:latin typeface="+mn-lt"/>
          <a:ea typeface="+mn-ea"/>
          <a:cs typeface="+mn-cs"/>
        </a:defRPr>
      </a:lvl4pPr>
      <a:lvl5pPr marL="1828800" indent="0" algn="l" defTabSz="914400" rtl="0" eaLnBrk="1" latinLnBrk="0" hangingPunct="1">
        <a:lnSpc>
          <a:spcPct val="90000"/>
        </a:lnSpc>
        <a:spcBef>
          <a:spcPts val="500"/>
        </a:spcBef>
        <a:buFontTx/>
        <a:buNone/>
        <a:defRPr sz="25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7" pos="3840">
          <p15:clr>
            <a:srgbClr val="F26B43"/>
          </p15:clr>
        </p15:guide>
        <p15:guide id="8" pos="3613">
          <p15:clr>
            <a:srgbClr val="F26B43"/>
          </p15:clr>
        </p15:guide>
        <p15:guide id="9" pos="3386">
          <p15:clr>
            <a:srgbClr val="F26B43"/>
          </p15:clr>
        </p15:guide>
        <p15:guide id="10" pos="3160">
          <p15:clr>
            <a:srgbClr val="F26B43"/>
          </p15:clr>
        </p15:guide>
        <p15:guide id="11" pos="2933">
          <p15:clr>
            <a:srgbClr val="F26B43"/>
          </p15:clr>
        </p15:guide>
        <p15:guide id="12" pos="2706">
          <p15:clr>
            <a:srgbClr val="F26B43"/>
          </p15:clr>
        </p15:guide>
        <p15:guide id="13" pos="2479">
          <p15:clr>
            <a:srgbClr val="F26B43"/>
          </p15:clr>
        </p15:guide>
        <p15:guide id="14" pos="2252">
          <p15:clr>
            <a:srgbClr val="F26B43"/>
          </p15:clr>
        </p15:guide>
        <p15:guide id="15" pos="2026">
          <p15:clr>
            <a:srgbClr val="F26B43"/>
          </p15:clr>
        </p15:guide>
        <p15:guide id="16" pos="1572">
          <p15:clr>
            <a:srgbClr val="F26B43"/>
          </p15:clr>
        </p15:guide>
        <p15:guide id="17" pos="1345">
          <p15:clr>
            <a:srgbClr val="F26B43"/>
          </p15:clr>
        </p15:guide>
        <p15:guide id="18" pos="1799">
          <p15:clr>
            <a:srgbClr val="F26B43"/>
          </p15:clr>
        </p15:guide>
        <p15:guide id="19" pos="1118">
          <p15:clr>
            <a:srgbClr val="F26B43"/>
          </p15:clr>
        </p15:guide>
        <p15:guide id="20" pos="892">
          <p15:clr>
            <a:srgbClr val="F26B43"/>
          </p15:clr>
        </p15:guide>
        <p15:guide id="21" pos="665">
          <p15:clr>
            <a:srgbClr val="F26B43"/>
          </p15:clr>
        </p15:guide>
        <p15:guide id="22" pos="438">
          <p15:clr>
            <a:srgbClr val="F26B43"/>
          </p15:clr>
        </p15:guide>
        <p15:guide id="23" pos="211">
          <p15:clr>
            <a:srgbClr val="F26B43"/>
          </p15:clr>
        </p15:guide>
        <p15:guide id="24" pos="4067">
          <p15:clr>
            <a:srgbClr val="F26B43"/>
          </p15:clr>
        </p15:guide>
        <p15:guide id="25" pos="4294">
          <p15:clr>
            <a:srgbClr val="F26B43"/>
          </p15:clr>
        </p15:guide>
        <p15:guide id="26" pos="4520">
          <p15:clr>
            <a:srgbClr val="F26B43"/>
          </p15:clr>
        </p15:guide>
        <p15:guide id="27" pos="4747">
          <p15:clr>
            <a:srgbClr val="F26B43"/>
          </p15:clr>
        </p15:guide>
        <p15:guide id="28" pos="4974">
          <p15:clr>
            <a:srgbClr val="F26B43"/>
          </p15:clr>
        </p15:guide>
        <p15:guide id="29" pos="5201">
          <p15:clr>
            <a:srgbClr val="F26B43"/>
          </p15:clr>
        </p15:guide>
        <p15:guide id="30" pos="5428">
          <p15:clr>
            <a:srgbClr val="F26B43"/>
          </p15:clr>
        </p15:guide>
        <p15:guide id="31" pos="5654">
          <p15:clr>
            <a:srgbClr val="F26B43"/>
          </p15:clr>
        </p15:guide>
        <p15:guide id="32" pos="5881">
          <p15:clr>
            <a:srgbClr val="F26B43"/>
          </p15:clr>
        </p15:guide>
        <p15:guide id="33" pos="6108">
          <p15:clr>
            <a:srgbClr val="F26B43"/>
          </p15:clr>
        </p15:guide>
        <p15:guide id="34" pos="6335">
          <p15:clr>
            <a:srgbClr val="F26B43"/>
          </p15:clr>
        </p15:guide>
        <p15:guide id="35" pos="6562">
          <p15:clr>
            <a:srgbClr val="F26B43"/>
          </p15:clr>
        </p15:guide>
        <p15:guide id="36" pos="6788">
          <p15:clr>
            <a:srgbClr val="F26B43"/>
          </p15:clr>
        </p15:guide>
        <p15:guide id="37" pos="7015">
          <p15:clr>
            <a:srgbClr val="F26B43"/>
          </p15:clr>
        </p15:guide>
        <p15:guide id="38" pos="7242">
          <p15:clr>
            <a:srgbClr val="F26B43"/>
          </p15:clr>
        </p15:guide>
        <p15:guide id="39" pos="7469" userDrawn="1">
          <p15:clr>
            <a:srgbClr val="F26B43"/>
          </p15:clr>
        </p15:guide>
        <p15:guide id="40" orient="horz" pos="1933">
          <p15:clr>
            <a:srgbClr val="F26B43"/>
          </p15:clr>
        </p15:guide>
        <p15:guide id="41" orient="horz" pos="1706">
          <p15:clr>
            <a:srgbClr val="F26B43"/>
          </p15:clr>
        </p15:guide>
        <p15:guide id="42" orient="horz" pos="1480">
          <p15:clr>
            <a:srgbClr val="F26B43"/>
          </p15:clr>
        </p15:guide>
        <p15:guide id="43" orient="horz" pos="1253">
          <p15:clr>
            <a:srgbClr val="F26B43"/>
          </p15:clr>
        </p15:guide>
        <p15:guide id="44" orient="horz" pos="1026">
          <p15:clr>
            <a:srgbClr val="F26B43"/>
          </p15:clr>
        </p15:guide>
        <p15:guide id="45" orient="horz" pos="799">
          <p15:clr>
            <a:srgbClr val="F26B43"/>
          </p15:clr>
        </p15:guide>
        <p15:guide id="46" orient="horz" pos="572">
          <p15:clr>
            <a:srgbClr val="F26B43"/>
          </p15:clr>
        </p15:guide>
        <p15:guide id="47" orient="horz" pos="346">
          <p15:clr>
            <a:srgbClr val="F26B43"/>
          </p15:clr>
        </p15:guide>
        <p15:guide id="48" orient="horz" pos="119">
          <p15:clr>
            <a:srgbClr val="F26B43"/>
          </p15:clr>
        </p15:guide>
        <p15:guide id="49" orient="horz" pos="2387">
          <p15:clr>
            <a:srgbClr val="F26B43"/>
          </p15:clr>
        </p15:guide>
        <p15:guide id="50" orient="horz" pos="2614">
          <p15:clr>
            <a:srgbClr val="F26B43"/>
          </p15:clr>
        </p15:guide>
        <p15:guide id="51" orient="horz" pos="2840">
          <p15:clr>
            <a:srgbClr val="F26B43"/>
          </p15:clr>
        </p15:guide>
        <p15:guide id="52" orient="horz" pos="3067">
          <p15:clr>
            <a:srgbClr val="F26B43"/>
          </p15:clr>
        </p15:guide>
        <p15:guide id="53" orient="horz" pos="3294">
          <p15:clr>
            <a:srgbClr val="F26B43"/>
          </p15:clr>
        </p15:guide>
        <p15:guide id="54" orient="horz" pos="3521">
          <p15:clr>
            <a:srgbClr val="F26B43"/>
          </p15:clr>
        </p15:guide>
        <p15:guide id="55" orient="horz" pos="3748">
          <p15:clr>
            <a:srgbClr val="F26B43"/>
          </p15:clr>
        </p15:guide>
        <p15:guide id="56" orient="horz" pos="3974">
          <p15:clr>
            <a:srgbClr val="F26B43"/>
          </p15:clr>
        </p15:guide>
        <p15:guide id="57" orient="horz" pos="4201">
          <p15:clr>
            <a:srgbClr val="F26B43"/>
          </p15:clr>
        </p15:guide>
        <p15:guide id="58" pos="7355" userDrawn="1">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25571A4A-96CD-EE4C-B92F-17A6671C7D63}"/>
              </a:ext>
            </a:extLst>
          </p:cNvPr>
          <p:cNvSpPr>
            <a:spLocks noGrp="1"/>
          </p:cNvSpPr>
          <p:nvPr>
            <p:ph type="title"/>
          </p:nvPr>
        </p:nvSpPr>
        <p:spPr>
          <a:xfrm>
            <a:off x="203689" y="1541722"/>
            <a:ext cx="10515600" cy="1325563"/>
          </a:xfrm>
          <a:prstGeom prst="rect">
            <a:avLst/>
          </a:prstGeom>
        </p:spPr>
        <p:txBody>
          <a:bodyPr vert="horz" lIns="91440" tIns="45720" rIns="91440" bIns="45720" rtlCol="0" anchor="t">
            <a:noAutofit/>
          </a:bodyPr>
          <a:lstStyle/>
          <a:p>
            <a:r>
              <a:rPr lang="en-GB" noProof="0"/>
              <a:t>Click to modify the title style</a:t>
            </a:r>
          </a:p>
        </p:txBody>
      </p:sp>
      <p:sp>
        <p:nvSpPr>
          <p:cNvPr id="3" name="Marcador de texto 2">
            <a:extLst>
              <a:ext uri="{FF2B5EF4-FFF2-40B4-BE49-F238E27FC236}">
                <a16:creationId xmlns:a16="http://schemas.microsoft.com/office/drawing/2014/main" id="{22491EEF-A675-614A-9540-A1E4F13DE6D0}"/>
              </a:ext>
            </a:extLst>
          </p:cNvPr>
          <p:cNvSpPr>
            <a:spLocks noGrp="1"/>
          </p:cNvSpPr>
          <p:nvPr>
            <p:ph type="body" idx="1"/>
          </p:nvPr>
        </p:nvSpPr>
        <p:spPr>
          <a:xfrm>
            <a:off x="227306" y="3389715"/>
            <a:ext cx="10515600" cy="4351338"/>
          </a:xfrm>
          <a:prstGeom prst="rect">
            <a:avLst/>
          </a:prstGeom>
        </p:spPr>
        <p:txBody>
          <a:bodyPr vert="horz" lIns="91440" tIns="45720" rIns="91440" bIns="45720" rtlCol="0" anchor="t">
            <a:normAutofit/>
          </a:bodyPr>
          <a:lstStyle/>
          <a:p>
            <a:pPr lvl="0"/>
            <a:r>
              <a:rPr lang="en-GB" noProof="0"/>
              <a:t>Click to modify the title style</a:t>
            </a:r>
          </a:p>
          <a:p>
            <a:pPr lvl="1"/>
            <a:r>
              <a:rPr lang="en-GB" noProof="0"/>
              <a:t>Second level</a:t>
            </a:r>
          </a:p>
          <a:p>
            <a:pPr lvl="2"/>
            <a:r>
              <a:rPr lang="en-GB" noProof="0"/>
              <a:t>Third level</a:t>
            </a:r>
          </a:p>
          <a:p>
            <a:pPr lvl="3"/>
            <a:r>
              <a:rPr lang="en-GB" noProof="0"/>
              <a:t>Fourth level</a:t>
            </a:r>
          </a:p>
          <a:p>
            <a:pPr lvl="4"/>
            <a:r>
              <a:rPr lang="en-GB" noProof="0"/>
              <a:t>Fifth level</a:t>
            </a:r>
          </a:p>
        </p:txBody>
      </p:sp>
    </p:spTree>
    <p:extLst>
      <p:ext uri="{BB962C8B-B14F-4D97-AF65-F5344CB8AC3E}">
        <p14:creationId xmlns:p14="http://schemas.microsoft.com/office/powerpoint/2010/main" val="1435387737"/>
      </p:ext>
    </p:extLst>
  </p:cSld>
  <p:clrMap bg1="lt1" tx1="dk1" bg2="lt2" tx2="dk2" accent1="accent1" accent2="accent2" accent3="accent3" accent4="accent4" accent5="accent5" accent6="accent6" hlink="hlink" folHlink="folHlink"/>
  <p:sldLayoutIdLst>
    <p:sldLayoutId id="2147483714" r:id="rId1"/>
  </p:sldLayoutIdLst>
  <p:hf hdr="0" ftr="0" dt="0"/>
  <p:txStyles>
    <p:titleStyle>
      <a:lvl1pPr algn="l" defTabSz="914400" rtl="0" eaLnBrk="1" latinLnBrk="0" hangingPunct="1">
        <a:lnSpc>
          <a:spcPct val="90000"/>
        </a:lnSpc>
        <a:spcBef>
          <a:spcPct val="0"/>
        </a:spcBef>
        <a:buNone/>
        <a:defRPr sz="5400" b="1" i="0" kern="1200" baseline="0">
          <a:solidFill>
            <a:schemeClr val="tx2"/>
          </a:solidFill>
          <a:latin typeface="+mj-lt"/>
          <a:ea typeface="+mj-ea"/>
          <a:cs typeface="+mj-cs"/>
        </a:defRPr>
      </a:lvl1pPr>
    </p:titleStyle>
    <p:bodyStyle>
      <a:lvl1pPr marL="0" indent="0" algn="l" defTabSz="914400" rtl="0" eaLnBrk="1" latinLnBrk="0" hangingPunct="1">
        <a:lnSpc>
          <a:spcPct val="90000"/>
        </a:lnSpc>
        <a:spcBef>
          <a:spcPts val="1000"/>
        </a:spcBef>
        <a:buFontTx/>
        <a:buNone/>
        <a:defRPr sz="2500" kern="1200" baseline="0">
          <a:solidFill>
            <a:schemeClr val="tx1"/>
          </a:solidFill>
          <a:latin typeface="+mn-lt"/>
          <a:ea typeface="+mn-ea"/>
          <a:cs typeface="+mn-cs"/>
        </a:defRPr>
      </a:lvl1pPr>
      <a:lvl2pPr marL="457200" indent="0" algn="l" defTabSz="914400" rtl="0" eaLnBrk="1" latinLnBrk="0" hangingPunct="1">
        <a:lnSpc>
          <a:spcPct val="90000"/>
        </a:lnSpc>
        <a:spcBef>
          <a:spcPts val="500"/>
        </a:spcBef>
        <a:buFontTx/>
        <a:buNone/>
        <a:defRPr sz="2500" kern="1200" baseline="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sz="2500" kern="1200" baseline="0">
          <a:solidFill>
            <a:schemeClr val="tx1"/>
          </a:solidFill>
          <a:latin typeface="+mn-lt"/>
          <a:ea typeface="+mn-ea"/>
          <a:cs typeface="+mn-cs"/>
        </a:defRPr>
      </a:lvl3pPr>
      <a:lvl4pPr marL="1371600" indent="0" algn="l" defTabSz="914400" rtl="0" eaLnBrk="1" latinLnBrk="0" hangingPunct="1">
        <a:lnSpc>
          <a:spcPct val="90000"/>
        </a:lnSpc>
        <a:spcBef>
          <a:spcPts val="500"/>
        </a:spcBef>
        <a:buFontTx/>
        <a:buNone/>
        <a:defRPr sz="2500" kern="1200" baseline="0">
          <a:solidFill>
            <a:schemeClr val="tx1"/>
          </a:solidFill>
          <a:latin typeface="+mn-lt"/>
          <a:ea typeface="+mn-ea"/>
          <a:cs typeface="+mn-cs"/>
        </a:defRPr>
      </a:lvl4pPr>
      <a:lvl5pPr marL="1828800" indent="0" algn="l" defTabSz="914400" rtl="0" eaLnBrk="1" latinLnBrk="0" hangingPunct="1">
        <a:lnSpc>
          <a:spcPct val="90000"/>
        </a:lnSpc>
        <a:spcBef>
          <a:spcPts val="500"/>
        </a:spcBef>
        <a:buFontTx/>
        <a:buNone/>
        <a:defRPr sz="25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7" pos="3840">
          <p15:clr>
            <a:srgbClr val="F26B43"/>
          </p15:clr>
        </p15:guide>
        <p15:guide id="8" pos="3613">
          <p15:clr>
            <a:srgbClr val="F26B43"/>
          </p15:clr>
        </p15:guide>
        <p15:guide id="9" pos="3386">
          <p15:clr>
            <a:srgbClr val="F26B43"/>
          </p15:clr>
        </p15:guide>
        <p15:guide id="10" pos="3160">
          <p15:clr>
            <a:srgbClr val="F26B43"/>
          </p15:clr>
        </p15:guide>
        <p15:guide id="11" pos="2933">
          <p15:clr>
            <a:srgbClr val="F26B43"/>
          </p15:clr>
        </p15:guide>
        <p15:guide id="12" pos="2706">
          <p15:clr>
            <a:srgbClr val="F26B43"/>
          </p15:clr>
        </p15:guide>
        <p15:guide id="13" pos="2479">
          <p15:clr>
            <a:srgbClr val="F26B43"/>
          </p15:clr>
        </p15:guide>
        <p15:guide id="14" pos="2252">
          <p15:clr>
            <a:srgbClr val="F26B43"/>
          </p15:clr>
        </p15:guide>
        <p15:guide id="15" pos="2026">
          <p15:clr>
            <a:srgbClr val="F26B43"/>
          </p15:clr>
        </p15:guide>
        <p15:guide id="16" pos="1572">
          <p15:clr>
            <a:srgbClr val="F26B43"/>
          </p15:clr>
        </p15:guide>
        <p15:guide id="17" pos="1345">
          <p15:clr>
            <a:srgbClr val="F26B43"/>
          </p15:clr>
        </p15:guide>
        <p15:guide id="18" pos="1799">
          <p15:clr>
            <a:srgbClr val="F26B43"/>
          </p15:clr>
        </p15:guide>
        <p15:guide id="19" pos="1118">
          <p15:clr>
            <a:srgbClr val="F26B43"/>
          </p15:clr>
        </p15:guide>
        <p15:guide id="20" pos="892">
          <p15:clr>
            <a:srgbClr val="F26B43"/>
          </p15:clr>
        </p15:guide>
        <p15:guide id="21" pos="665">
          <p15:clr>
            <a:srgbClr val="F26B43"/>
          </p15:clr>
        </p15:guide>
        <p15:guide id="22" pos="438">
          <p15:clr>
            <a:srgbClr val="F26B43"/>
          </p15:clr>
        </p15:guide>
        <p15:guide id="23" pos="211">
          <p15:clr>
            <a:srgbClr val="F26B43"/>
          </p15:clr>
        </p15:guide>
        <p15:guide id="24" pos="4067">
          <p15:clr>
            <a:srgbClr val="F26B43"/>
          </p15:clr>
        </p15:guide>
        <p15:guide id="25" pos="4294">
          <p15:clr>
            <a:srgbClr val="F26B43"/>
          </p15:clr>
        </p15:guide>
        <p15:guide id="26" pos="4520">
          <p15:clr>
            <a:srgbClr val="F26B43"/>
          </p15:clr>
        </p15:guide>
        <p15:guide id="27" pos="4747">
          <p15:clr>
            <a:srgbClr val="F26B43"/>
          </p15:clr>
        </p15:guide>
        <p15:guide id="28" pos="4974">
          <p15:clr>
            <a:srgbClr val="F26B43"/>
          </p15:clr>
        </p15:guide>
        <p15:guide id="29" pos="5201">
          <p15:clr>
            <a:srgbClr val="F26B43"/>
          </p15:clr>
        </p15:guide>
        <p15:guide id="30" pos="5428">
          <p15:clr>
            <a:srgbClr val="F26B43"/>
          </p15:clr>
        </p15:guide>
        <p15:guide id="31" pos="5654">
          <p15:clr>
            <a:srgbClr val="F26B43"/>
          </p15:clr>
        </p15:guide>
        <p15:guide id="32" pos="5881">
          <p15:clr>
            <a:srgbClr val="F26B43"/>
          </p15:clr>
        </p15:guide>
        <p15:guide id="33" pos="6108">
          <p15:clr>
            <a:srgbClr val="F26B43"/>
          </p15:clr>
        </p15:guide>
        <p15:guide id="34" pos="6335">
          <p15:clr>
            <a:srgbClr val="F26B43"/>
          </p15:clr>
        </p15:guide>
        <p15:guide id="35" pos="6562">
          <p15:clr>
            <a:srgbClr val="F26B43"/>
          </p15:clr>
        </p15:guide>
        <p15:guide id="36" pos="6788">
          <p15:clr>
            <a:srgbClr val="F26B43"/>
          </p15:clr>
        </p15:guide>
        <p15:guide id="37" pos="7015">
          <p15:clr>
            <a:srgbClr val="F26B43"/>
          </p15:clr>
        </p15:guide>
        <p15:guide id="38" pos="7242">
          <p15:clr>
            <a:srgbClr val="F26B43"/>
          </p15:clr>
        </p15:guide>
        <p15:guide id="39" pos="7469">
          <p15:clr>
            <a:srgbClr val="F26B43"/>
          </p15:clr>
        </p15:guide>
        <p15:guide id="40" orient="horz" pos="1933">
          <p15:clr>
            <a:srgbClr val="F26B43"/>
          </p15:clr>
        </p15:guide>
        <p15:guide id="41" orient="horz" pos="1706">
          <p15:clr>
            <a:srgbClr val="F26B43"/>
          </p15:clr>
        </p15:guide>
        <p15:guide id="42" orient="horz" pos="1480">
          <p15:clr>
            <a:srgbClr val="F26B43"/>
          </p15:clr>
        </p15:guide>
        <p15:guide id="43" orient="horz" pos="1253">
          <p15:clr>
            <a:srgbClr val="F26B43"/>
          </p15:clr>
        </p15:guide>
        <p15:guide id="44" orient="horz" pos="1026">
          <p15:clr>
            <a:srgbClr val="F26B43"/>
          </p15:clr>
        </p15:guide>
        <p15:guide id="45" orient="horz" pos="799">
          <p15:clr>
            <a:srgbClr val="F26B43"/>
          </p15:clr>
        </p15:guide>
        <p15:guide id="46" orient="horz" pos="572">
          <p15:clr>
            <a:srgbClr val="F26B43"/>
          </p15:clr>
        </p15:guide>
        <p15:guide id="47" orient="horz" pos="346">
          <p15:clr>
            <a:srgbClr val="F26B43"/>
          </p15:clr>
        </p15:guide>
        <p15:guide id="48" orient="horz" pos="119">
          <p15:clr>
            <a:srgbClr val="F26B43"/>
          </p15:clr>
        </p15:guide>
        <p15:guide id="49" orient="horz" pos="2387">
          <p15:clr>
            <a:srgbClr val="F26B43"/>
          </p15:clr>
        </p15:guide>
        <p15:guide id="50" orient="horz" pos="2614">
          <p15:clr>
            <a:srgbClr val="F26B43"/>
          </p15:clr>
        </p15:guide>
        <p15:guide id="51" orient="horz" pos="2840">
          <p15:clr>
            <a:srgbClr val="F26B43"/>
          </p15:clr>
        </p15:guide>
        <p15:guide id="52" orient="horz" pos="3067">
          <p15:clr>
            <a:srgbClr val="F26B43"/>
          </p15:clr>
        </p15:guide>
        <p15:guide id="53" orient="horz" pos="3294">
          <p15:clr>
            <a:srgbClr val="F26B43"/>
          </p15:clr>
        </p15:guide>
        <p15:guide id="54" orient="horz" pos="3521">
          <p15:clr>
            <a:srgbClr val="F26B43"/>
          </p15:clr>
        </p15:guide>
        <p15:guide id="55" orient="horz" pos="3748">
          <p15:clr>
            <a:srgbClr val="F26B43"/>
          </p15:clr>
        </p15:guide>
        <p15:guide id="56" orient="horz" pos="3974">
          <p15:clr>
            <a:srgbClr val="F26B43"/>
          </p15:clr>
        </p15:guide>
        <p15:guide id="57" orient="horz" pos="4201">
          <p15:clr>
            <a:srgbClr val="F26B43"/>
          </p15:clr>
        </p15:guide>
        <p15:guide id="58" pos="7355">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Footer Placeholder 4">
            <a:extLst>
              <a:ext uri="{FF2B5EF4-FFF2-40B4-BE49-F238E27FC236}">
                <a16:creationId xmlns:a16="http://schemas.microsoft.com/office/drawing/2014/main" id="{2F175544-8AC5-46E7-95F8-B79A5C5190E1}"/>
              </a:ext>
            </a:extLst>
          </p:cNvPr>
          <p:cNvSpPr txBox="1">
            <a:spLocks/>
          </p:cNvSpPr>
          <p:nvPr/>
        </p:nvSpPr>
        <p:spPr>
          <a:xfrm>
            <a:off x="7940458" y="6408532"/>
            <a:ext cx="3092415"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rgbClr val="000000"/>
                </a:solidFill>
              </a:rPr>
              <a:t>© 2023 ServiceNow, Inc. All Rights Reserved. </a:t>
            </a:r>
          </a:p>
        </p:txBody>
      </p:sp>
      <p:sp>
        <p:nvSpPr>
          <p:cNvPr id="13" name="Slide Number Placeholder 5">
            <a:extLst>
              <a:ext uri="{FF2B5EF4-FFF2-40B4-BE49-F238E27FC236}">
                <a16:creationId xmlns:a16="http://schemas.microsoft.com/office/drawing/2014/main" id="{CC75FE45-E9AF-4DC4-84DB-E3C2A4B2FFFE}"/>
              </a:ext>
            </a:extLst>
          </p:cNvPr>
          <p:cNvSpPr txBox="1">
            <a:spLocks/>
          </p:cNvSpPr>
          <p:nvPr/>
        </p:nvSpPr>
        <p:spPr>
          <a:xfrm>
            <a:off x="11060871" y="6413253"/>
            <a:ext cx="667875"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tx1"/>
                </a:solidFill>
                <a:latin typeface="+mn-lt"/>
                <a:ea typeface="+mn-ea"/>
                <a:cs typeface="+mn-cs"/>
              </a:rPr>
              <a:pPr algn="r"/>
              <a:t>‹#›</a:t>
            </a:fld>
            <a:endParaRPr lang="en-US" sz="800" b="0" kern="1200" dirty="0">
              <a:solidFill>
                <a:schemeClr val="tx1"/>
              </a:solidFill>
              <a:latin typeface="+mn-lt"/>
              <a:ea typeface="+mn-ea"/>
              <a:cs typeface="+mn-cs"/>
            </a:endParaRPr>
          </a:p>
        </p:txBody>
      </p:sp>
      <p:sp>
        <p:nvSpPr>
          <p:cNvPr id="2" name="Title Placeholder 1">
            <a:extLst>
              <a:ext uri="{FF2B5EF4-FFF2-40B4-BE49-F238E27FC236}">
                <a16:creationId xmlns:a16="http://schemas.microsoft.com/office/drawing/2014/main" id="{3D9BDB30-A827-7C46-A7B6-E25C62B40224}"/>
              </a:ext>
            </a:extLst>
          </p:cNvPr>
          <p:cNvSpPr>
            <a:spLocks noGrp="1"/>
          </p:cNvSpPr>
          <p:nvPr>
            <p:ph type="title"/>
          </p:nvPr>
        </p:nvSpPr>
        <p:spPr>
          <a:xfrm>
            <a:off x="449369" y="311378"/>
            <a:ext cx="11191625" cy="641123"/>
          </a:xfrm>
          <a:prstGeom prst="rect">
            <a:avLst/>
          </a:prstGeom>
        </p:spPr>
        <p:txBody>
          <a:bodyPr vert="horz" lIns="91440" tIns="45720" rIns="91440" bIns="45720" rtlCol="0" anchor="t" anchorCtr="0">
            <a:no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D618F93C-99A7-3249-8F96-D441C75B6275}"/>
              </a:ext>
            </a:extLst>
          </p:cNvPr>
          <p:cNvSpPr>
            <a:spLocks noGrp="1"/>
          </p:cNvSpPr>
          <p:nvPr>
            <p:ph type="body" idx="1"/>
          </p:nvPr>
        </p:nvSpPr>
        <p:spPr>
          <a:xfrm>
            <a:off x="449368" y="1341439"/>
            <a:ext cx="11191626" cy="4505242"/>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 </a:t>
            </a:r>
          </a:p>
          <a:p>
            <a:pPr lvl="3"/>
            <a:r>
              <a:rPr lang="en-US"/>
              <a:t>Fourth level</a:t>
            </a:r>
          </a:p>
          <a:p>
            <a:pPr lvl="4"/>
            <a:r>
              <a:rPr lang="en-US"/>
              <a:t>Fifth level</a:t>
            </a:r>
          </a:p>
        </p:txBody>
      </p:sp>
      <p:pic>
        <p:nvPicPr>
          <p:cNvPr id="8" name="Picture 7" hidden="1">
            <a:extLst>
              <a:ext uri="{FF2B5EF4-FFF2-40B4-BE49-F238E27FC236}">
                <a16:creationId xmlns:a16="http://schemas.microsoft.com/office/drawing/2014/main" id="{E3009A53-5C82-1B4C-B54B-B295D535267E}"/>
              </a:ext>
            </a:extLst>
          </p:cNvPr>
          <p:cNvPicPr>
            <a:picLocks noChangeAspect="1"/>
          </p:cNvPicPr>
          <p:nvPr/>
        </p:nvPicPr>
        <p:blipFill>
          <a:blip r:embed="rId164" cstate="screen">
            <a:extLst>
              <a:ext uri="{28A0092B-C50C-407E-A947-70E740481C1C}">
                <a14:useLocalDpi xmlns:a14="http://schemas.microsoft.com/office/drawing/2010/main"/>
              </a:ext>
            </a:extLst>
          </a:blip>
          <a:stretch>
            <a:fillRect/>
          </a:stretch>
        </p:blipFill>
        <p:spPr>
          <a:xfrm>
            <a:off x="1" y="893"/>
            <a:ext cx="12192000" cy="6856214"/>
          </a:xfrm>
          <a:prstGeom prst="rect">
            <a:avLst/>
          </a:prstGeom>
        </p:spPr>
      </p:pic>
      <p:sp>
        <p:nvSpPr>
          <p:cNvPr id="18" name="Rectangle 17">
            <a:extLst>
              <a:ext uri="{FF2B5EF4-FFF2-40B4-BE49-F238E27FC236}">
                <a16:creationId xmlns:a16="http://schemas.microsoft.com/office/drawing/2014/main" id="{C64EBFCA-8F87-422E-9B5C-D74D736DA29D}"/>
              </a:ext>
            </a:extLst>
          </p:cNvPr>
          <p:cNvSpPr/>
          <p:nvPr/>
        </p:nvSpPr>
        <p:spPr>
          <a:xfrm>
            <a:off x="12098314" y="0"/>
            <a:ext cx="93686" cy="6858000"/>
          </a:xfrm>
          <a:prstGeom prst="rect">
            <a:avLst/>
          </a:prstGeom>
          <a:solidFill>
            <a:srgbClr val="62D8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800" dirty="0"/>
          </a:p>
        </p:txBody>
      </p:sp>
      <p:pic>
        <p:nvPicPr>
          <p:cNvPr id="5" name="Picture 4">
            <a:extLst>
              <a:ext uri="{FF2B5EF4-FFF2-40B4-BE49-F238E27FC236}">
                <a16:creationId xmlns:a16="http://schemas.microsoft.com/office/drawing/2014/main" id="{28EFF712-2C4F-3A48-8C9B-4C6CD85D7D2C}"/>
              </a:ext>
            </a:extLst>
          </p:cNvPr>
          <p:cNvPicPr>
            <a:picLocks noChangeAspect="1"/>
          </p:cNvPicPr>
          <p:nvPr/>
        </p:nvPicPr>
        <p:blipFill>
          <a:blip r:embed="rId165" cstate="screen">
            <a:extLst>
              <a:ext uri="{28A0092B-C50C-407E-A947-70E740481C1C}">
                <a14:useLocalDpi xmlns:a14="http://schemas.microsoft.com/office/drawing/2010/main"/>
              </a:ext>
            </a:extLst>
          </a:blip>
          <a:stretch>
            <a:fillRect/>
          </a:stretch>
        </p:blipFill>
        <p:spPr>
          <a:xfrm>
            <a:off x="1385148" y="6308457"/>
            <a:ext cx="1063029" cy="354251"/>
          </a:xfrm>
          <a:prstGeom prst="rect">
            <a:avLst/>
          </a:prstGeom>
        </p:spPr>
      </p:pic>
      <p:pic>
        <p:nvPicPr>
          <p:cNvPr id="4" name="Picture 3" descr="A picture containing text&#10;&#10;Description automatically generated">
            <a:extLst>
              <a:ext uri="{FF2B5EF4-FFF2-40B4-BE49-F238E27FC236}">
                <a16:creationId xmlns:a16="http://schemas.microsoft.com/office/drawing/2014/main" id="{D5E4AE3B-1FBE-A125-F1E1-6C4487F8D5C9}"/>
              </a:ext>
            </a:extLst>
          </p:cNvPr>
          <p:cNvPicPr>
            <a:picLocks noChangeAspect="1"/>
          </p:cNvPicPr>
          <p:nvPr userDrawn="1"/>
        </p:nvPicPr>
        <p:blipFill>
          <a:blip r:embed="rId166" cstate="screen">
            <a:extLst>
              <a:ext uri="{28A0092B-C50C-407E-A947-70E740481C1C}">
                <a14:useLocalDpi xmlns:a14="http://schemas.microsoft.com/office/drawing/2010/main"/>
              </a:ext>
            </a:extLst>
          </a:blip>
          <a:stretch>
            <a:fillRect/>
          </a:stretch>
        </p:blipFill>
        <p:spPr>
          <a:xfrm>
            <a:off x="478497" y="6354439"/>
            <a:ext cx="980846" cy="282164"/>
          </a:xfrm>
          <a:prstGeom prst="rect">
            <a:avLst/>
          </a:prstGeom>
        </p:spPr>
      </p:pic>
    </p:spTree>
    <p:extLst>
      <p:ext uri="{BB962C8B-B14F-4D97-AF65-F5344CB8AC3E}">
        <p14:creationId xmlns:p14="http://schemas.microsoft.com/office/powerpoint/2010/main" val="1494623869"/>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 id="2147483736" r:id="rId13"/>
    <p:sldLayoutId id="2147483737" r:id="rId14"/>
    <p:sldLayoutId id="2147483738" r:id="rId15"/>
    <p:sldLayoutId id="2147483739" r:id="rId16"/>
    <p:sldLayoutId id="2147483740" r:id="rId17"/>
    <p:sldLayoutId id="2147483741" r:id="rId18"/>
    <p:sldLayoutId id="2147483742" r:id="rId19"/>
    <p:sldLayoutId id="2147483743" r:id="rId20"/>
    <p:sldLayoutId id="2147483744" r:id="rId21"/>
    <p:sldLayoutId id="2147483745" r:id="rId22"/>
    <p:sldLayoutId id="2147483746" r:id="rId23"/>
    <p:sldLayoutId id="2147483747" r:id="rId24"/>
    <p:sldLayoutId id="2147483748" r:id="rId25"/>
    <p:sldLayoutId id="2147483749" r:id="rId26"/>
    <p:sldLayoutId id="2147483750" r:id="rId27"/>
    <p:sldLayoutId id="2147483751" r:id="rId28"/>
    <p:sldLayoutId id="2147483752" r:id="rId29"/>
    <p:sldLayoutId id="2147483753" r:id="rId30"/>
    <p:sldLayoutId id="2147483754" r:id="rId31"/>
    <p:sldLayoutId id="2147483755" r:id="rId32"/>
    <p:sldLayoutId id="2147483756" r:id="rId33"/>
    <p:sldLayoutId id="2147483757" r:id="rId34"/>
    <p:sldLayoutId id="2147483758" r:id="rId35"/>
    <p:sldLayoutId id="2147483759" r:id="rId36"/>
    <p:sldLayoutId id="2147483760" r:id="rId37"/>
    <p:sldLayoutId id="2147483761" r:id="rId38"/>
    <p:sldLayoutId id="2147483762" r:id="rId39"/>
    <p:sldLayoutId id="2147483763" r:id="rId40"/>
    <p:sldLayoutId id="2147483764" r:id="rId41"/>
    <p:sldLayoutId id="2147483765" r:id="rId42"/>
    <p:sldLayoutId id="2147483766" r:id="rId43"/>
    <p:sldLayoutId id="2147483767" r:id="rId44"/>
    <p:sldLayoutId id="2147483768" r:id="rId45"/>
    <p:sldLayoutId id="2147483769" r:id="rId46"/>
    <p:sldLayoutId id="2147483770" r:id="rId47"/>
    <p:sldLayoutId id="2147483771" r:id="rId48"/>
    <p:sldLayoutId id="2147483772" r:id="rId49"/>
    <p:sldLayoutId id="2147483773" r:id="rId50"/>
    <p:sldLayoutId id="2147483774" r:id="rId51"/>
    <p:sldLayoutId id="2147483775" r:id="rId52"/>
    <p:sldLayoutId id="2147483776" r:id="rId53"/>
    <p:sldLayoutId id="2147483777" r:id="rId54"/>
    <p:sldLayoutId id="2147483778" r:id="rId55"/>
    <p:sldLayoutId id="2147483779" r:id="rId56"/>
    <p:sldLayoutId id="2147483780" r:id="rId57"/>
    <p:sldLayoutId id="2147483781" r:id="rId58"/>
    <p:sldLayoutId id="2147483782" r:id="rId59"/>
    <p:sldLayoutId id="2147483783" r:id="rId60"/>
    <p:sldLayoutId id="2147483784" r:id="rId61"/>
    <p:sldLayoutId id="2147483785" r:id="rId62"/>
    <p:sldLayoutId id="2147483786" r:id="rId63"/>
    <p:sldLayoutId id="2147483787" r:id="rId64"/>
    <p:sldLayoutId id="2147483788" r:id="rId65"/>
    <p:sldLayoutId id="2147483789" r:id="rId66"/>
    <p:sldLayoutId id="2147483790" r:id="rId67"/>
    <p:sldLayoutId id="2147483791" r:id="rId68"/>
    <p:sldLayoutId id="2147483792" r:id="rId69"/>
    <p:sldLayoutId id="2147483793" r:id="rId70"/>
    <p:sldLayoutId id="2147483794" r:id="rId71"/>
    <p:sldLayoutId id="2147483795" r:id="rId72"/>
    <p:sldLayoutId id="2147483796" r:id="rId73"/>
    <p:sldLayoutId id="2147483797" r:id="rId74"/>
    <p:sldLayoutId id="2147483798" r:id="rId75"/>
    <p:sldLayoutId id="2147483799" r:id="rId76"/>
    <p:sldLayoutId id="2147483800" r:id="rId77"/>
    <p:sldLayoutId id="2147483801" r:id="rId78"/>
    <p:sldLayoutId id="2147483802" r:id="rId79"/>
    <p:sldLayoutId id="2147483803" r:id="rId80"/>
    <p:sldLayoutId id="2147483804" r:id="rId81"/>
    <p:sldLayoutId id="2147483805" r:id="rId82"/>
    <p:sldLayoutId id="2147483806" r:id="rId83"/>
    <p:sldLayoutId id="2147483807" r:id="rId84"/>
    <p:sldLayoutId id="2147483808" r:id="rId85"/>
    <p:sldLayoutId id="2147483809" r:id="rId86"/>
    <p:sldLayoutId id="2147483810" r:id="rId87"/>
    <p:sldLayoutId id="2147483811" r:id="rId88"/>
    <p:sldLayoutId id="2147483812" r:id="rId89"/>
    <p:sldLayoutId id="2147483813" r:id="rId90"/>
    <p:sldLayoutId id="2147483814" r:id="rId91"/>
    <p:sldLayoutId id="2147483815" r:id="rId92"/>
    <p:sldLayoutId id="2147483816" r:id="rId93"/>
    <p:sldLayoutId id="2147483817" r:id="rId94"/>
    <p:sldLayoutId id="2147483818" r:id="rId95"/>
    <p:sldLayoutId id="2147483819" r:id="rId96"/>
    <p:sldLayoutId id="2147483821" r:id="rId97"/>
    <p:sldLayoutId id="2147483822" r:id="rId98"/>
    <p:sldLayoutId id="2147483823" r:id="rId99"/>
    <p:sldLayoutId id="2147483824" r:id="rId100"/>
    <p:sldLayoutId id="2147483825" r:id="rId101"/>
    <p:sldLayoutId id="2147483826" r:id="rId102"/>
    <p:sldLayoutId id="2147483827" r:id="rId103"/>
    <p:sldLayoutId id="2147483828" r:id="rId104"/>
    <p:sldLayoutId id="2147483829" r:id="rId105"/>
    <p:sldLayoutId id="2147483830" r:id="rId106"/>
    <p:sldLayoutId id="2147483831" r:id="rId107"/>
    <p:sldLayoutId id="2147483832" r:id="rId108"/>
    <p:sldLayoutId id="2147483833" r:id="rId109"/>
    <p:sldLayoutId id="2147483834" r:id="rId110"/>
    <p:sldLayoutId id="2147483835" r:id="rId111"/>
    <p:sldLayoutId id="2147483836" r:id="rId112"/>
    <p:sldLayoutId id="2147483837" r:id="rId113"/>
    <p:sldLayoutId id="2147483838" r:id="rId114"/>
    <p:sldLayoutId id="2147483839" r:id="rId115"/>
    <p:sldLayoutId id="2147483840" r:id="rId116"/>
    <p:sldLayoutId id="2147483841" r:id="rId117"/>
    <p:sldLayoutId id="2147483842" r:id="rId118"/>
    <p:sldLayoutId id="2147483843" r:id="rId119"/>
    <p:sldLayoutId id="2147483844" r:id="rId120"/>
    <p:sldLayoutId id="2147483845" r:id="rId121"/>
    <p:sldLayoutId id="2147483846" r:id="rId122"/>
    <p:sldLayoutId id="2147483847" r:id="rId123"/>
    <p:sldLayoutId id="2147483848" r:id="rId124"/>
    <p:sldLayoutId id="2147483849" r:id="rId125"/>
    <p:sldLayoutId id="2147483850" r:id="rId126"/>
    <p:sldLayoutId id="2147483851" r:id="rId127"/>
    <p:sldLayoutId id="2147483852" r:id="rId128"/>
    <p:sldLayoutId id="2147483853" r:id="rId129"/>
    <p:sldLayoutId id="2147483854" r:id="rId130"/>
    <p:sldLayoutId id="2147483855" r:id="rId131"/>
    <p:sldLayoutId id="2147483856" r:id="rId132"/>
    <p:sldLayoutId id="2147483857" r:id="rId133"/>
    <p:sldLayoutId id="2147483858" r:id="rId134"/>
    <p:sldLayoutId id="2147483859" r:id="rId135"/>
    <p:sldLayoutId id="2147483860" r:id="rId136"/>
    <p:sldLayoutId id="2147483861" r:id="rId137"/>
    <p:sldLayoutId id="2147483862" r:id="rId138"/>
    <p:sldLayoutId id="2147483863" r:id="rId139"/>
    <p:sldLayoutId id="2147483864" r:id="rId140"/>
    <p:sldLayoutId id="2147483865" r:id="rId141"/>
    <p:sldLayoutId id="2147483866" r:id="rId142"/>
    <p:sldLayoutId id="2147483867" r:id="rId143"/>
    <p:sldLayoutId id="2147483868" r:id="rId144"/>
    <p:sldLayoutId id="2147483869" r:id="rId145"/>
    <p:sldLayoutId id="2147483870" r:id="rId146"/>
    <p:sldLayoutId id="2147483871" r:id="rId147"/>
    <p:sldLayoutId id="2147483872" r:id="rId148"/>
    <p:sldLayoutId id="2147483873" r:id="rId149"/>
    <p:sldLayoutId id="2147483874" r:id="rId150"/>
    <p:sldLayoutId id="2147483875" r:id="rId151"/>
    <p:sldLayoutId id="2147483876" r:id="rId152"/>
    <p:sldLayoutId id="2147483877" r:id="rId153"/>
    <p:sldLayoutId id="2147483878" r:id="rId154"/>
    <p:sldLayoutId id="2147483879" r:id="rId155"/>
    <p:sldLayoutId id="2147483880" r:id="rId156"/>
    <p:sldLayoutId id="2147483881" r:id="rId157"/>
    <p:sldLayoutId id="2147483882" r:id="rId158"/>
    <p:sldLayoutId id="2147483883" r:id="rId159"/>
    <p:sldLayoutId id="2147483884" r:id="rId160"/>
    <p:sldLayoutId id="2147483885" r:id="rId161"/>
    <p:sldLayoutId id="2147483886" r:id="rId162"/>
  </p:sldLayoutIdLst>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txStyles>
    <p:titleStyle>
      <a:lvl1pPr algn="l" defTabSz="914400" rtl="0" eaLnBrk="1" latinLnBrk="0" hangingPunct="1">
        <a:lnSpc>
          <a:spcPct val="100000"/>
        </a:lnSpc>
        <a:spcBef>
          <a:spcPct val="0"/>
        </a:spcBef>
        <a:buNone/>
        <a:defRPr sz="3200" b="1"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tx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34">
          <p15:clr>
            <a:srgbClr val="F26B43"/>
          </p15:clr>
        </p15:guide>
        <p15:guide id="3" orient="horz" pos="2246">
          <p15:clr>
            <a:srgbClr val="F26B43"/>
          </p15:clr>
        </p15:guide>
        <p15:guide id="4" pos="344">
          <p15:clr>
            <a:srgbClr val="F26B43"/>
          </p15:clr>
        </p15:guide>
        <p15:guide id="5" pos="699">
          <p15:clr>
            <a:srgbClr val="F26B43"/>
          </p15:clr>
        </p15:guide>
        <p15:guide id="6" pos="784">
          <p15:clr>
            <a:srgbClr val="F26B43"/>
          </p15:clr>
        </p15:guide>
        <p15:guide id="7" pos="1143">
          <p15:clr>
            <a:srgbClr val="F26B43"/>
          </p15:clr>
        </p15:guide>
        <p15:guide id="8" pos="1228">
          <p15:clr>
            <a:srgbClr val="F26B43"/>
          </p15:clr>
        </p15:guide>
        <p15:guide id="9" pos="1585">
          <p15:clr>
            <a:srgbClr val="F26B43"/>
          </p15:clr>
        </p15:guide>
        <p15:guide id="10" pos="1668">
          <p15:clr>
            <a:srgbClr val="F26B43"/>
          </p15:clr>
        </p15:guide>
        <p15:guide id="11" pos="2027">
          <p15:clr>
            <a:srgbClr val="F26B43"/>
          </p15:clr>
        </p15:guide>
        <p15:guide id="12" pos="2112">
          <p15:clr>
            <a:srgbClr val="F26B43"/>
          </p15:clr>
        </p15:guide>
        <p15:guide id="14" pos="2468">
          <p15:clr>
            <a:srgbClr val="F26B43"/>
          </p15:clr>
        </p15:guide>
        <p15:guide id="15" pos="2554">
          <p15:clr>
            <a:srgbClr val="F26B43"/>
          </p15:clr>
        </p15:guide>
        <p15:guide id="16" pos="2909">
          <p15:clr>
            <a:srgbClr val="F26B43"/>
          </p15:clr>
        </p15:guide>
        <p15:guide id="17" pos="2995">
          <p15:clr>
            <a:srgbClr val="F26B43"/>
          </p15:clr>
        </p15:guide>
        <p15:guide id="18" pos="3352">
          <p15:clr>
            <a:srgbClr val="F26B43"/>
          </p15:clr>
        </p15:guide>
        <p15:guide id="19" pos="3437">
          <p15:clr>
            <a:srgbClr val="F26B43"/>
          </p15:clr>
        </p15:guide>
        <p15:guide id="20" pos="3794">
          <p15:clr>
            <a:srgbClr val="F26B43"/>
          </p15:clr>
        </p15:guide>
        <p15:guide id="21" pos="3879">
          <p15:clr>
            <a:srgbClr val="F26B43"/>
          </p15:clr>
        </p15:guide>
        <p15:guide id="22" pos="4235">
          <p15:clr>
            <a:srgbClr val="F26B43"/>
          </p15:clr>
        </p15:guide>
        <p15:guide id="23" pos="4320">
          <p15:clr>
            <a:srgbClr val="F26B43"/>
          </p15:clr>
        </p15:guide>
        <p15:guide id="24" pos="4677">
          <p15:clr>
            <a:srgbClr val="F26B43"/>
          </p15:clr>
        </p15:guide>
        <p15:guide id="25" pos="4763">
          <p15:clr>
            <a:srgbClr val="F26B43"/>
          </p15:clr>
        </p15:guide>
        <p15:guide id="26" pos="5119">
          <p15:clr>
            <a:srgbClr val="F26B43"/>
          </p15:clr>
        </p15:guide>
        <p15:guide id="27" pos="5205">
          <p15:clr>
            <a:srgbClr val="F26B43"/>
          </p15:clr>
        </p15:guide>
        <p15:guide id="28" pos="5563">
          <p15:clr>
            <a:srgbClr val="F26B43"/>
          </p15:clr>
        </p15:guide>
        <p15:guide id="29" pos="5647">
          <p15:clr>
            <a:srgbClr val="F26B43"/>
          </p15:clr>
        </p15:guide>
        <p15:guide id="30" pos="6531">
          <p15:clr>
            <a:srgbClr val="F26B43"/>
          </p15:clr>
        </p15:guide>
        <p15:guide id="31" pos="6887">
          <p15:clr>
            <a:srgbClr val="F26B43"/>
          </p15:clr>
        </p15:guide>
        <p15:guide id="32" pos="6973">
          <p15:clr>
            <a:srgbClr val="F26B43"/>
          </p15:clr>
        </p15:guide>
        <p15:guide id="33" pos="7331">
          <p15:clr>
            <a:srgbClr val="F26B43"/>
          </p15:clr>
        </p15:guide>
        <p15:guide id="36" pos="6003">
          <p15:clr>
            <a:srgbClr val="F26B43"/>
          </p15:clr>
        </p15:guide>
        <p15:guide id="37" pos="6088">
          <p15:clr>
            <a:srgbClr val="F26B43"/>
          </p15:clr>
        </p15:guide>
        <p15:guide id="38" pos="6447">
          <p15:clr>
            <a:srgbClr val="F26B43"/>
          </p15:clr>
        </p15:guide>
        <p15:guide id="39" orient="horz" pos="696">
          <p15:clr>
            <a:srgbClr val="F26B43"/>
          </p15:clr>
        </p15:guide>
        <p15:guide id="40" orient="horz" pos="288">
          <p15:clr>
            <a:srgbClr val="F26B43"/>
          </p15:clr>
        </p15:guide>
        <p15:guide id="41" orient="horz" pos="595">
          <p15:clr>
            <a:srgbClr val="F26B43"/>
          </p15:clr>
        </p15:guide>
        <p15:guide id="42" orient="horz" pos="1026">
          <p15:clr>
            <a:srgbClr val="F26B43"/>
          </p15:clr>
        </p15:guide>
        <p15:guide id="43" orient="horz" pos="1515">
          <p15:clr>
            <a:srgbClr val="F26B43"/>
          </p15:clr>
        </p15:guide>
        <p15:guide id="44" orient="horz" pos="1117">
          <p15:clr>
            <a:srgbClr val="F26B43"/>
          </p15:clr>
        </p15:guide>
        <p15:guide id="45" orient="horz" pos="1427">
          <p15:clr>
            <a:srgbClr val="F26B43"/>
          </p15:clr>
        </p15:guide>
        <p15:guide id="46" orient="horz" pos="1837">
          <p15:clr>
            <a:srgbClr val="F26B43"/>
          </p15:clr>
        </p15:guide>
        <p15:guide id="47" orient="horz" pos="1920">
          <p15:clr>
            <a:srgbClr val="F26B43"/>
          </p15:clr>
        </p15:guide>
        <p15:guide id="48" orient="horz" pos="2656">
          <p15:clr>
            <a:srgbClr val="F26B43"/>
          </p15:clr>
        </p15:guide>
        <p15:guide id="49" orient="horz" pos="2744">
          <p15:clr>
            <a:srgbClr val="F26B43"/>
          </p15:clr>
        </p15:guide>
        <p15:guide id="50" orient="horz" pos="3065">
          <p15:clr>
            <a:srgbClr val="F26B43"/>
          </p15:clr>
        </p15:guide>
        <p15:guide id="51" orient="horz" pos="3153">
          <p15:clr>
            <a:srgbClr val="F26B43"/>
          </p15:clr>
        </p15:guide>
        <p15:guide id="53" orient="horz" pos="3477">
          <p15:clr>
            <a:srgbClr val="F26B43"/>
          </p15:clr>
        </p15:guide>
        <p15:guide id="54" orient="horz" pos="3562">
          <p15:clr>
            <a:srgbClr val="F26B43"/>
          </p15:clr>
        </p15:guide>
        <p15:guide id="55" orient="horz" pos="4240">
          <p15:clr>
            <a:srgbClr val="F26B43"/>
          </p15:clr>
        </p15:guide>
        <p15:guide id="56" orient="horz" pos="3886">
          <p15:clr>
            <a:srgbClr val="F26B43"/>
          </p15:clr>
        </p15:guide>
        <p15:guide id="59" pos="7619">
          <p15:clr>
            <a:srgbClr val="9FCC3B"/>
          </p15:clr>
        </p15:guide>
        <p15:guide id="60" orient="horz" pos="845">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image" Target="../media/image77.png"/><Relationship Id="rId1" Type="http://schemas.openxmlformats.org/officeDocument/2006/relationships/slideLayout" Target="../slideLayouts/slideLayout13.xml"/><Relationship Id="rId5" Type="http://schemas.openxmlformats.org/officeDocument/2006/relationships/image" Target="../media/image79.png"/><Relationship Id="rId4" Type="http://schemas.openxmlformats.org/officeDocument/2006/relationships/image" Target="../media/image78.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13.xml"/><Relationship Id="rId5" Type="http://schemas.openxmlformats.org/officeDocument/2006/relationships/image" Target="../media/image72.png"/><Relationship Id="rId4" Type="http://schemas.openxmlformats.org/officeDocument/2006/relationships/image" Target="../media/image71.png"/></Relationships>
</file>

<file path=ppt/slides/_rels/slide8.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13.xml"/><Relationship Id="rId4" Type="http://schemas.openxmlformats.org/officeDocument/2006/relationships/image" Target="../media/image7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87FE88-CAD9-F14C-AC68-31EB39FD837E}"/>
              </a:ext>
            </a:extLst>
          </p:cNvPr>
          <p:cNvSpPr>
            <a:spLocks noGrp="1"/>
          </p:cNvSpPr>
          <p:nvPr>
            <p:ph type="title"/>
          </p:nvPr>
        </p:nvSpPr>
        <p:spPr>
          <a:xfrm>
            <a:off x="448172" y="2203873"/>
            <a:ext cx="10515600" cy="1325563"/>
          </a:xfrm>
        </p:spPr>
        <p:txBody>
          <a:bodyPr/>
          <a:lstStyle/>
          <a:p>
            <a:r>
              <a:rPr lang="en-GB" dirty="0"/>
              <a:t>Purchase Requisitions and Asset Management</a:t>
            </a:r>
            <a:br>
              <a:rPr lang="en-GB" dirty="0"/>
            </a:br>
            <a:endParaRPr lang="en-GB" dirty="0"/>
          </a:p>
        </p:txBody>
      </p:sp>
      <p:sp>
        <p:nvSpPr>
          <p:cNvPr id="5" name="Content Placeholder 4">
            <a:extLst>
              <a:ext uri="{FF2B5EF4-FFF2-40B4-BE49-F238E27FC236}">
                <a16:creationId xmlns:a16="http://schemas.microsoft.com/office/drawing/2014/main" id="{41849A45-D5BD-6733-E016-A1C4F285C915}"/>
              </a:ext>
            </a:extLst>
          </p:cNvPr>
          <p:cNvSpPr>
            <a:spLocks noGrp="1"/>
          </p:cNvSpPr>
          <p:nvPr>
            <p:ph idx="1"/>
          </p:nvPr>
        </p:nvSpPr>
        <p:spPr/>
        <p:txBody>
          <a:bodyPr/>
          <a:lstStyle/>
          <a:p>
            <a:endParaRPr lang="en-GB" dirty="0"/>
          </a:p>
        </p:txBody>
      </p:sp>
      <p:sp>
        <p:nvSpPr>
          <p:cNvPr id="7" name="Text Placeholder 6">
            <a:extLst>
              <a:ext uri="{FF2B5EF4-FFF2-40B4-BE49-F238E27FC236}">
                <a16:creationId xmlns:a16="http://schemas.microsoft.com/office/drawing/2014/main" id="{A856329F-7162-E479-9DDD-8E8E462F6B67}"/>
              </a:ext>
            </a:extLst>
          </p:cNvPr>
          <p:cNvSpPr>
            <a:spLocks noGrp="1"/>
          </p:cNvSpPr>
          <p:nvPr>
            <p:ph type="body" sz="quarter" idx="12"/>
          </p:nvPr>
        </p:nvSpPr>
        <p:spPr/>
        <p:txBody>
          <a:bodyPr/>
          <a:lstStyle/>
          <a:p>
            <a:endParaRPr lang="en-GB"/>
          </a:p>
        </p:txBody>
      </p:sp>
    </p:spTree>
    <p:extLst>
      <p:ext uri="{BB962C8B-B14F-4D97-AF65-F5344CB8AC3E}">
        <p14:creationId xmlns:p14="http://schemas.microsoft.com/office/powerpoint/2010/main" val="290960337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775805-0FF8-7DBA-0460-4D7514BED66B}"/>
            </a:ext>
          </a:extLst>
        </p:cNvPr>
        <p:cNvGrpSpPr/>
        <p:nvPr/>
      </p:nvGrpSpPr>
      <p:grpSpPr>
        <a:xfrm>
          <a:off x="0" y="0"/>
          <a:ext cx="0" cy="0"/>
          <a:chOff x="0" y="0"/>
          <a:chExt cx="0" cy="0"/>
        </a:xfrm>
      </p:grpSpPr>
      <p:sp>
        <p:nvSpPr>
          <p:cNvPr id="4" name="Content Placeholder 3">
            <a:extLst>
              <a:ext uri="{FF2B5EF4-FFF2-40B4-BE49-F238E27FC236}">
                <a16:creationId xmlns:a16="http://schemas.microsoft.com/office/drawing/2014/main" id="{BB53AF65-9E88-3B14-0278-08C785992782}"/>
              </a:ext>
            </a:extLst>
          </p:cNvPr>
          <p:cNvSpPr>
            <a:spLocks noGrp="1"/>
          </p:cNvSpPr>
          <p:nvPr>
            <p:ph idx="1"/>
          </p:nvPr>
        </p:nvSpPr>
        <p:spPr>
          <a:xfrm>
            <a:off x="448172" y="845082"/>
            <a:ext cx="10955553" cy="5678139"/>
          </a:xfrm>
        </p:spPr>
        <p:txBody>
          <a:bodyPr/>
          <a:lstStyle/>
          <a:p>
            <a:r>
              <a:rPr lang="en-GB" sz="1800" dirty="0"/>
              <a:t>Assets use their State and Substate </a:t>
            </a:r>
            <a:r>
              <a:rPr lang="en-US" sz="1800" dirty="0"/>
              <a:t>to track assets accurately and at a detailed level.</a:t>
            </a:r>
            <a:endParaRPr lang="en-GB" sz="1800" dirty="0"/>
          </a:p>
          <a:p>
            <a:endParaRPr lang="en-GB" sz="1800" dirty="0"/>
          </a:p>
          <a:p>
            <a:endParaRPr lang="en-GB" sz="1800" dirty="0"/>
          </a:p>
          <a:p>
            <a:endParaRPr lang="en-GB" sz="1800" dirty="0"/>
          </a:p>
          <a:p>
            <a:endParaRPr lang="en-GB" sz="1800" dirty="0"/>
          </a:p>
          <a:p>
            <a:endParaRPr lang="en-GB" sz="1800" dirty="0"/>
          </a:p>
          <a:p>
            <a:endParaRPr lang="en-GB" sz="1800" dirty="0"/>
          </a:p>
          <a:p>
            <a:r>
              <a:rPr lang="en-GB" sz="1800" dirty="0"/>
              <a:t>Non-assets such as Professional Services that have generated an asset record do not wholly align with the State/Substate model; the best fit is the ‘Consumed’ State (no corresponding Substate) but this may require assignment of the asset record to either an Asset or User record which may introduce further challenges.</a:t>
            </a:r>
          </a:p>
          <a:p>
            <a:endParaRPr lang="en-GB" sz="1800" dirty="0"/>
          </a:p>
        </p:txBody>
      </p:sp>
      <p:sp>
        <p:nvSpPr>
          <p:cNvPr id="7" name="Title 6">
            <a:extLst>
              <a:ext uri="{FF2B5EF4-FFF2-40B4-BE49-F238E27FC236}">
                <a16:creationId xmlns:a16="http://schemas.microsoft.com/office/drawing/2014/main" id="{0ABD455F-5378-E1B2-6CCA-63D40278DDB1}"/>
              </a:ext>
            </a:extLst>
          </p:cNvPr>
          <p:cNvSpPr>
            <a:spLocks noGrp="1"/>
          </p:cNvSpPr>
          <p:nvPr>
            <p:ph type="title"/>
          </p:nvPr>
        </p:nvSpPr>
        <p:spPr>
          <a:xfrm>
            <a:off x="448172" y="334779"/>
            <a:ext cx="11192822" cy="445510"/>
          </a:xfrm>
        </p:spPr>
        <p:txBody>
          <a:bodyPr/>
          <a:lstStyle/>
          <a:p>
            <a:r>
              <a:rPr lang="en-GB" dirty="0"/>
              <a:t>Asset Lifecycle</a:t>
            </a:r>
          </a:p>
        </p:txBody>
      </p:sp>
      <p:grpSp>
        <p:nvGrpSpPr>
          <p:cNvPr id="13" name="Group 12">
            <a:extLst>
              <a:ext uri="{FF2B5EF4-FFF2-40B4-BE49-F238E27FC236}">
                <a16:creationId xmlns:a16="http://schemas.microsoft.com/office/drawing/2014/main" id="{4BAD2942-F230-D54B-655E-6C5E1BB7F087}"/>
              </a:ext>
            </a:extLst>
          </p:cNvPr>
          <p:cNvGrpSpPr/>
          <p:nvPr/>
        </p:nvGrpSpPr>
        <p:grpSpPr>
          <a:xfrm>
            <a:off x="1557021" y="1275542"/>
            <a:ext cx="8789614" cy="2024249"/>
            <a:chOff x="691229" y="1663168"/>
            <a:chExt cx="10469436" cy="2676899"/>
          </a:xfrm>
        </p:grpSpPr>
        <p:pic>
          <p:nvPicPr>
            <p:cNvPr id="3" name="Picture 2">
              <a:extLst>
                <a:ext uri="{FF2B5EF4-FFF2-40B4-BE49-F238E27FC236}">
                  <a16:creationId xmlns:a16="http://schemas.microsoft.com/office/drawing/2014/main" id="{E1CD4ADF-5896-8019-58DB-F3AAA686C733}"/>
                </a:ext>
              </a:extLst>
            </p:cNvPr>
            <p:cNvPicPr>
              <a:picLocks noChangeAspect="1"/>
            </p:cNvPicPr>
            <p:nvPr/>
          </p:nvPicPr>
          <p:blipFill>
            <a:blip r:embed="rId2"/>
            <a:stretch>
              <a:fillRect/>
            </a:stretch>
          </p:blipFill>
          <p:spPr>
            <a:xfrm>
              <a:off x="691229" y="1663168"/>
              <a:ext cx="10469436" cy="2676899"/>
            </a:xfrm>
            <a:prstGeom prst="rect">
              <a:avLst/>
            </a:prstGeom>
            <a:ln>
              <a:solidFill>
                <a:schemeClr val="bg1">
                  <a:lumMod val="50000"/>
                </a:schemeClr>
              </a:solidFill>
            </a:ln>
          </p:spPr>
        </p:pic>
        <p:sp>
          <p:nvSpPr>
            <p:cNvPr id="5" name="Rectangle 4">
              <a:extLst>
                <a:ext uri="{FF2B5EF4-FFF2-40B4-BE49-F238E27FC236}">
                  <a16:creationId xmlns:a16="http://schemas.microsoft.com/office/drawing/2014/main" id="{24181B3B-7C5A-6D04-B593-68B289E8AED9}"/>
                </a:ext>
              </a:extLst>
            </p:cNvPr>
            <p:cNvSpPr/>
            <p:nvPr/>
          </p:nvSpPr>
          <p:spPr>
            <a:xfrm>
              <a:off x="1172817" y="2136912"/>
              <a:ext cx="3110948" cy="2183276"/>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Rectangle 8">
              <a:extLst>
                <a:ext uri="{FF2B5EF4-FFF2-40B4-BE49-F238E27FC236}">
                  <a16:creationId xmlns:a16="http://schemas.microsoft.com/office/drawing/2014/main" id="{D8F53287-C3F6-8C4D-FF61-A04814759064}"/>
                </a:ext>
              </a:extLst>
            </p:cNvPr>
            <p:cNvSpPr/>
            <p:nvPr/>
          </p:nvSpPr>
          <p:spPr>
            <a:xfrm>
              <a:off x="7812157" y="2136912"/>
              <a:ext cx="3348508" cy="397566"/>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0" name="TextBox 9">
            <a:extLst>
              <a:ext uri="{FF2B5EF4-FFF2-40B4-BE49-F238E27FC236}">
                <a16:creationId xmlns:a16="http://schemas.microsoft.com/office/drawing/2014/main" id="{04104D19-B1DE-AD83-BDEA-D54F9673DC38}"/>
              </a:ext>
            </a:extLst>
          </p:cNvPr>
          <p:cNvSpPr txBox="1"/>
          <p:nvPr/>
        </p:nvSpPr>
        <p:spPr>
          <a:xfrm>
            <a:off x="8100277" y="5993007"/>
            <a:ext cx="3879688" cy="677108"/>
          </a:xfrm>
          <a:prstGeom prst="rect">
            <a:avLst/>
          </a:prstGeom>
          <a:solidFill>
            <a:schemeClr val="tx2">
              <a:lumMod val="20000"/>
              <a:lumOff val="80000"/>
            </a:schemeClr>
          </a:solidFill>
        </p:spPr>
        <p:txBody>
          <a:bodyPr wrap="square" rtlCol="0">
            <a:spAutoFit/>
          </a:bodyPr>
          <a:lstStyle/>
          <a:p>
            <a:r>
              <a:rPr lang="en-GB" sz="1000" dirty="0"/>
              <a:t>  </a:t>
            </a:r>
          </a:p>
          <a:p>
            <a:r>
              <a:rPr lang="en-GB" sz="1800" dirty="0">
                <a:solidFill>
                  <a:schemeClr val="tx2"/>
                </a:solidFill>
              </a:rPr>
              <a:t>Asset</a:t>
            </a:r>
            <a:r>
              <a:rPr lang="en-GB" sz="1800" dirty="0"/>
              <a:t> </a:t>
            </a:r>
            <a:r>
              <a:rPr lang="en-GB" sz="1800" dirty="0">
                <a:solidFill>
                  <a:schemeClr val="tx2"/>
                </a:solidFill>
              </a:rPr>
              <a:t>State/Substate model</a:t>
            </a:r>
          </a:p>
          <a:p>
            <a:r>
              <a:rPr lang="en-GB" sz="1000" dirty="0"/>
              <a:t>    </a:t>
            </a:r>
          </a:p>
        </p:txBody>
      </p:sp>
      <p:graphicFrame>
        <p:nvGraphicFramePr>
          <p:cNvPr id="12" name="Object 11">
            <a:extLst>
              <a:ext uri="{FF2B5EF4-FFF2-40B4-BE49-F238E27FC236}">
                <a16:creationId xmlns:a16="http://schemas.microsoft.com/office/drawing/2014/main" id="{148A6D7E-1D85-94AC-580F-B9361902F54D}"/>
              </a:ext>
            </a:extLst>
          </p:cNvPr>
          <p:cNvGraphicFramePr>
            <a:graphicFrameLocks noChangeAspect="1"/>
          </p:cNvGraphicFramePr>
          <p:nvPr>
            <p:extLst>
              <p:ext uri="{D42A27DB-BD31-4B8C-83A1-F6EECF244321}">
                <p14:modId xmlns:p14="http://schemas.microsoft.com/office/powerpoint/2010/main" val="3081773679"/>
              </p:ext>
            </p:extLst>
          </p:nvPr>
        </p:nvGraphicFramePr>
        <p:xfrm>
          <a:off x="11065565" y="6028085"/>
          <a:ext cx="914400" cy="792163"/>
        </p:xfrm>
        <a:graphic>
          <a:graphicData uri="http://schemas.openxmlformats.org/presentationml/2006/ole">
            <mc:AlternateContent xmlns:mc="http://schemas.openxmlformats.org/markup-compatibility/2006">
              <mc:Choice xmlns:v="urn:schemas-microsoft-com:vml" Requires="v">
                <p:oleObj name="Worksheet" showAsIcon="1" r:id="rId3" imgW="914400" imgH="792480" progId="Excel.Sheet.12">
                  <p:embed/>
                </p:oleObj>
              </mc:Choice>
              <mc:Fallback>
                <p:oleObj name="Worksheet" showAsIcon="1" r:id="rId3" imgW="914400" imgH="792480" progId="Excel.Sheet.12">
                  <p:embed/>
                  <p:pic>
                    <p:nvPicPr>
                      <p:cNvPr id="12" name="Object 11">
                        <a:extLst>
                          <a:ext uri="{FF2B5EF4-FFF2-40B4-BE49-F238E27FC236}">
                            <a16:creationId xmlns:a16="http://schemas.microsoft.com/office/drawing/2014/main" id="{148A6D7E-1D85-94AC-580F-B9361902F54D}"/>
                          </a:ext>
                        </a:extLst>
                      </p:cNvPr>
                      <p:cNvPicPr/>
                      <p:nvPr/>
                    </p:nvPicPr>
                    <p:blipFill>
                      <a:blip r:embed="rId4"/>
                      <a:stretch>
                        <a:fillRect/>
                      </a:stretch>
                    </p:blipFill>
                    <p:spPr>
                      <a:xfrm>
                        <a:off x="11065565" y="6028085"/>
                        <a:ext cx="914400" cy="792163"/>
                      </a:xfrm>
                      <a:prstGeom prst="rect">
                        <a:avLst/>
                      </a:prstGeom>
                    </p:spPr>
                  </p:pic>
                </p:oleObj>
              </mc:Fallback>
            </mc:AlternateContent>
          </a:graphicData>
        </a:graphic>
      </p:graphicFrame>
      <p:pic>
        <p:nvPicPr>
          <p:cNvPr id="15" name="Picture 14" descr="A screenshot of a computer&#10;&#10;Description automatically generated">
            <a:extLst>
              <a:ext uri="{FF2B5EF4-FFF2-40B4-BE49-F238E27FC236}">
                <a16:creationId xmlns:a16="http://schemas.microsoft.com/office/drawing/2014/main" id="{80D530AD-9D20-6F35-B748-5181615EF48F}"/>
              </a:ext>
            </a:extLst>
          </p:cNvPr>
          <p:cNvPicPr>
            <a:picLocks noChangeAspect="1"/>
          </p:cNvPicPr>
          <p:nvPr/>
        </p:nvPicPr>
        <p:blipFill>
          <a:blip r:embed="rId5"/>
          <a:srcRect l="1612" t="3663" r="2484" b="4100"/>
          <a:stretch/>
        </p:blipFill>
        <p:spPr>
          <a:xfrm>
            <a:off x="1545400" y="4548179"/>
            <a:ext cx="3443671" cy="1641125"/>
          </a:xfrm>
          <a:prstGeom prst="rect">
            <a:avLst/>
          </a:prstGeom>
          <a:ln>
            <a:solidFill>
              <a:schemeClr val="bg1">
                <a:lumMod val="50000"/>
              </a:schemeClr>
            </a:solidFill>
          </a:ln>
        </p:spPr>
      </p:pic>
    </p:spTree>
    <p:extLst>
      <p:ext uri="{BB962C8B-B14F-4D97-AF65-F5344CB8AC3E}">
        <p14:creationId xmlns:p14="http://schemas.microsoft.com/office/powerpoint/2010/main" val="346626769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9708C6-D5B9-A333-B261-33DF82BCA742}"/>
            </a:ext>
          </a:extLst>
        </p:cNvPr>
        <p:cNvGrpSpPr/>
        <p:nvPr/>
      </p:nvGrpSpPr>
      <p:grpSpPr>
        <a:xfrm>
          <a:off x="0" y="0"/>
          <a:ext cx="0" cy="0"/>
          <a:chOff x="0" y="0"/>
          <a:chExt cx="0" cy="0"/>
        </a:xfrm>
      </p:grpSpPr>
      <p:sp>
        <p:nvSpPr>
          <p:cNvPr id="4" name="Content Placeholder 3">
            <a:extLst>
              <a:ext uri="{FF2B5EF4-FFF2-40B4-BE49-F238E27FC236}">
                <a16:creationId xmlns:a16="http://schemas.microsoft.com/office/drawing/2014/main" id="{F843DA24-0434-CEDF-CC32-6578A27BC4FF}"/>
              </a:ext>
            </a:extLst>
          </p:cNvPr>
          <p:cNvSpPr>
            <a:spLocks noGrp="1"/>
          </p:cNvSpPr>
          <p:nvPr>
            <p:ph idx="1"/>
          </p:nvPr>
        </p:nvSpPr>
        <p:spPr>
          <a:xfrm>
            <a:off x="448172" y="845082"/>
            <a:ext cx="10955553" cy="5678139"/>
          </a:xfrm>
        </p:spPr>
        <p:txBody>
          <a:bodyPr/>
          <a:lstStyle/>
          <a:p>
            <a:r>
              <a:rPr lang="en-GB" sz="1800" dirty="0"/>
              <a:t>Based on the initial exploration for a solution to prevent the creation of an asset record for a non-asset line item, using a bespoke Product Model with a Model Category that has the Asset tracking strategy set to ‘Don’t create assets’ may provide a potential solution.</a:t>
            </a:r>
          </a:p>
          <a:p>
            <a:endParaRPr lang="en-GB" sz="1800" dirty="0"/>
          </a:p>
          <a:p>
            <a:r>
              <a:rPr lang="en-GB" sz="1800" b="1" dirty="0"/>
              <a:t>Caveats</a:t>
            </a:r>
          </a:p>
          <a:p>
            <a:r>
              <a:rPr lang="en-GB" sz="1800" dirty="0"/>
              <a:t>Asset Management typically includes aspects of financial management such as capex/</a:t>
            </a:r>
            <a:r>
              <a:rPr lang="en-GB" sz="1800" dirty="0" err="1"/>
              <a:t>opex</a:t>
            </a:r>
            <a:r>
              <a:rPr lang="en-GB" sz="1800" dirty="0"/>
              <a:t> spend on hardware, software, consumables etc as well as ongoing asset value based on expected operational lifespan, depreciation and residual values at the end of their operational lifespan.</a:t>
            </a:r>
          </a:p>
          <a:p>
            <a:r>
              <a:rPr lang="en-GB" sz="1800" dirty="0"/>
              <a:t>Leveraging the potential solution outlined above may require further investigation and analysis if financial management is to required for assets, specifically any impact of the inclusion of non-asset purchase order/requisition line items irrespective of whether they create or do not create an </a:t>
            </a:r>
            <a:r>
              <a:rPr lang="en-GB" sz="1800"/>
              <a:t>asset record.</a:t>
            </a:r>
            <a:endParaRPr lang="en-GB" sz="1800" dirty="0"/>
          </a:p>
        </p:txBody>
      </p:sp>
      <p:sp>
        <p:nvSpPr>
          <p:cNvPr id="7" name="Title 6">
            <a:extLst>
              <a:ext uri="{FF2B5EF4-FFF2-40B4-BE49-F238E27FC236}">
                <a16:creationId xmlns:a16="http://schemas.microsoft.com/office/drawing/2014/main" id="{1135D7FB-A80E-06C5-3014-6C89D7D89E9C}"/>
              </a:ext>
            </a:extLst>
          </p:cNvPr>
          <p:cNvSpPr>
            <a:spLocks noGrp="1"/>
          </p:cNvSpPr>
          <p:nvPr>
            <p:ph type="title"/>
          </p:nvPr>
        </p:nvSpPr>
        <p:spPr>
          <a:xfrm>
            <a:off x="448172" y="334779"/>
            <a:ext cx="11192822" cy="445510"/>
          </a:xfrm>
        </p:spPr>
        <p:txBody>
          <a:bodyPr/>
          <a:lstStyle/>
          <a:p>
            <a:r>
              <a:rPr lang="en-GB" dirty="0"/>
              <a:t>Potential Solution</a:t>
            </a:r>
          </a:p>
        </p:txBody>
      </p:sp>
    </p:spTree>
    <p:extLst>
      <p:ext uri="{BB962C8B-B14F-4D97-AF65-F5344CB8AC3E}">
        <p14:creationId xmlns:p14="http://schemas.microsoft.com/office/powerpoint/2010/main" val="186882334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97AA54-8EFE-7CB7-FE35-BD9FA918037F}"/>
              </a:ext>
            </a:extLst>
          </p:cNvPr>
          <p:cNvSpPr>
            <a:spLocks noGrp="1"/>
          </p:cNvSpPr>
          <p:nvPr>
            <p:ph type="title"/>
          </p:nvPr>
        </p:nvSpPr>
        <p:spPr/>
        <p:txBody>
          <a:bodyPr/>
          <a:lstStyle/>
          <a:p>
            <a:r>
              <a:rPr lang="en-GB" sz="2400" dirty="0"/>
              <a:t>Introduction</a:t>
            </a:r>
          </a:p>
        </p:txBody>
      </p:sp>
      <p:sp>
        <p:nvSpPr>
          <p:cNvPr id="4" name="TextBox 3">
            <a:extLst>
              <a:ext uri="{FF2B5EF4-FFF2-40B4-BE49-F238E27FC236}">
                <a16:creationId xmlns:a16="http://schemas.microsoft.com/office/drawing/2014/main" id="{02855EED-03EF-C5E9-B190-9366DCA2A6B9}"/>
              </a:ext>
            </a:extLst>
          </p:cNvPr>
          <p:cNvSpPr txBox="1"/>
          <p:nvPr/>
        </p:nvSpPr>
        <p:spPr>
          <a:xfrm>
            <a:off x="449369" y="962025"/>
            <a:ext cx="11476742" cy="4801314"/>
          </a:xfrm>
          <a:prstGeom prst="rect">
            <a:avLst/>
          </a:prstGeom>
          <a:noFill/>
        </p:spPr>
        <p:txBody>
          <a:bodyPr wrap="square">
            <a:spAutoFit/>
          </a:bodyPr>
          <a:lstStyle/>
          <a:p>
            <a:r>
              <a:rPr lang="en-GB" dirty="0"/>
              <a:t>The ServiceNow Procurement application provides the ability </a:t>
            </a:r>
            <a:r>
              <a:rPr lang="en-US" dirty="0"/>
              <a:t>to create Purchase orders/requisitions and to obtain items for fulfilling service catalog requests. </a:t>
            </a:r>
          </a:p>
          <a:p>
            <a:endParaRPr lang="en-US" dirty="0"/>
          </a:p>
          <a:p>
            <a:r>
              <a:rPr lang="en-US" dirty="0"/>
              <a:t>Procurement offers the ability to perform the following functions.</a:t>
            </a:r>
          </a:p>
          <a:p>
            <a:endParaRPr lang="en-US" dirty="0"/>
          </a:p>
          <a:p>
            <a:pPr marL="285750" indent="-285750">
              <a:buFont typeface="Arial" panose="020B0604020202020204" pitchFamily="34" charset="0"/>
              <a:buChar char="•"/>
            </a:pPr>
            <a:r>
              <a:rPr lang="en-US" dirty="0"/>
              <a:t>Track service catalog requests</a:t>
            </a:r>
          </a:p>
          <a:p>
            <a:pPr marL="285750" indent="-285750">
              <a:buFont typeface="Arial" panose="020B0604020202020204" pitchFamily="34" charset="0"/>
              <a:buChar char="•"/>
            </a:pPr>
            <a:r>
              <a:rPr lang="en-US" dirty="0"/>
              <a:t>Create and manage purchase orders/requisitions</a:t>
            </a:r>
          </a:p>
          <a:p>
            <a:pPr marL="285750" indent="-285750">
              <a:buFont typeface="Arial" panose="020B0604020202020204" pitchFamily="34" charset="0"/>
              <a:buChar char="•"/>
            </a:pPr>
            <a:r>
              <a:rPr lang="en-US" dirty="0"/>
              <a:t>Create and manage transfer orders</a:t>
            </a:r>
          </a:p>
          <a:p>
            <a:pPr marL="285750" indent="-285750">
              <a:buFont typeface="Arial" panose="020B0604020202020204" pitchFamily="34" charset="0"/>
              <a:buChar char="•"/>
            </a:pPr>
            <a:r>
              <a:rPr lang="en-US" dirty="0"/>
              <a:t>Receive assets</a:t>
            </a:r>
            <a:r>
              <a:rPr lang="en-GB" dirty="0"/>
              <a:t> </a:t>
            </a:r>
          </a:p>
          <a:p>
            <a:endParaRPr lang="en-GB" dirty="0"/>
          </a:p>
          <a:p>
            <a:r>
              <a:rPr lang="en-GB" dirty="0"/>
              <a:t>This document focuses specifically on the ‘</a:t>
            </a:r>
            <a:r>
              <a:rPr lang="en-US" dirty="0"/>
              <a:t>Create and manage purchase orders’ and ‘Receive assets’ functions and how </a:t>
            </a:r>
            <a:r>
              <a:rPr lang="en-US" u="sng" dirty="0"/>
              <a:t>non-assets</a:t>
            </a:r>
            <a:r>
              <a:rPr lang="en-US" dirty="0"/>
              <a:t> such as Professional Services may be included.</a:t>
            </a:r>
          </a:p>
          <a:p>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ea typeface="Calibri" panose="020F0502020204030204" pitchFamily="34" charset="0"/>
            </a:endParaRPr>
          </a:p>
          <a:p>
            <a:endParaRPr lang="en-GB" dirty="0">
              <a:effectLst/>
              <a:ea typeface="Calibri" panose="020F0502020204030204" pitchFamily="34" charset="0"/>
            </a:endParaRPr>
          </a:p>
        </p:txBody>
      </p:sp>
    </p:spTree>
    <p:extLst>
      <p:ext uri="{BB962C8B-B14F-4D97-AF65-F5344CB8AC3E}">
        <p14:creationId xmlns:p14="http://schemas.microsoft.com/office/powerpoint/2010/main" val="168728380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0DA23BFB-60A9-6B42-4F21-86F467F793EF}"/>
              </a:ext>
            </a:extLst>
          </p:cNvPr>
          <p:cNvSpPr>
            <a:spLocks noGrp="1"/>
          </p:cNvSpPr>
          <p:nvPr>
            <p:ph idx="1"/>
          </p:nvPr>
        </p:nvSpPr>
        <p:spPr>
          <a:xfrm>
            <a:off x="448171" y="961200"/>
            <a:ext cx="10955553" cy="2853998"/>
          </a:xfrm>
        </p:spPr>
        <p:txBody>
          <a:bodyPr/>
          <a:lstStyle/>
          <a:p>
            <a:r>
              <a:rPr lang="en-US" sz="1800" dirty="0"/>
              <a:t>ServiceNow states that Purchase orders specify </a:t>
            </a:r>
            <a:r>
              <a:rPr lang="en-US" sz="1800" u="sng" dirty="0"/>
              <a:t>assets</a:t>
            </a:r>
            <a:r>
              <a:rPr lang="en-US" sz="1800" dirty="0"/>
              <a:t> to order from a single vendor and that information on a purchase order enables physical and financial tracking of the </a:t>
            </a:r>
            <a:r>
              <a:rPr lang="en-US" sz="1800" u="sng" dirty="0"/>
              <a:t>assets</a:t>
            </a:r>
            <a:r>
              <a:rPr lang="en-US" sz="1800" dirty="0"/>
              <a:t> that were ordered.</a:t>
            </a:r>
          </a:p>
          <a:p>
            <a:r>
              <a:rPr lang="en-US" sz="1800" dirty="0"/>
              <a:t>However, we would like to utilize the Procurement application to include both assets (hardware, software, consumables) and non-assets such as Professional Services to support a closer process integration with our Procurement Team.</a:t>
            </a:r>
          </a:p>
          <a:p>
            <a:r>
              <a:rPr lang="en-US" sz="1800" dirty="0"/>
              <a:t>It is this inclusion of non-asset items that gives rise to potential issues as they are not intended to be included within a Purchase order when using the out-of-the-box Procurement application.</a:t>
            </a:r>
            <a:endParaRPr lang="en-GB" sz="1800" dirty="0"/>
          </a:p>
          <a:p>
            <a:endParaRPr lang="en-US" sz="1800" dirty="0"/>
          </a:p>
          <a:p>
            <a:endParaRPr lang="en-US" sz="1800" dirty="0"/>
          </a:p>
          <a:p>
            <a:r>
              <a:rPr lang="en-US" sz="1800" dirty="0"/>
              <a:t>A consumable asset is one that is purchased in quantity and distributed. It is assigned to the consumable model category, and the asset record tracks the quantity that is available and total cost. When consumable assets are received, they are merged into an existing consumable record, if available.</a:t>
            </a:r>
            <a:endParaRPr lang="en-GB" sz="1800" dirty="0"/>
          </a:p>
        </p:txBody>
      </p:sp>
      <p:sp>
        <p:nvSpPr>
          <p:cNvPr id="7" name="Title 6">
            <a:extLst>
              <a:ext uri="{FF2B5EF4-FFF2-40B4-BE49-F238E27FC236}">
                <a16:creationId xmlns:a16="http://schemas.microsoft.com/office/drawing/2014/main" id="{2BECE2B0-95A6-8B27-25EA-F4541EEA78A1}"/>
              </a:ext>
            </a:extLst>
          </p:cNvPr>
          <p:cNvSpPr>
            <a:spLocks noGrp="1"/>
          </p:cNvSpPr>
          <p:nvPr>
            <p:ph type="title"/>
          </p:nvPr>
        </p:nvSpPr>
        <p:spPr>
          <a:xfrm>
            <a:off x="448172" y="334779"/>
            <a:ext cx="11192822" cy="445510"/>
          </a:xfrm>
        </p:spPr>
        <p:txBody>
          <a:bodyPr/>
          <a:lstStyle/>
          <a:p>
            <a:r>
              <a:rPr lang="en-GB" dirty="0"/>
              <a:t>Problem Statement</a:t>
            </a:r>
          </a:p>
        </p:txBody>
      </p:sp>
    </p:spTree>
    <p:extLst>
      <p:ext uri="{BB962C8B-B14F-4D97-AF65-F5344CB8AC3E}">
        <p14:creationId xmlns:p14="http://schemas.microsoft.com/office/powerpoint/2010/main" val="266489855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36A558-2C83-060B-08E8-4D4F4ECEAFE1}"/>
            </a:ext>
          </a:extLst>
        </p:cNvPr>
        <p:cNvGrpSpPr/>
        <p:nvPr/>
      </p:nvGrpSpPr>
      <p:grpSpPr>
        <a:xfrm>
          <a:off x="0" y="0"/>
          <a:ext cx="0" cy="0"/>
          <a:chOff x="0" y="0"/>
          <a:chExt cx="0" cy="0"/>
        </a:xfrm>
      </p:grpSpPr>
      <p:sp>
        <p:nvSpPr>
          <p:cNvPr id="4" name="Content Placeholder 3">
            <a:extLst>
              <a:ext uri="{FF2B5EF4-FFF2-40B4-BE49-F238E27FC236}">
                <a16:creationId xmlns:a16="http://schemas.microsoft.com/office/drawing/2014/main" id="{2E8478CB-67E7-B743-0666-7226885AC543}"/>
              </a:ext>
            </a:extLst>
          </p:cNvPr>
          <p:cNvSpPr>
            <a:spLocks noGrp="1"/>
          </p:cNvSpPr>
          <p:nvPr>
            <p:ph idx="1"/>
          </p:nvPr>
        </p:nvSpPr>
        <p:spPr>
          <a:xfrm>
            <a:off x="448171" y="961200"/>
            <a:ext cx="5596411" cy="5737774"/>
          </a:xfrm>
        </p:spPr>
        <p:txBody>
          <a:bodyPr/>
          <a:lstStyle/>
          <a:p>
            <a:r>
              <a:rPr lang="en-GB" sz="1800" dirty="0"/>
              <a:t>To support the creation of Asset records for the items being ordered, each Purchase order/requisition line item requires a Product Model.</a:t>
            </a:r>
          </a:p>
          <a:p>
            <a:endParaRPr lang="en-GB"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p:txBody>
      </p:sp>
      <p:sp>
        <p:nvSpPr>
          <p:cNvPr id="7" name="Title 6">
            <a:extLst>
              <a:ext uri="{FF2B5EF4-FFF2-40B4-BE49-F238E27FC236}">
                <a16:creationId xmlns:a16="http://schemas.microsoft.com/office/drawing/2014/main" id="{D8FE4F49-8325-026D-EBA9-D6F52F0154A3}"/>
              </a:ext>
            </a:extLst>
          </p:cNvPr>
          <p:cNvSpPr>
            <a:spLocks noGrp="1"/>
          </p:cNvSpPr>
          <p:nvPr>
            <p:ph type="title"/>
          </p:nvPr>
        </p:nvSpPr>
        <p:spPr>
          <a:xfrm>
            <a:off x="448172" y="334779"/>
            <a:ext cx="11192822" cy="445510"/>
          </a:xfrm>
        </p:spPr>
        <p:txBody>
          <a:bodyPr/>
          <a:lstStyle/>
          <a:p>
            <a:r>
              <a:rPr lang="en-GB" dirty="0"/>
              <a:t>Product Models</a:t>
            </a:r>
          </a:p>
        </p:txBody>
      </p:sp>
      <p:grpSp>
        <p:nvGrpSpPr>
          <p:cNvPr id="8" name="Group 7">
            <a:extLst>
              <a:ext uri="{FF2B5EF4-FFF2-40B4-BE49-F238E27FC236}">
                <a16:creationId xmlns:a16="http://schemas.microsoft.com/office/drawing/2014/main" id="{1631CFF5-0D98-FDD6-7C20-B8ACEC83282B}"/>
              </a:ext>
            </a:extLst>
          </p:cNvPr>
          <p:cNvGrpSpPr/>
          <p:nvPr/>
        </p:nvGrpSpPr>
        <p:grpSpPr>
          <a:xfrm>
            <a:off x="548272" y="1820868"/>
            <a:ext cx="5496310" cy="3200071"/>
            <a:chOff x="2670047" y="1779434"/>
            <a:chExt cx="6076359" cy="3753525"/>
          </a:xfrm>
        </p:grpSpPr>
        <p:pic>
          <p:nvPicPr>
            <p:cNvPr id="3" name="Picture 2">
              <a:extLst>
                <a:ext uri="{FF2B5EF4-FFF2-40B4-BE49-F238E27FC236}">
                  <a16:creationId xmlns:a16="http://schemas.microsoft.com/office/drawing/2014/main" id="{84C5441D-490F-79A3-046C-D553C27DDDBB}"/>
                </a:ext>
              </a:extLst>
            </p:cNvPr>
            <p:cNvPicPr>
              <a:picLocks noChangeAspect="1"/>
            </p:cNvPicPr>
            <p:nvPr/>
          </p:nvPicPr>
          <p:blipFill>
            <a:blip r:embed="rId2"/>
            <a:stretch>
              <a:fillRect/>
            </a:stretch>
          </p:blipFill>
          <p:spPr>
            <a:xfrm>
              <a:off x="2670047" y="1779434"/>
              <a:ext cx="6076359" cy="3753525"/>
            </a:xfrm>
            <a:prstGeom prst="rect">
              <a:avLst/>
            </a:prstGeom>
            <a:ln>
              <a:solidFill>
                <a:schemeClr val="bg1">
                  <a:lumMod val="50000"/>
                </a:schemeClr>
              </a:solidFill>
            </a:ln>
          </p:spPr>
        </p:pic>
        <p:sp>
          <p:nvSpPr>
            <p:cNvPr id="5" name="Rectangle 4">
              <a:extLst>
                <a:ext uri="{FF2B5EF4-FFF2-40B4-BE49-F238E27FC236}">
                  <a16:creationId xmlns:a16="http://schemas.microsoft.com/office/drawing/2014/main" id="{4F90B51D-CA4F-C9DA-ACDB-0B8A78B7273A}"/>
                </a:ext>
              </a:extLst>
            </p:cNvPr>
            <p:cNvSpPr/>
            <p:nvPr/>
          </p:nvSpPr>
          <p:spPr>
            <a:xfrm>
              <a:off x="4328160" y="2529839"/>
              <a:ext cx="4418245" cy="3003119"/>
            </a:xfrm>
            <a:prstGeom prst="rect">
              <a:avLst/>
            </a:prstGeom>
            <a:noFill/>
            <a:ln w="2857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C61FB5C6-8D11-FBE6-98B2-AF7B5B1EEB7B}"/>
                </a:ext>
              </a:extLst>
            </p:cNvPr>
            <p:cNvSpPr/>
            <p:nvPr/>
          </p:nvSpPr>
          <p:spPr>
            <a:xfrm>
              <a:off x="3279647" y="2529838"/>
              <a:ext cx="1048512" cy="219456"/>
            </a:xfrm>
            <a:prstGeom prst="rect">
              <a:avLst/>
            </a:prstGeom>
            <a:noFill/>
            <a:ln w="2857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10" name="Picture 9">
            <a:extLst>
              <a:ext uri="{FF2B5EF4-FFF2-40B4-BE49-F238E27FC236}">
                <a16:creationId xmlns:a16="http://schemas.microsoft.com/office/drawing/2014/main" id="{5AD14B6C-60A6-6850-A9EC-7B3657DB052E}"/>
              </a:ext>
            </a:extLst>
          </p:cNvPr>
          <p:cNvPicPr>
            <a:picLocks noChangeAspect="1"/>
          </p:cNvPicPr>
          <p:nvPr/>
        </p:nvPicPr>
        <p:blipFill>
          <a:blip r:embed="rId3"/>
          <a:stretch>
            <a:fillRect/>
          </a:stretch>
        </p:blipFill>
        <p:spPr>
          <a:xfrm>
            <a:off x="6269223" y="1085097"/>
            <a:ext cx="4961050" cy="2751058"/>
          </a:xfrm>
          <a:prstGeom prst="rect">
            <a:avLst/>
          </a:prstGeom>
          <a:ln>
            <a:solidFill>
              <a:schemeClr val="bg1">
                <a:lumMod val="50000"/>
              </a:schemeClr>
            </a:solidFill>
          </a:ln>
        </p:spPr>
      </p:pic>
      <p:sp>
        <p:nvSpPr>
          <p:cNvPr id="13" name="Content Placeholder 3">
            <a:extLst>
              <a:ext uri="{FF2B5EF4-FFF2-40B4-BE49-F238E27FC236}">
                <a16:creationId xmlns:a16="http://schemas.microsoft.com/office/drawing/2014/main" id="{4C3A070B-BEDE-DDB5-8C1B-47D35A2538DE}"/>
              </a:ext>
            </a:extLst>
          </p:cNvPr>
          <p:cNvSpPr txBox="1">
            <a:spLocks/>
          </p:cNvSpPr>
          <p:nvPr/>
        </p:nvSpPr>
        <p:spPr>
          <a:xfrm>
            <a:off x="6146476" y="4017066"/>
            <a:ext cx="5596411" cy="2681908"/>
          </a:xfrm>
          <a:prstGeom prst="rect">
            <a:avLst/>
          </a:prstGeom>
        </p:spPr>
        <p:txBody>
          <a:bodyPr vert="horz" lIns="91440" tIns="45720" rIns="91440" bIns="45720" numCol="1" rtlCol="0" anchor="t">
            <a:noAutofit/>
          </a:bodyPr>
          <a:lstStyle>
            <a:lvl1pPr marL="0" indent="0" algn="l" defTabSz="914400" rtl="0" eaLnBrk="1" latinLnBrk="0" hangingPunct="1">
              <a:lnSpc>
                <a:spcPct val="90000"/>
              </a:lnSpc>
              <a:spcBef>
                <a:spcPts val="1000"/>
              </a:spcBef>
              <a:buFontTx/>
              <a:buNone/>
              <a:defRPr sz="1700" kern="1200" baseline="0">
                <a:solidFill>
                  <a:schemeClr val="tx1"/>
                </a:solidFill>
                <a:latin typeface="+mn-lt"/>
                <a:ea typeface="+mn-ea"/>
                <a:cs typeface="+mn-cs"/>
              </a:defRPr>
            </a:lvl1pPr>
            <a:lvl2pPr marL="457200" indent="0" algn="l" defTabSz="914400" rtl="0" eaLnBrk="1" latinLnBrk="0" hangingPunct="1">
              <a:lnSpc>
                <a:spcPct val="90000"/>
              </a:lnSpc>
              <a:spcBef>
                <a:spcPts val="500"/>
              </a:spcBef>
              <a:buFontTx/>
              <a:buNone/>
              <a:defRPr sz="1700" kern="1200" baseline="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sz="1700" kern="1200" baseline="0">
                <a:solidFill>
                  <a:schemeClr val="tx1"/>
                </a:solidFill>
                <a:latin typeface="+mn-lt"/>
                <a:ea typeface="+mn-ea"/>
                <a:cs typeface="+mn-cs"/>
              </a:defRPr>
            </a:lvl3pPr>
            <a:lvl4pPr marL="1371600" indent="0" algn="l" defTabSz="914400" rtl="0" eaLnBrk="1" latinLnBrk="0" hangingPunct="1">
              <a:lnSpc>
                <a:spcPct val="90000"/>
              </a:lnSpc>
              <a:spcBef>
                <a:spcPts val="500"/>
              </a:spcBef>
              <a:buFontTx/>
              <a:buNone/>
              <a:defRPr sz="1700" kern="1200" baseline="0">
                <a:solidFill>
                  <a:schemeClr val="tx1"/>
                </a:solidFill>
                <a:latin typeface="+mn-lt"/>
                <a:ea typeface="+mn-ea"/>
                <a:cs typeface="+mn-cs"/>
              </a:defRPr>
            </a:lvl4pPr>
            <a:lvl5pPr marL="1828800" indent="0" algn="l" defTabSz="914400" rtl="0" eaLnBrk="1" latinLnBrk="0" hangingPunct="1">
              <a:lnSpc>
                <a:spcPct val="90000"/>
              </a:lnSpc>
              <a:spcBef>
                <a:spcPts val="500"/>
              </a:spcBef>
              <a:buFontTx/>
              <a:buNone/>
              <a:defRPr sz="17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dirty="0"/>
              <a:t>Each Product Model is aligned with a Model Category that has a default Asset tracking strategy (create/do not create asset)</a:t>
            </a:r>
          </a:p>
          <a:p>
            <a:endParaRPr lang="en-GB" sz="1800" dirty="0"/>
          </a:p>
          <a:p>
            <a:endParaRPr lang="en-US" sz="1800" dirty="0"/>
          </a:p>
          <a:p>
            <a:endParaRPr lang="en-GB" sz="1800" dirty="0"/>
          </a:p>
        </p:txBody>
      </p:sp>
    </p:spTree>
    <p:extLst>
      <p:ext uri="{BB962C8B-B14F-4D97-AF65-F5344CB8AC3E}">
        <p14:creationId xmlns:p14="http://schemas.microsoft.com/office/powerpoint/2010/main" val="249057910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966F0D-4CC1-C2BC-C3E8-43F0EBEE5BDC}"/>
            </a:ext>
          </a:extLst>
        </p:cNvPr>
        <p:cNvGrpSpPr/>
        <p:nvPr/>
      </p:nvGrpSpPr>
      <p:grpSpPr>
        <a:xfrm>
          <a:off x="0" y="0"/>
          <a:ext cx="0" cy="0"/>
          <a:chOff x="0" y="0"/>
          <a:chExt cx="0" cy="0"/>
        </a:xfrm>
      </p:grpSpPr>
      <p:sp>
        <p:nvSpPr>
          <p:cNvPr id="4" name="Content Placeholder 3">
            <a:extLst>
              <a:ext uri="{FF2B5EF4-FFF2-40B4-BE49-F238E27FC236}">
                <a16:creationId xmlns:a16="http://schemas.microsoft.com/office/drawing/2014/main" id="{8577A67A-BE34-6358-B992-8B9C7E64C886}"/>
              </a:ext>
            </a:extLst>
          </p:cNvPr>
          <p:cNvSpPr>
            <a:spLocks noGrp="1"/>
          </p:cNvSpPr>
          <p:nvPr>
            <p:ph idx="1"/>
          </p:nvPr>
        </p:nvSpPr>
        <p:spPr>
          <a:xfrm>
            <a:off x="448171" y="961200"/>
            <a:ext cx="11192822" cy="5737774"/>
          </a:xfrm>
        </p:spPr>
        <p:txBody>
          <a:bodyPr/>
          <a:lstStyle/>
          <a:p>
            <a:r>
              <a:rPr lang="en-GB" sz="1800" dirty="0"/>
              <a:t>To include non-assets within a Purchase order/requisition, it is a requirement that no asset record is created for any non-asset line item.</a:t>
            </a:r>
          </a:p>
          <a:p>
            <a:r>
              <a:rPr lang="en-GB" sz="1800" dirty="0"/>
              <a:t>In exploring a potential solution to satisfy this requirement, the following Product Models were created, each using a different Model Category.  Both Asset tracking strategy for the Consumable and Contract Model categories were left as ‘Leave to category’ and the Default Model category was set to ‘Don’t create assets’ to enforce blocking of the creation of any corresponding asset record.</a:t>
            </a:r>
          </a:p>
          <a:p>
            <a:endParaRPr lang="en-GB" sz="1800" dirty="0"/>
          </a:p>
          <a:p>
            <a:r>
              <a:rPr lang="en-GB" sz="1800" dirty="0"/>
              <a:t> </a:t>
            </a:r>
          </a:p>
          <a:p>
            <a:endParaRPr lang="en-GB" sz="1800" dirty="0"/>
          </a:p>
          <a:p>
            <a:endParaRPr lang="en-GB" sz="1800" dirty="0"/>
          </a:p>
          <a:p>
            <a:endParaRPr lang="en-GB" sz="1800" dirty="0"/>
          </a:p>
          <a:p>
            <a:endParaRPr lang="en-GB" sz="1800" dirty="0"/>
          </a:p>
          <a:p>
            <a:endParaRPr lang="en-GB" sz="1800" dirty="0"/>
          </a:p>
          <a:p>
            <a:endParaRPr lang="en-GB" sz="1800" dirty="0"/>
          </a:p>
          <a:p>
            <a:endParaRPr lang="en-GB" sz="1800" dirty="0"/>
          </a:p>
          <a:p>
            <a:r>
              <a:rPr lang="en-US" sz="1400" dirty="0"/>
              <a:t>*A consumable asset is one that is purchased in quantity and distributed. It is assigned to the consumable model category, and the asset record tracks the quantity that is available and total cost. When consumable assets are received, they are merged into an existing consumable record, if available.</a:t>
            </a:r>
            <a:endParaRPr lang="en-GB" sz="1400" dirty="0"/>
          </a:p>
          <a:p>
            <a:endParaRPr lang="en-GB"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p:txBody>
      </p:sp>
      <p:sp>
        <p:nvSpPr>
          <p:cNvPr id="7" name="Title 6">
            <a:extLst>
              <a:ext uri="{FF2B5EF4-FFF2-40B4-BE49-F238E27FC236}">
                <a16:creationId xmlns:a16="http://schemas.microsoft.com/office/drawing/2014/main" id="{08B407E7-DF03-A067-971F-381550131976}"/>
              </a:ext>
            </a:extLst>
          </p:cNvPr>
          <p:cNvSpPr>
            <a:spLocks noGrp="1"/>
          </p:cNvSpPr>
          <p:nvPr>
            <p:ph type="title"/>
          </p:nvPr>
        </p:nvSpPr>
        <p:spPr>
          <a:xfrm>
            <a:off x="448172" y="334779"/>
            <a:ext cx="11192822" cy="445510"/>
          </a:xfrm>
        </p:spPr>
        <p:txBody>
          <a:bodyPr/>
          <a:lstStyle/>
          <a:p>
            <a:r>
              <a:rPr lang="en-GB" dirty="0"/>
              <a:t>Product Models</a:t>
            </a:r>
          </a:p>
        </p:txBody>
      </p:sp>
      <p:pic>
        <p:nvPicPr>
          <p:cNvPr id="9" name="Picture 8">
            <a:extLst>
              <a:ext uri="{FF2B5EF4-FFF2-40B4-BE49-F238E27FC236}">
                <a16:creationId xmlns:a16="http://schemas.microsoft.com/office/drawing/2014/main" id="{CB5E4ADC-28DB-7F98-5B26-B836A9663A7B}"/>
              </a:ext>
            </a:extLst>
          </p:cNvPr>
          <p:cNvPicPr>
            <a:picLocks noChangeAspect="1"/>
          </p:cNvPicPr>
          <p:nvPr/>
        </p:nvPicPr>
        <p:blipFill>
          <a:blip r:embed="rId2"/>
          <a:stretch>
            <a:fillRect/>
          </a:stretch>
        </p:blipFill>
        <p:spPr>
          <a:xfrm>
            <a:off x="1727146" y="2921843"/>
            <a:ext cx="8301882" cy="2813035"/>
          </a:xfrm>
          <a:prstGeom prst="rect">
            <a:avLst/>
          </a:prstGeom>
          <a:ln>
            <a:solidFill>
              <a:schemeClr val="bg1">
                <a:lumMod val="50000"/>
              </a:schemeClr>
            </a:solidFill>
          </a:ln>
        </p:spPr>
      </p:pic>
    </p:spTree>
    <p:extLst>
      <p:ext uri="{BB962C8B-B14F-4D97-AF65-F5344CB8AC3E}">
        <p14:creationId xmlns:p14="http://schemas.microsoft.com/office/powerpoint/2010/main" val="186853969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749B1B-5817-FD27-AA3B-B68407E648BE}"/>
            </a:ext>
          </a:extLst>
        </p:cNvPr>
        <p:cNvGrpSpPr/>
        <p:nvPr/>
      </p:nvGrpSpPr>
      <p:grpSpPr>
        <a:xfrm>
          <a:off x="0" y="0"/>
          <a:ext cx="0" cy="0"/>
          <a:chOff x="0" y="0"/>
          <a:chExt cx="0" cy="0"/>
        </a:xfrm>
      </p:grpSpPr>
      <p:sp>
        <p:nvSpPr>
          <p:cNvPr id="4" name="Content Placeholder 3">
            <a:extLst>
              <a:ext uri="{FF2B5EF4-FFF2-40B4-BE49-F238E27FC236}">
                <a16:creationId xmlns:a16="http://schemas.microsoft.com/office/drawing/2014/main" id="{B615EA64-C47E-9F90-82B7-3091E7479FBE}"/>
              </a:ext>
            </a:extLst>
          </p:cNvPr>
          <p:cNvSpPr>
            <a:spLocks noGrp="1"/>
          </p:cNvSpPr>
          <p:nvPr>
            <p:ph idx="1"/>
          </p:nvPr>
        </p:nvSpPr>
        <p:spPr>
          <a:xfrm>
            <a:off x="448171" y="961200"/>
            <a:ext cx="4292794" cy="5737774"/>
          </a:xfrm>
        </p:spPr>
        <p:txBody>
          <a:bodyPr/>
          <a:lstStyle/>
          <a:p>
            <a:r>
              <a:rPr lang="en-GB" sz="1800" dirty="0"/>
              <a:t>In exploring a potential solution to satisfy this requirement, the following Purchase order/requisition was submitted containing 1 asset line item and 6 non-asset line items with shipping to the ‘San Diego North – Pickup/Dropoff’ Stockroom.</a:t>
            </a:r>
          </a:p>
          <a:p>
            <a:endParaRPr lang="en-GB" sz="1800" dirty="0"/>
          </a:p>
          <a:p>
            <a:endParaRPr lang="en-GB" sz="1800" dirty="0"/>
          </a:p>
          <a:p>
            <a:endParaRPr lang="en-GB" sz="1800" dirty="0"/>
          </a:p>
          <a:p>
            <a:endParaRPr lang="en-GB" sz="1800" dirty="0"/>
          </a:p>
          <a:p>
            <a:r>
              <a:rPr lang="en-GB" sz="1800" dirty="0"/>
              <a:t>Prior to submission, the San Diego North – Pickup/Dropoff’ Stockroom held 1 computer asset.</a:t>
            </a:r>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p:txBody>
      </p:sp>
      <p:sp>
        <p:nvSpPr>
          <p:cNvPr id="7" name="Title 6">
            <a:extLst>
              <a:ext uri="{FF2B5EF4-FFF2-40B4-BE49-F238E27FC236}">
                <a16:creationId xmlns:a16="http://schemas.microsoft.com/office/drawing/2014/main" id="{915839F0-F122-31DD-EAEE-7A9632B4A018}"/>
              </a:ext>
            </a:extLst>
          </p:cNvPr>
          <p:cNvSpPr>
            <a:spLocks noGrp="1"/>
          </p:cNvSpPr>
          <p:nvPr>
            <p:ph type="title"/>
          </p:nvPr>
        </p:nvSpPr>
        <p:spPr>
          <a:xfrm>
            <a:off x="448172" y="334779"/>
            <a:ext cx="11192822" cy="445510"/>
          </a:xfrm>
        </p:spPr>
        <p:txBody>
          <a:bodyPr/>
          <a:lstStyle/>
          <a:p>
            <a:r>
              <a:rPr lang="en-GB" dirty="0"/>
              <a:t>Purchase Order/Requisition Line Items</a:t>
            </a:r>
          </a:p>
        </p:txBody>
      </p:sp>
      <p:pic>
        <p:nvPicPr>
          <p:cNvPr id="3" name="Picture 2">
            <a:extLst>
              <a:ext uri="{FF2B5EF4-FFF2-40B4-BE49-F238E27FC236}">
                <a16:creationId xmlns:a16="http://schemas.microsoft.com/office/drawing/2014/main" id="{9F5809B1-3744-31E2-EA3A-FD831B2C8CFB}"/>
              </a:ext>
            </a:extLst>
          </p:cNvPr>
          <p:cNvPicPr>
            <a:picLocks noChangeAspect="1"/>
          </p:cNvPicPr>
          <p:nvPr/>
        </p:nvPicPr>
        <p:blipFill>
          <a:blip r:embed="rId2"/>
          <a:stretch>
            <a:fillRect/>
          </a:stretch>
        </p:blipFill>
        <p:spPr>
          <a:xfrm>
            <a:off x="4890052" y="961201"/>
            <a:ext cx="6853777" cy="4621022"/>
          </a:xfrm>
          <a:prstGeom prst="rect">
            <a:avLst/>
          </a:prstGeom>
          <a:ln>
            <a:solidFill>
              <a:schemeClr val="bg1">
                <a:lumMod val="50000"/>
              </a:schemeClr>
            </a:solidFill>
          </a:ln>
        </p:spPr>
      </p:pic>
      <p:pic>
        <p:nvPicPr>
          <p:cNvPr id="6" name="Picture 5" descr="A screenshot of a computer&#10;&#10;Description automatically generated">
            <a:extLst>
              <a:ext uri="{FF2B5EF4-FFF2-40B4-BE49-F238E27FC236}">
                <a16:creationId xmlns:a16="http://schemas.microsoft.com/office/drawing/2014/main" id="{B26C3B80-E1B6-B180-B247-105A4E87F6DA}"/>
              </a:ext>
            </a:extLst>
          </p:cNvPr>
          <p:cNvPicPr>
            <a:picLocks noChangeAspect="1"/>
          </p:cNvPicPr>
          <p:nvPr/>
        </p:nvPicPr>
        <p:blipFill>
          <a:blip r:embed="rId3"/>
          <a:stretch>
            <a:fillRect/>
          </a:stretch>
        </p:blipFill>
        <p:spPr>
          <a:xfrm>
            <a:off x="448171" y="5410818"/>
            <a:ext cx="10184296" cy="1288156"/>
          </a:xfrm>
          <a:prstGeom prst="rect">
            <a:avLst/>
          </a:prstGeom>
          <a:ln>
            <a:solidFill>
              <a:schemeClr val="bg1">
                <a:lumMod val="50000"/>
              </a:schemeClr>
            </a:solidFill>
          </a:ln>
        </p:spPr>
      </p:pic>
    </p:spTree>
    <p:extLst>
      <p:ext uri="{BB962C8B-B14F-4D97-AF65-F5344CB8AC3E}">
        <p14:creationId xmlns:p14="http://schemas.microsoft.com/office/powerpoint/2010/main" val="183101497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65528E-D9BC-FA4D-7810-B5F2A407BA02}"/>
            </a:ext>
          </a:extLst>
        </p:cNvPr>
        <p:cNvGrpSpPr/>
        <p:nvPr/>
      </p:nvGrpSpPr>
      <p:grpSpPr>
        <a:xfrm>
          <a:off x="0" y="0"/>
          <a:ext cx="0" cy="0"/>
          <a:chOff x="0" y="0"/>
          <a:chExt cx="0" cy="0"/>
        </a:xfrm>
      </p:grpSpPr>
      <p:sp>
        <p:nvSpPr>
          <p:cNvPr id="4" name="Content Placeholder 3">
            <a:extLst>
              <a:ext uri="{FF2B5EF4-FFF2-40B4-BE49-F238E27FC236}">
                <a16:creationId xmlns:a16="http://schemas.microsoft.com/office/drawing/2014/main" id="{83205892-5BF8-33F2-E3FA-65F22A9054A6}"/>
              </a:ext>
            </a:extLst>
          </p:cNvPr>
          <p:cNvSpPr>
            <a:spLocks noGrp="1"/>
          </p:cNvSpPr>
          <p:nvPr>
            <p:ph idx="1"/>
          </p:nvPr>
        </p:nvSpPr>
        <p:spPr>
          <a:xfrm>
            <a:off x="448170" y="961200"/>
            <a:ext cx="6191169" cy="5737774"/>
          </a:xfrm>
        </p:spPr>
        <p:txBody>
          <a:bodyPr/>
          <a:lstStyle/>
          <a:p>
            <a:r>
              <a:rPr lang="en-GB" sz="1800" dirty="0"/>
              <a:t>When receiving Purchase order/requisition line items, any line item showing the     icon requires the Asset Tag value to be entered to complete the receipt process. </a:t>
            </a:r>
          </a:p>
          <a:p>
            <a:endParaRPr lang="en-GB" sz="1800" dirty="0"/>
          </a:p>
          <a:p>
            <a:endParaRPr lang="en-GB" sz="1800" dirty="0"/>
          </a:p>
          <a:p>
            <a:endParaRPr lang="en-GB" sz="1800" dirty="0"/>
          </a:p>
          <a:p>
            <a:endParaRPr lang="en-GB" sz="1800" dirty="0"/>
          </a:p>
          <a:p>
            <a:endParaRPr lang="en-GB" sz="1800" dirty="0"/>
          </a:p>
          <a:p>
            <a:endParaRPr lang="en-GB" sz="1800" dirty="0"/>
          </a:p>
          <a:p>
            <a:endParaRPr lang="en-GB" sz="1800" dirty="0"/>
          </a:p>
          <a:p>
            <a:r>
              <a:rPr lang="en-GB" sz="1800" dirty="0"/>
              <a:t>Depending on the Model category e.g. computers, the Serial number may also be required.</a:t>
            </a:r>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p:txBody>
      </p:sp>
      <p:sp>
        <p:nvSpPr>
          <p:cNvPr id="7" name="Title 6">
            <a:extLst>
              <a:ext uri="{FF2B5EF4-FFF2-40B4-BE49-F238E27FC236}">
                <a16:creationId xmlns:a16="http://schemas.microsoft.com/office/drawing/2014/main" id="{5DF0DAE0-A371-ADD0-652C-077A0E8381B8}"/>
              </a:ext>
            </a:extLst>
          </p:cNvPr>
          <p:cNvSpPr>
            <a:spLocks noGrp="1"/>
          </p:cNvSpPr>
          <p:nvPr>
            <p:ph type="title"/>
          </p:nvPr>
        </p:nvSpPr>
        <p:spPr>
          <a:xfrm>
            <a:off x="448172" y="334779"/>
            <a:ext cx="11192822" cy="445510"/>
          </a:xfrm>
        </p:spPr>
        <p:txBody>
          <a:bodyPr/>
          <a:lstStyle/>
          <a:p>
            <a:r>
              <a:rPr lang="en-GB" dirty="0"/>
              <a:t>Receiving Purchase Order/Requisition Line Items</a:t>
            </a:r>
          </a:p>
        </p:txBody>
      </p:sp>
      <p:pic>
        <p:nvPicPr>
          <p:cNvPr id="5" name="Picture 4">
            <a:extLst>
              <a:ext uri="{FF2B5EF4-FFF2-40B4-BE49-F238E27FC236}">
                <a16:creationId xmlns:a16="http://schemas.microsoft.com/office/drawing/2014/main" id="{DA434737-36D2-9C12-A54F-86D8FEA39E01}"/>
              </a:ext>
            </a:extLst>
          </p:cNvPr>
          <p:cNvPicPr>
            <a:picLocks noChangeAspect="1"/>
          </p:cNvPicPr>
          <p:nvPr/>
        </p:nvPicPr>
        <p:blipFill>
          <a:blip r:embed="rId2"/>
          <a:stretch>
            <a:fillRect/>
          </a:stretch>
        </p:blipFill>
        <p:spPr>
          <a:xfrm>
            <a:off x="6711874" y="780289"/>
            <a:ext cx="4929120" cy="5896800"/>
          </a:xfrm>
          <a:prstGeom prst="rect">
            <a:avLst/>
          </a:prstGeom>
          <a:ln>
            <a:solidFill>
              <a:schemeClr val="bg1">
                <a:lumMod val="50000"/>
              </a:schemeClr>
            </a:solidFill>
          </a:ln>
        </p:spPr>
      </p:pic>
      <p:pic>
        <p:nvPicPr>
          <p:cNvPr id="9" name="Picture 8">
            <a:extLst>
              <a:ext uri="{FF2B5EF4-FFF2-40B4-BE49-F238E27FC236}">
                <a16:creationId xmlns:a16="http://schemas.microsoft.com/office/drawing/2014/main" id="{ABE8C26A-1478-0687-BAA3-75E9FCBCD7B4}"/>
              </a:ext>
            </a:extLst>
          </p:cNvPr>
          <p:cNvPicPr>
            <a:picLocks noChangeAspect="1"/>
          </p:cNvPicPr>
          <p:nvPr/>
        </p:nvPicPr>
        <p:blipFill>
          <a:blip r:embed="rId3"/>
          <a:stretch>
            <a:fillRect/>
          </a:stretch>
        </p:blipFill>
        <p:spPr>
          <a:xfrm>
            <a:off x="2717045" y="1251825"/>
            <a:ext cx="252000" cy="252000"/>
          </a:xfrm>
          <a:prstGeom prst="rect">
            <a:avLst/>
          </a:prstGeom>
        </p:spPr>
      </p:pic>
      <p:pic>
        <p:nvPicPr>
          <p:cNvPr id="11" name="Picture 10">
            <a:extLst>
              <a:ext uri="{FF2B5EF4-FFF2-40B4-BE49-F238E27FC236}">
                <a16:creationId xmlns:a16="http://schemas.microsoft.com/office/drawing/2014/main" id="{89D58227-D7C3-734E-9B2D-EAC238C89C00}"/>
              </a:ext>
            </a:extLst>
          </p:cNvPr>
          <p:cNvPicPr>
            <a:picLocks noChangeAspect="1"/>
          </p:cNvPicPr>
          <p:nvPr/>
        </p:nvPicPr>
        <p:blipFill>
          <a:blip r:embed="rId4"/>
          <a:stretch>
            <a:fillRect/>
          </a:stretch>
        </p:blipFill>
        <p:spPr>
          <a:xfrm>
            <a:off x="551005" y="5163064"/>
            <a:ext cx="5356781" cy="1467470"/>
          </a:xfrm>
          <a:prstGeom prst="rect">
            <a:avLst/>
          </a:prstGeom>
          <a:noFill/>
          <a:ln>
            <a:solidFill>
              <a:schemeClr val="bg1">
                <a:lumMod val="50000"/>
              </a:schemeClr>
            </a:solidFill>
          </a:ln>
        </p:spPr>
      </p:pic>
      <p:pic>
        <p:nvPicPr>
          <p:cNvPr id="13" name="Picture 12" descr="A screenshot of a computer&#10;&#10;Description automatically generated">
            <a:extLst>
              <a:ext uri="{FF2B5EF4-FFF2-40B4-BE49-F238E27FC236}">
                <a16:creationId xmlns:a16="http://schemas.microsoft.com/office/drawing/2014/main" id="{A6C0A9FC-3AD3-EABD-75B3-336F7527588B}"/>
              </a:ext>
            </a:extLst>
          </p:cNvPr>
          <p:cNvPicPr>
            <a:picLocks noChangeAspect="1"/>
          </p:cNvPicPr>
          <p:nvPr/>
        </p:nvPicPr>
        <p:blipFill>
          <a:blip r:embed="rId5"/>
          <a:stretch>
            <a:fillRect/>
          </a:stretch>
        </p:blipFill>
        <p:spPr>
          <a:xfrm>
            <a:off x="551005" y="1794452"/>
            <a:ext cx="4915517" cy="2591819"/>
          </a:xfrm>
          <a:prstGeom prst="rect">
            <a:avLst/>
          </a:prstGeom>
        </p:spPr>
      </p:pic>
    </p:spTree>
    <p:extLst>
      <p:ext uri="{BB962C8B-B14F-4D97-AF65-F5344CB8AC3E}">
        <p14:creationId xmlns:p14="http://schemas.microsoft.com/office/powerpoint/2010/main" val="358030807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2D8355-164B-068F-12FD-DA24BEE7708A}"/>
            </a:ext>
          </a:extLst>
        </p:cNvPr>
        <p:cNvGrpSpPr/>
        <p:nvPr/>
      </p:nvGrpSpPr>
      <p:grpSpPr>
        <a:xfrm>
          <a:off x="0" y="0"/>
          <a:ext cx="0" cy="0"/>
          <a:chOff x="0" y="0"/>
          <a:chExt cx="0" cy="0"/>
        </a:xfrm>
      </p:grpSpPr>
      <p:sp>
        <p:nvSpPr>
          <p:cNvPr id="4" name="Content Placeholder 3">
            <a:extLst>
              <a:ext uri="{FF2B5EF4-FFF2-40B4-BE49-F238E27FC236}">
                <a16:creationId xmlns:a16="http://schemas.microsoft.com/office/drawing/2014/main" id="{BD11B486-158E-EB36-D7AE-B51D8B86A182}"/>
              </a:ext>
            </a:extLst>
          </p:cNvPr>
          <p:cNvSpPr>
            <a:spLocks noGrp="1"/>
          </p:cNvSpPr>
          <p:nvPr>
            <p:ph idx="1"/>
          </p:nvPr>
        </p:nvSpPr>
        <p:spPr>
          <a:xfrm>
            <a:off x="448170" y="961200"/>
            <a:ext cx="11192822" cy="5737774"/>
          </a:xfrm>
        </p:spPr>
        <p:txBody>
          <a:bodyPr/>
          <a:lstStyle/>
          <a:p>
            <a:r>
              <a:rPr lang="en-GB" sz="1800" dirty="0"/>
              <a:t>After receipt, the 7 order line items resulted in the creation of 12 asset records; 1 for the computer, 1 for the ‘</a:t>
            </a:r>
            <a:r>
              <a:rPr lang="en-US" sz="1800" dirty="0"/>
              <a:t>Qty = 1 Block of PS Days for Task Y</a:t>
            </a:r>
            <a:r>
              <a:rPr lang="en-GB" sz="1800" dirty="0"/>
              <a:t>’ item and 10 for the </a:t>
            </a:r>
            <a:r>
              <a:rPr lang="en-US" sz="1800" dirty="0"/>
              <a:t>Qty = 10 Days of PS (Task Y)</a:t>
            </a:r>
            <a:r>
              <a:rPr lang="en-GB" sz="1800" dirty="0"/>
              <a:t> ordered under the Professional Services (Contract) Product Model.</a:t>
            </a:r>
          </a:p>
          <a:p>
            <a:endParaRPr lang="en-GB" sz="1800" dirty="0"/>
          </a:p>
          <a:p>
            <a:endParaRPr lang="en-GB" sz="1800" dirty="0"/>
          </a:p>
          <a:p>
            <a:endParaRPr lang="en-GB" sz="1800" dirty="0"/>
          </a:p>
          <a:p>
            <a:endParaRPr lang="en-GB" sz="1800" dirty="0"/>
          </a:p>
          <a:p>
            <a:endParaRPr lang="en-GB" sz="1800" dirty="0"/>
          </a:p>
          <a:p>
            <a:endParaRPr lang="en-GB" sz="1800" dirty="0"/>
          </a:p>
          <a:p>
            <a:endParaRPr lang="en-GB"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p:txBody>
      </p:sp>
      <p:sp>
        <p:nvSpPr>
          <p:cNvPr id="7" name="Title 6">
            <a:extLst>
              <a:ext uri="{FF2B5EF4-FFF2-40B4-BE49-F238E27FC236}">
                <a16:creationId xmlns:a16="http://schemas.microsoft.com/office/drawing/2014/main" id="{1BD0DC57-FCA2-5B1B-10E0-C6B8E048E439}"/>
              </a:ext>
            </a:extLst>
          </p:cNvPr>
          <p:cNvSpPr>
            <a:spLocks noGrp="1"/>
          </p:cNvSpPr>
          <p:nvPr>
            <p:ph type="title"/>
          </p:nvPr>
        </p:nvSpPr>
        <p:spPr>
          <a:xfrm>
            <a:off x="448172" y="334779"/>
            <a:ext cx="11192822" cy="445510"/>
          </a:xfrm>
        </p:spPr>
        <p:txBody>
          <a:bodyPr/>
          <a:lstStyle/>
          <a:p>
            <a:r>
              <a:rPr lang="en-GB" dirty="0"/>
              <a:t>Receiving Purchase Order/Requisition Line Items</a:t>
            </a:r>
          </a:p>
        </p:txBody>
      </p:sp>
      <p:pic>
        <p:nvPicPr>
          <p:cNvPr id="3" name="Picture 2">
            <a:extLst>
              <a:ext uri="{FF2B5EF4-FFF2-40B4-BE49-F238E27FC236}">
                <a16:creationId xmlns:a16="http://schemas.microsoft.com/office/drawing/2014/main" id="{9566BA84-B501-10DE-1A4B-AB490601E572}"/>
              </a:ext>
            </a:extLst>
          </p:cNvPr>
          <p:cNvPicPr>
            <a:picLocks noChangeAspect="1"/>
          </p:cNvPicPr>
          <p:nvPr/>
        </p:nvPicPr>
        <p:blipFill>
          <a:blip r:embed="rId2"/>
          <a:stretch>
            <a:fillRect/>
          </a:stretch>
        </p:blipFill>
        <p:spPr>
          <a:xfrm>
            <a:off x="539959" y="2090388"/>
            <a:ext cx="11009243" cy="4022023"/>
          </a:xfrm>
          <a:prstGeom prst="rect">
            <a:avLst/>
          </a:prstGeom>
          <a:ln>
            <a:solidFill>
              <a:schemeClr val="bg1">
                <a:lumMod val="50000"/>
              </a:schemeClr>
            </a:solidFill>
          </a:ln>
        </p:spPr>
      </p:pic>
    </p:spTree>
    <p:extLst>
      <p:ext uri="{BB962C8B-B14F-4D97-AF65-F5344CB8AC3E}">
        <p14:creationId xmlns:p14="http://schemas.microsoft.com/office/powerpoint/2010/main" val="373217812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5139F7-EBC1-6EA1-F723-2F9F335DD36A}"/>
            </a:ext>
          </a:extLst>
        </p:cNvPr>
        <p:cNvGrpSpPr/>
        <p:nvPr/>
      </p:nvGrpSpPr>
      <p:grpSpPr>
        <a:xfrm>
          <a:off x="0" y="0"/>
          <a:ext cx="0" cy="0"/>
          <a:chOff x="0" y="0"/>
          <a:chExt cx="0" cy="0"/>
        </a:xfrm>
      </p:grpSpPr>
      <p:sp>
        <p:nvSpPr>
          <p:cNvPr id="4" name="Content Placeholder 3">
            <a:extLst>
              <a:ext uri="{FF2B5EF4-FFF2-40B4-BE49-F238E27FC236}">
                <a16:creationId xmlns:a16="http://schemas.microsoft.com/office/drawing/2014/main" id="{55EA6B68-E46A-B3A1-7A97-BEDF13CFFF7E}"/>
              </a:ext>
            </a:extLst>
          </p:cNvPr>
          <p:cNvSpPr>
            <a:spLocks noGrp="1"/>
          </p:cNvSpPr>
          <p:nvPr>
            <p:ph idx="1"/>
          </p:nvPr>
        </p:nvSpPr>
        <p:spPr>
          <a:xfrm>
            <a:off x="448170" y="961200"/>
            <a:ext cx="11192822" cy="5737774"/>
          </a:xfrm>
        </p:spPr>
        <p:txBody>
          <a:bodyPr/>
          <a:lstStyle/>
          <a:p>
            <a:r>
              <a:rPr lang="en-GB" sz="1800" dirty="0"/>
              <a:t>The below view shows the ‘San Diego North – Pickup/Dropoff’ Stockroom view of the line items received.</a:t>
            </a:r>
          </a:p>
          <a:p>
            <a:endParaRPr lang="en-GB" sz="1800" dirty="0"/>
          </a:p>
          <a:p>
            <a:endParaRPr lang="en-GB" sz="1800" dirty="0"/>
          </a:p>
          <a:p>
            <a:endParaRPr lang="en-GB" sz="1800" dirty="0"/>
          </a:p>
          <a:p>
            <a:endParaRPr lang="en-GB" sz="1800" dirty="0"/>
          </a:p>
          <a:p>
            <a:endParaRPr lang="en-GB" sz="1800" dirty="0"/>
          </a:p>
          <a:p>
            <a:endParaRPr lang="en-GB"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a:p>
            <a:endParaRPr lang="en-US" sz="1800" dirty="0"/>
          </a:p>
        </p:txBody>
      </p:sp>
      <p:sp>
        <p:nvSpPr>
          <p:cNvPr id="7" name="Title 6">
            <a:extLst>
              <a:ext uri="{FF2B5EF4-FFF2-40B4-BE49-F238E27FC236}">
                <a16:creationId xmlns:a16="http://schemas.microsoft.com/office/drawing/2014/main" id="{6FF64A95-C387-23A1-029E-36D32A9750C7}"/>
              </a:ext>
            </a:extLst>
          </p:cNvPr>
          <p:cNvSpPr>
            <a:spLocks noGrp="1"/>
          </p:cNvSpPr>
          <p:nvPr>
            <p:ph type="title"/>
          </p:nvPr>
        </p:nvSpPr>
        <p:spPr>
          <a:xfrm>
            <a:off x="448172" y="334779"/>
            <a:ext cx="11192822" cy="445510"/>
          </a:xfrm>
        </p:spPr>
        <p:txBody>
          <a:bodyPr/>
          <a:lstStyle/>
          <a:p>
            <a:r>
              <a:rPr lang="en-GB" dirty="0"/>
              <a:t>Stockroom</a:t>
            </a:r>
          </a:p>
        </p:txBody>
      </p:sp>
      <p:pic>
        <p:nvPicPr>
          <p:cNvPr id="8" name="Picture 7">
            <a:extLst>
              <a:ext uri="{FF2B5EF4-FFF2-40B4-BE49-F238E27FC236}">
                <a16:creationId xmlns:a16="http://schemas.microsoft.com/office/drawing/2014/main" id="{DAA30F62-4E97-BAA1-A86A-C033244F4842}"/>
              </a:ext>
            </a:extLst>
          </p:cNvPr>
          <p:cNvPicPr>
            <a:picLocks noChangeAspect="1"/>
          </p:cNvPicPr>
          <p:nvPr/>
        </p:nvPicPr>
        <p:blipFill>
          <a:blip r:embed="rId2"/>
          <a:stretch>
            <a:fillRect/>
          </a:stretch>
        </p:blipFill>
        <p:spPr>
          <a:xfrm>
            <a:off x="551008" y="1353039"/>
            <a:ext cx="9000000" cy="1571430"/>
          </a:xfrm>
          <a:prstGeom prst="rect">
            <a:avLst/>
          </a:prstGeom>
          <a:ln>
            <a:solidFill>
              <a:schemeClr val="bg1">
                <a:lumMod val="50000"/>
              </a:schemeClr>
            </a:solidFill>
          </a:ln>
        </p:spPr>
      </p:pic>
      <p:sp>
        <p:nvSpPr>
          <p:cNvPr id="14" name="TextBox 13">
            <a:extLst>
              <a:ext uri="{FF2B5EF4-FFF2-40B4-BE49-F238E27FC236}">
                <a16:creationId xmlns:a16="http://schemas.microsoft.com/office/drawing/2014/main" id="{FB9504B2-BCCF-4271-6D6D-C502F6CB3C06}"/>
              </a:ext>
            </a:extLst>
          </p:cNvPr>
          <p:cNvSpPr txBox="1"/>
          <p:nvPr/>
        </p:nvSpPr>
        <p:spPr>
          <a:xfrm>
            <a:off x="9283148" y="2182293"/>
            <a:ext cx="2087217" cy="307777"/>
          </a:xfrm>
          <a:prstGeom prst="rect">
            <a:avLst/>
          </a:prstGeom>
          <a:solidFill>
            <a:schemeClr val="tx2">
              <a:lumMod val="20000"/>
              <a:lumOff val="80000"/>
            </a:schemeClr>
          </a:solidFill>
        </p:spPr>
        <p:txBody>
          <a:bodyPr wrap="square" rtlCol="0">
            <a:spAutoFit/>
          </a:bodyPr>
          <a:lstStyle/>
          <a:p>
            <a:r>
              <a:rPr lang="en-GB" sz="1400" dirty="0">
                <a:solidFill>
                  <a:schemeClr val="tx2"/>
                </a:solidFill>
              </a:rPr>
              <a:t>&lt; 1 x computer added</a:t>
            </a:r>
          </a:p>
        </p:txBody>
      </p:sp>
      <p:pic>
        <p:nvPicPr>
          <p:cNvPr id="16" name="Picture 15">
            <a:extLst>
              <a:ext uri="{FF2B5EF4-FFF2-40B4-BE49-F238E27FC236}">
                <a16:creationId xmlns:a16="http://schemas.microsoft.com/office/drawing/2014/main" id="{D897E835-AC5B-744F-7A9A-2A75A2C2FB55}"/>
              </a:ext>
            </a:extLst>
          </p:cNvPr>
          <p:cNvPicPr>
            <a:picLocks noChangeAspect="1"/>
          </p:cNvPicPr>
          <p:nvPr/>
        </p:nvPicPr>
        <p:blipFill>
          <a:blip r:embed="rId3"/>
          <a:stretch>
            <a:fillRect/>
          </a:stretch>
        </p:blipFill>
        <p:spPr>
          <a:xfrm>
            <a:off x="1084695" y="2564296"/>
            <a:ext cx="9252000" cy="1446422"/>
          </a:xfrm>
          <a:prstGeom prst="rect">
            <a:avLst/>
          </a:prstGeom>
          <a:ln>
            <a:solidFill>
              <a:schemeClr val="bg1">
                <a:lumMod val="50000"/>
              </a:schemeClr>
            </a:solidFill>
          </a:ln>
        </p:spPr>
      </p:pic>
      <p:pic>
        <p:nvPicPr>
          <p:cNvPr id="18" name="Picture 17">
            <a:extLst>
              <a:ext uri="{FF2B5EF4-FFF2-40B4-BE49-F238E27FC236}">
                <a16:creationId xmlns:a16="http://schemas.microsoft.com/office/drawing/2014/main" id="{74ED35E2-AE91-322C-CB7D-D711883B8E30}"/>
              </a:ext>
            </a:extLst>
          </p:cNvPr>
          <p:cNvPicPr>
            <a:picLocks noChangeAspect="1"/>
          </p:cNvPicPr>
          <p:nvPr/>
        </p:nvPicPr>
        <p:blipFill>
          <a:blip r:embed="rId4"/>
          <a:stretch>
            <a:fillRect/>
          </a:stretch>
        </p:blipFill>
        <p:spPr>
          <a:xfrm>
            <a:off x="3022070" y="3714312"/>
            <a:ext cx="8966014" cy="3096000"/>
          </a:xfrm>
          <a:prstGeom prst="rect">
            <a:avLst/>
          </a:prstGeom>
          <a:ln>
            <a:solidFill>
              <a:schemeClr val="bg1">
                <a:lumMod val="50000"/>
              </a:schemeClr>
            </a:solidFill>
          </a:ln>
        </p:spPr>
      </p:pic>
      <p:sp>
        <p:nvSpPr>
          <p:cNvPr id="19" name="TextBox 18">
            <a:extLst>
              <a:ext uri="{FF2B5EF4-FFF2-40B4-BE49-F238E27FC236}">
                <a16:creationId xmlns:a16="http://schemas.microsoft.com/office/drawing/2014/main" id="{FADACF5B-EB6D-8E98-A698-E3CEC48C0ED4}"/>
              </a:ext>
            </a:extLst>
          </p:cNvPr>
          <p:cNvSpPr txBox="1"/>
          <p:nvPr/>
        </p:nvSpPr>
        <p:spPr>
          <a:xfrm>
            <a:off x="448170" y="4293704"/>
            <a:ext cx="2483873" cy="1169551"/>
          </a:xfrm>
          <a:prstGeom prst="rect">
            <a:avLst/>
          </a:prstGeom>
          <a:solidFill>
            <a:schemeClr val="tx2">
              <a:lumMod val="20000"/>
              <a:lumOff val="80000"/>
            </a:schemeClr>
          </a:solidFill>
        </p:spPr>
        <p:txBody>
          <a:bodyPr wrap="square" rtlCol="0">
            <a:spAutoFit/>
          </a:bodyPr>
          <a:lstStyle/>
          <a:p>
            <a:r>
              <a:rPr lang="en-GB" sz="1400" dirty="0">
                <a:solidFill>
                  <a:schemeClr val="tx2"/>
                </a:solidFill>
              </a:rPr>
              <a:t>Note: No asset records have been created for the line items using the Professional Services (Default) Product Model.</a:t>
            </a:r>
          </a:p>
        </p:txBody>
      </p:sp>
    </p:spTree>
    <p:extLst>
      <p:ext uri="{BB962C8B-B14F-4D97-AF65-F5344CB8AC3E}">
        <p14:creationId xmlns:p14="http://schemas.microsoft.com/office/powerpoint/2010/main" val="200751191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theme/theme1.xml><?xml version="1.0" encoding="utf-8"?>
<a:theme xmlns:a="http://schemas.openxmlformats.org/drawingml/2006/main" name="Index">
  <a:themeElements>
    <a:clrScheme name="Telefonica">
      <a:dk1>
        <a:srgbClr val="586179"/>
      </a:dk1>
      <a:lt1>
        <a:srgbClr val="FFFFFF"/>
      </a:lt1>
      <a:dk2>
        <a:srgbClr val="0066FF"/>
      </a:dk2>
      <a:lt2>
        <a:srgbClr val="F1F4FF"/>
      </a:lt2>
      <a:accent1>
        <a:srgbClr val="6E7893"/>
      </a:accent1>
      <a:accent2>
        <a:srgbClr val="7C877C"/>
      </a:accent2>
      <a:accent3>
        <a:srgbClr val="9D83A3"/>
      </a:accent3>
      <a:accent4>
        <a:srgbClr val="807477"/>
      </a:accent4>
      <a:accent5>
        <a:srgbClr val="E66C64"/>
      </a:accent5>
      <a:accent6>
        <a:srgbClr val="EAC344"/>
      </a:accent6>
      <a:hlink>
        <a:srgbClr val="59C2C9"/>
      </a:hlink>
      <a:folHlink>
        <a:srgbClr val="C366E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10428 PPT Basico_TLF" id="{E92C51FF-2DFD-8040-B5F8-544A3689EC8B}" vid="{3E5BA4E9-CA0D-AD4D-8BAF-115AFBBCEC03}"/>
    </a:ext>
  </a:extLst>
</a:theme>
</file>

<file path=ppt/theme/theme2.xml><?xml version="1.0" encoding="utf-8"?>
<a:theme xmlns:a="http://schemas.openxmlformats.org/drawingml/2006/main" name="Separators">
  <a:themeElements>
    <a:clrScheme name="Telefonica">
      <a:dk1>
        <a:srgbClr val="586179"/>
      </a:dk1>
      <a:lt1>
        <a:srgbClr val="FFFFFF"/>
      </a:lt1>
      <a:dk2>
        <a:srgbClr val="0066FF"/>
      </a:dk2>
      <a:lt2>
        <a:srgbClr val="F1F4FF"/>
      </a:lt2>
      <a:accent1>
        <a:srgbClr val="6E7893"/>
      </a:accent1>
      <a:accent2>
        <a:srgbClr val="7C877C"/>
      </a:accent2>
      <a:accent3>
        <a:srgbClr val="9D83A3"/>
      </a:accent3>
      <a:accent4>
        <a:srgbClr val="807477"/>
      </a:accent4>
      <a:accent5>
        <a:srgbClr val="E66C64"/>
      </a:accent5>
      <a:accent6>
        <a:srgbClr val="EAC344"/>
      </a:accent6>
      <a:hlink>
        <a:srgbClr val="59C2C9"/>
      </a:hlink>
      <a:folHlink>
        <a:srgbClr val="C366E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10428 PPT Basico_TLF" id="{E92C51FF-2DFD-8040-B5F8-544A3689EC8B}" vid="{C2C7569C-30EE-2B42-B099-F2F333E59D90}"/>
    </a:ext>
  </a:extLst>
</a:theme>
</file>

<file path=ppt/theme/theme3.xml><?xml version="1.0" encoding="utf-8"?>
<a:theme xmlns:a="http://schemas.openxmlformats.org/drawingml/2006/main" name="Content">
  <a:themeElements>
    <a:clrScheme name="Telefonica">
      <a:dk1>
        <a:srgbClr val="586179"/>
      </a:dk1>
      <a:lt1>
        <a:srgbClr val="FFFFFF"/>
      </a:lt1>
      <a:dk2>
        <a:srgbClr val="0066FF"/>
      </a:dk2>
      <a:lt2>
        <a:srgbClr val="F1F4FF"/>
      </a:lt2>
      <a:accent1>
        <a:srgbClr val="6E7893"/>
      </a:accent1>
      <a:accent2>
        <a:srgbClr val="7C877C"/>
      </a:accent2>
      <a:accent3>
        <a:srgbClr val="9D83A3"/>
      </a:accent3>
      <a:accent4>
        <a:srgbClr val="807477"/>
      </a:accent4>
      <a:accent5>
        <a:srgbClr val="E66C64"/>
      </a:accent5>
      <a:accent6>
        <a:srgbClr val="EAC344"/>
      </a:accent6>
      <a:hlink>
        <a:srgbClr val="59C2C9"/>
      </a:hlink>
      <a:folHlink>
        <a:srgbClr val="C366E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10428 PPT Basico_TLF" id="{E92C51FF-2DFD-8040-B5F8-544A3689EC8B}" vid="{4CA0C8EC-BF0F-C647-B027-D1993CC6FEA5}"/>
    </a:ext>
  </a:extLst>
</a:theme>
</file>

<file path=ppt/theme/theme4.xml><?xml version="1.0" encoding="utf-8"?>
<a:theme xmlns:a="http://schemas.openxmlformats.org/drawingml/2006/main" name="Closure">
  <a:themeElements>
    <a:clrScheme name="Telefonica">
      <a:dk1>
        <a:srgbClr val="586179"/>
      </a:dk1>
      <a:lt1>
        <a:srgbClr val="FFFFFF"/>
      </a:lt1>
      <a:dk2>
        <a:srgbClr val="0066FF"/>
      </a:dk2>
      <a:lt2>
        <a:srgbClr val="F1F4FF"/>
      </a:lt2>
      <a:accent1>
        <a:srgbClr val="6E7893"/>
      </a:accent1>
      <a:accent2>
        <a:srgbClr val="7C877C"/>
      </a:accent2>
      <a:accent3>
        <a:srgbClr val="9D83A3"/>
      </a:accent3>
      <a:accent4>
        <a:srgbClr val="807477"/>
      </a:accent4>
      <a:accent5>
        <a:srgbClr val="E66C64"/>
      </a:accent5>
      <a:accent6>
        <a:srgbClr val="EAC344"/>
      </a:accent6>
      <a:hlink>
        <a:srgbClr val="59C2C9"/>
      </a:hlink>
      <a:folHlink>
        <a:srgbClr val="C366E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10428 PPT Basico_TLF" id="{E92C51FF-2DFD-8040-B5F8-544A3689EC8B}" vid="{026396AC-F25C-D045-8E2F-1A3017C95FEA}"/>
    </a:ext>
  </a:extLst>
</a:theme>
</file>

<file path=ppt/theme/theme5.xml><?xml version="1.0" encoding="utf-8"?>
<a:theme xmlns:a="http://schemas.openxmlformats.org/drawingml/2006/main" name="Safety_Regulatory">
  <a:themeElements>
    <a:clrScheme name="Telefonica">
      <a:dk1>
        <a:srgbClr val="586179"/>
      </a:dk1>
      <a:lt1>
        <a:srgbClr val="FFFFFF"/>
      </a:lt1>
      <a:dk2>
        <a:srgbClr val="0066FF"/>
      </a:dk2>
      <a:lt2>
        <a:srgbClr val="F1F4FF"/>
      </a:lt2>
      <a:accent1>
        <a:srgbClr val="6E7893"/>
      </a:accent1>
      <a:accent2>
        <a:srgbClr val="7C877C"/>
      </a:accent2>
      <a:accent3>
        <a:srgbClr val="9D83A3"/>
      </a:accent3>
      <a:accent4>
        <a:srgbClr val="807477"/>
      </a:accent4>
      <a:accent5>
        <a:srgbClr val="E66C64"/>
      </a:accent5>
      <a:accent6>
        <a:srgbClr val="EAC344"/>
      </a:accent6>
      <a:hlink>
        <a:srgbClr val="59C2C9"/>
      </a:hlink>
      <a:folHlink>
        <a:srgbClr val="C366E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10428 PPT Basico_TLF" id="{E92C51FF-2DFD-8040-B5F8-544A3689EC8B}" vid="{AD8534B9-8BA1-384A-8D23-1440DDB1B2FE}"/>
    </a:ext>
  </a:extLst>
</a:theme>
</file>

<file path=ppt/theme/theme6.xml><?xml version="1.0" encoding="utf-8"?>
<a:theme xmlns:a="http://schemas.openxmlformats.org/drawingml/2006/main" name="1_Cierres">
  <a:themeElements>
    <a:clrScheme name="Telefonica">
      <a:dk1>
        <a:srgbClr val="586179"/>
      </a:dk1>
      <a:lt1>
        <a:srgbClr val="FFFFFF"/>
      </a:lt1>
      <a:dk2>
        <a:srgbClr val="0066FF"/>
      </a:dk2>
      <a:lt2>
        <a:srgbClr val="F1F4FF"/>
      </a:lt2>
      <a:accent1>
        <a:srgbClr val="6E7893"/>
      </a:accent1>
      <a:accent2>
        <a:srgbClr val="7C877C"/>
      </a:accent2>
      <a:accent3>
        <a:srgbClr val="9D83A3"/>
      </a:accent3>
      <a:accent4>
        <a:srgbClr val="807477"/>
      </a:accent4>
      <a:accent5>
        <a:srgbClr val="E66C64"/>
      </a:accent5>
      <a:accent6>
        <a:srgbClr val="EAC344"/>
      </a:accent6>
      <a:hlink>
        <a:srgbClr val="59C2C9"/>
      </a:hlink>
      <a:folHlink>
        <a:srgbClr val="C366E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1_Custom Design">
  <a:themeElements>
    <a:clrScheme name="ServiceNow 2021">
      <a:dk1>
        <a:srgbClr val="000000"/>
      </a:dk1>
      <a:lt1>
        <a:srgbClr val="FFFFFF"/>
      </a:lt1>
      <a:dk2>
        <a:srgbClr val="032D42"/>
      </a:dk2>
      <a:lt2>
        <a:srgbClr val="FFFFFF"/>
      </a:lt2>
      <a:accent1>
        <a:srgbClr val="86ED78"/>
      </a:accent1>
      <a:accent2>
        <a:srgbClr val="009156"/>
      </a:accent2>
      <a:accent3>
        <a:srgbClr val="5274FF"/>
      </a:accent3>
      <a:accent4>
        <a:srgbClr val="24C2CE"/>
      </a:accent4>
      <a:accent5>
        <a:srgbClr val="FC7786"/>
      </a:accent5>
      <a:accent6>
        <a:srgbClr val="FFDE1D"/>
      </a:accent6>
      <a:hlink>
        <a:srgbClr val="009156"/>
      </a:hlink>
      <a:folHlink>
        <a:srgbClr val="4F4F4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alpha val="21000"/>
          </a:schemeClr>
        </a:solidFill>
        <a:ln w="19050">
          <a:solidFill>
            <a:schemeClr val="tx2"/>
          </a:solidFill>
        </a:ln>
      </a:spPr>
      <a:bodyPr rtlCol="0" anchor="ctr"/>
      <a:lstStyle>
        <a:defPPr algn="l">
          <a:defRPr dirty="0"/>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accent1"/>
          </a:solidFill>
          <a:headEnd type="triangl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noAutofit/>
      </a:bodyPr>
      <a:lstStyle>
        <a:defPPr algn="l">
          <a:spcBef>
            <a:spcPts val="300"/>
          </a:spcBef>
          <a:defRPr sz="1600" dirty="0" smtClean="0"/>
        </a:defPPr>
      </a:lstStyle>
    </a:txDef>
  </a:objectDefaults>
  <a:extraClrSchemeLst/>
  <a:extLst>
    <a:ext uri="{05A4C25C-085E-4340-85A3-A5531E510DB2}">
      <thm15:themeFamily xmlns:thm15="http://schemas.microsoft.com/office/thememl/2012/main" name="Presentation NOW" id="{4670BB94-E001-274B-A947-F936A822AF96}" vid="{D3EFF9BE-2988-994E-AD42-5A379F64801A}"/>
    </a:ext>
  </a:extLst>
</a:theme>
</file>

<file path=ppt/theme/theme8.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5f71c580-90c9-4ba2-ab42-a90e5cff60c4">
      <Terms xmlns="http://schemas.microsoft.com/office/infopath/2007/PartnerControls"/>
    </lcf76f155ced4ddcb4097134ff3c332f>
    <TaxCatchAll xmlns="0cd68f3f-dd6a-4767-ae3b-110459f226c5"/>
    <comment xmlns="5f71c580-90c9-4ba2-ab42-a90e5cff60c4"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709207F62D07648B18A065515C4EF80" ma:contentTypeVersion="16" ma:contentTypeDescription="Create a new document." ma:contentTypeScope="" ma:versionID="f411947a7fabc49055de6ccf3e2d4720">
  <xsd:schema xmlns:xsd="http://www.w3.org/2001/XMLSchema" xmlns:xs="http://www.w3.org/2001/XMLSchema" xmlns:p="http://schemas.microsoft.com/office/2006/metadata/properties" xmlns:ns2="5f71c580-90c9-4ba2-ab42-a90e5cff60c4" xmlns:ns3="0cd68f3f-dd6a-4767-ae3b-110459f226c5" targetNamespace="http://schemas.microsoft.com/office/2006/metadata/properties" ma:root="true" ma:fieldsID="1a223a5dcc9c39682d71a508ccf79639" ns2:_="" ns3:_="">
    <xsd:import namespace="5f71c580-90c9-4ba2-ab42-a90e5cff60c4"/>
    <xsd:import namespace="0cd68f3f-dd6a-4767-ae3b-110459f226c5"/>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GenerationTime" minOccurs="0"/>
                <xsd:element ref="ns2:MediaServiceEventHashCode" minOccurs="0"/>
                <xsd:element ref="ns2:MediaServiceOCR" minOccurs="0"/>
                <xsd:element ref="ns2:MediaServiceDateTaken" minOccurs="0"/>
                <xsd:element ref="ns2:MediaLengthInSeconds" minOccurs="0"/>
                <xsd:element ref="ns2:comment" minOccurs="0"/>
                <xsd:element ref="ns2:MediaServiceSearchPropertie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f71c580-90c9-4ba2-ab42-a90e5cff60c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7fcf669c-63f2-4e1d-9ef0-ba9f0245effc"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comment" ma:index="21" nillable="true" ma:displayName="comment" ma:format="Dropdown" ma:internalName="comment">
      <xsd:simpleType>
        <xsd:restriction base="dms:Text">
          <xsd:maxLength value="255"/>
        </xsd:restriction>
      </xsd:simpleType>
    </xsd:element>
    <xsd:element name="MediaServiceSearchProperties" ma:index="22" nillable="true" ma:displayName="MediaServiceSearchProperties" ma:hidden="true" ma:internalName="MediaServiceSearchProperties" ma:readOnly="true">
      <xsd:simpleType>
        <xsd:restriction base="dms:Note"/>
      </xsd:simpleType>
    </xsd:element>
    <xsd:element name="MediaServiceLocation" ma:index="23"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cd68f3f-dd6a-4767-ae3b-110459f226c5"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TaxCatchAll" ma:index="15" nillable="true" ma:displayName="Taxonomy Catch All Column" ma:hidden="true" ma:list="{dfff489e-b508-4793-9c89-7fb1264365cc}" ma:internalName="TaxCatchAll" ma:showField="CatchAllData" ma:web="0cd68f3f-dd6a-4767-ae3b-110459f226c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780BA1C-4607-48C6-A6BC-61DAD8FA3977}">
  <ds:schemaRefs>
    <ds:schemaRef ds:uri="http://purl.org/dc/terms/"/>
    <ds:schemaRef ds:uri="http://purl.org/dc/dcmitype/"/>
    <ds:schemaRef ds:uri="http://purl.org/dc/elements/1.1/"/>
    <ds:schemaRef ds:uri="http://schemas.microsoft.com/office/2006/documentManagement/types"/>
    <ds:schemaRef ds:uri="http://schemas.microsoft.com/office/infopath/2007/PartnerControls"/>
    <ds:schemaRef ds:uri="http://www.w3.org/XML/1998/namespace"/>
    <ds:schemaRef ds:uri="0cd68f3f-dd6a-4767-ae3b-110459f226c5"/>
    <ds:schemaRef ds:uri="http://schemas.microsoft.com/office/2006/metadata/properties"/>
    <ds:schemaRef ds:uri="http://schemas.openxmlformats.org/package/2006/metadata/core-properties"/>
    <ds:schemaRef ds:uri="5f71c580-90c9-4ba2-ab42-a90e5cff60c4"/>
  </ds:schemaRefs>
</ds:datastoreItem>
</file>

<file path=customXml/itemProps2.xml><?xml version="1.0" encoding="utf-8"?>
<ds:datastoreItem xmlns:ds="http://schemas.openxmlformats.org/officeDocument/2006/customXml" ds:itemID="{AEA6244E-10BD-4CCF-8E4D-126257CA8C5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f71c580-90c9-4ba2-ab42-a90e5cff60c4"/>
    <ds:schemaRef ds:uri="0cd68f3f-dd6a-4767-ae3b-110459f226c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A64CBF8-7964-4FD7-94FB-4BB6A4E235F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921</Words>
  <Application>Microsoft Office PowerPoint</Application>
  <PresentationFormat>Widescreen</PresentationFormat>
  <Paragraphs>143</Paragraphs>
  <Slides>11</Slides>
  <Notes>0</Notes>
  <HiddenSlides>0</HiddenSlides>
  <MMClips>0</MMClips>
  <ScaleCrop>false</ScaleCrop>
  <HeadingPairs>
    <vt:vector size="8" baseType="variant">
      <vt:variant>
        <vt:lpstr>Fonts Used</vt:lpstr>
      </vt:variant>
      <vt:variant>
        <vt:i4>3</vt:i4>
      </vt:variant>
      <vt:variant>
        <vt:lpstr>Theme</vt:lpstr>
      </vt:variant>
      <vt:variant>
        <vt:i4>7</vt:i4>
      </vt:variant>
      <vt:variant>
        <vt:lpstr>Embedded OLE Servers</vt:lpstr>
      </vt:variant>
      <vt:variant>
        <vt:i4>1</vt:i4>
      </vt:variant>
      <vt:variant>
        <vt:lpstr>Slide Titles</vt:lpstr>
      </vt:variant>
      <vt:variant>
        <vt:i4>11</vt:i4>
      </vt:variant>
    </vt:vector>
  </HeadingPairs>
  <TitlesOfParts>
    <vt:vector size="22" baseType="lpstr">
      <vt:lpstr>Arial</vt:lpstr>
      <vt:lpstr>Calibri</vt:lpstr>
      <vt:lpstr>Century Gothic</vt:lpstr>
      <vt:lpstr>Index</vt:lpstr>
      <vt:lpstr>Separators</vt:lpstr>
      <vt:lpstr>Content</vt:lpstr>
      <vt:lpstr>Closure</vt:lpstr>
      <vt:lpstr>Safety_Regulatory</vt:lpstr>
      <vt:lpstr>1_Cierres</vt:lpstr>
      <vt:lpstr>1_Custom Design</vt:lpstr>
      <vt:lpstr>Microsoft Excel Worksheet</vt:lpstr>
      <vt:lpstr>Purchase Requisitions and Asset Management </vt:lpstr>
      <vt:lpstr>Introduction</vt:lpstr>
      <vt:lpstr>Problem Statement</vt:lpstr>
      <vt:lpstr>Product Models</vt:lpstr>
      <vt:lpstr>Product Models</vt:lpstr>
      <vt:lpstr>Purchase Order/Requisition Line Items</vt:lpstr>
      <vt:lpstr>Receiving Purchase Order/Requisition Line Items</vt:lpstr>
      <vt:lpstr>Receiving Purchase Order/Requisition Line Items</vt:lpstr>
      <vt:lpstr>Stockroom</vt:lpstr>
      <vt:lpstr>Asset Lifecycle</vt:lpstr>
      <vt:lpstr>Potential Solution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Israel Moreno</dc:creator>
  <cp:lastModifiedBy>Nigel Maneely</cp:lastModifiedBy>
  <cp:revision>4</cp:revision>
  <dcterms:created xsi:type="dcterms:W3CDTF">2021-04-15T10:27:36Z</dcterms:created>
  <dcterms:modified xsi:type="dcterms:W3CDTF">2025-06-03T11:04:39Z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0x010100C709207F62D07648B18A065515C4EF80</vt:lpwstr>
  </property>
  <property fmtid="{D5CDD505-2E9C-101B-9397-08002B2CF9AE}" pid="3" name="MediaServiceImageTags">
    <vt:lpwstr/>
  </property>
</Properties>
</file>