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469" r:id="rId4"/>
  </p:sldMasterIdLst>
  <p:notesMasterIdLst>
    <p:notesMasterId r:id="rId12"/>
  </p:notesMasterIdLst>
  <p:handoutMasterIdLst>
    <p:handoutMasterId r:id="rId13"/>
  </p:handoutMasterIdLst>
  <p:sldIdLst>
    <p:sldId id="2142532049" r:id="rId5"/>
    <p:sldId id="2142532054" r:id="rId6"/>
    <p:sldId id="2142532050" r:id="rId7"/>
    <p:sldId id="2142532052" r:id="rId8"/>
    <p:sldId id="2142532053" r:id="rId9"/>
    <p:sldId id="2142532051" r:id="rId10"/>
    <p:sldId id="3345" r:id="rId11"/>
  </p:sldIdLst>
  <p:sldSz cx="12188825" cy="6858000"/>
  <p:notesSz cx="7010400" cy="9236075"/>
  <p:defaultTextStyle>
    <a:defPPr>
      <a:defRPr lang="en-US"/>
    </a:defPPr>
    <a:lvl1pPr marL="0" algn="l" defTabSz="457040" rtl="0" eaLnBrk="1" latinLnBrk="0" hangingPunct="1">
      <a:defRPr sz="1799" kern="1200">
        <a:solidFill>
          <a:schemeClr val="tx1"/>
        </a:solidFill>
        <a:latin typeface="+mn-lt"/>
        <a:ea typeface="+mn-ea"/>
        <a:cs typeface="+mn-cs"/>
      </a:defRPr>
    </a:lvl1pPr>
    <a:lvl2pPr marL="457040" algn="l" defTabSz="457040" rtl="0" eaLnBrk="1" latinLnBrk="0" hangingPunct="1">
      <a:defRPr sz="1799" kern="1200">
        <a:solidFill>
          <a:schemeClr val="tx1"/>
        </a:solidFill>
        <a:latin typeface="+mn-lt"/>
        <a:ea typeface="+mn-ea"/>
        <a:cs typeface="+mn-cs"/>
      </a:defRPr>
    </a:lvl2pPr>
    <a:lvl3pPr marL="914080" algn="l" defTabSz="457040" rtl="0" eaLnBrk="1" latinLnBrk="0" hangingPunct="1">
      <a:defRPr sz="1799" kern="1200">
        <a:solidFill>
          <a:schemeClr val="tx1"/>
        </a:solidFill>
        <a:latin typeface="+mn-lt"/>
        <a:ea typeface="+mn-ea"/>
        <a:cs typeface="+mn-cs"/>
      </a:defRPr>
    </a:lvl3pPr>
    <a:lvl4pPr marL="1371120" algn="l" defTabSz="457040" rtl="0" eaLnBrk="1" latinLnBrk="0" hangingPunct="1">
      <a:defRPr sz="1799" kern="1200">
        <a:solidFill>
          <a:schemeClr val="tx1"/>
        </a:solidFill>
        <a:latin typeface="+mn-lt"/>
        <a:ea typeface="+mn-ea"/>
        <a:cs typeface="+mn-cs"/>
      </a:defRPr>
    </a:lvl4pPr>
    <a:lvl5pPr marL="1828160" algn="l" defTabSz="457040" rtl="0" eaLnBrk="1" latinLnBrk="0" hangingPunct="1">
      <a:defRPr sz="1799" kern="1200">
        <a:solidFill>
          <a:schemeClr val="tx1"/>
        </a:solidFill>
        <a:latin typeface="+mn-lt"/>
        <a:ea typeface="+mn-ea"/>
        <a:cs typeface="+mn-cs"/>
      </a:defRPr>
    </a:lvl5pPr>
    <a:lvl6pPr marL="2285200" algn="l" defTabSz="457040" rtl="0" eaLnBrk="1" latinLnBrk="0" hangingPunct="1">
      <a:defRPr sz="1799" kern="1200">
        <a:solidFill>
          <a:schemeClr val="tx1"/>
        </a:solidFill>
        <a:latin typeface="+mn-lt"/>
        <a:ea typeface="+mn-ea"/>
        <a:cs typeface="+mn-cs"/>
      </a:defRPr>
    </a:lvl6pPr>
    <a:lvl7pPr marL="2742240" algn="l" defTabSz="457040" rtl="0" eaLnBrk="1" latinLnBrk="0" hangingPunct="1">
      <a:defRPr sz="1799" kern="1200">
        <a:solidFill>
          <a:schemeClr val="tx1"/>
        </a:solidFill>
        <a:latin typeface="+mn-lt"/>
        <a:ea typeface="+mn-ea"/>
        <a:cs typeface="+mn-cs"/>
      </a:defRPr>
    </a:lvl7pPr>
    <a:lvl8pPr marL="3199280" algn="l" defTabSz="457040" rtl="0" eaLnBrk="1" latinLnBrk="0" hangingPunct="1">
      <a:defRPr sz="1799" kern="1200">
        <a:solidFill>
          <a:schemeClr val="tx1"/>
        </a:solidFill>
        <a:latin typeface="+mn-lt"/>
        <a:ea typeface="+mn-ea"/>
        <a:cs typeface="+mn-cs"/>
      </a:defRPr>
    </a:lvl8pPr>
    <a:lvl9pPr marL="3656320" algn="l" defTabSz="457040"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3839">
          <p15:clr>
            <a:srgbClr val="A4A3A4"/>
          </p15:clr>
        </p15:guide>
      </p15:sldGuideLst>
    </p:ext>
    <p:ext uri="{2D200454-40CA-4A62-9FC3-DE9A4176ACB9}">
      <p15:notesGuideLst xmlns:p15="http://schemas.microsoft.com/office/powerpoint/2012/main">
        <p15:guide id="1" orient="horz" pos="429" userDrawn="1">
          <p15:clr>
            <a:srgbClr val="A4A3A4"/>
          </p15:clr>
        </p15:guide>
        <p15:guide id="2" pos="26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ie Doolittle" initials="ED [7]" lastIdx="1" clrIdx="0"/>
  <p:cmAuthor id="2" name="Emilie Doolittle" initials="ED [8]" lastIdx="1" clrIdx="1"/>
  <p:cmAuthor id="3" name="Emilie Doolittle" initials="ED [9]" lastIdx="1" clrIdx="2"/>
  <p:cmAuthor id="4" name="Emilie Doolittle" initials="ED [10]" lastIdx="1" clrIdx="3"/>
  <p:cmAuthor id="5" name="Emilie Doolittle" initials="ED [11]" lastIdx="1" clrIdx="4"/>
  <p:cmAuthor id="6" name="Emilie Doolittle" initials="ED [12]" lastIdx="1" clrIdx="5"/>
  <p:cmAuthor id="7" name="Emilie Doolittle" initials="ED [13]" lastIdx="1" clrIdx="6"/>
  <p:cmAuthor id="8" name="Emilie Doolittle" initials="ED" lastIdx="1" clrIdx="7"/>
  <p:cmAuthor id="9" name="Emilie Doolittle" initials="ED [2]" lastIdx="1" clrIdx="8"/>
  <p:cmAuthor id="10" name="Emilie Doolittle" initials="ED [3]" lastIdx="1" clrIdx="9"/>
  <p:cmAuthor id="11" name="Emilie Doolittle" initials="ED [4]" lastIdx="1" clrIdx="10"/>
  <p:cmAuthor id="12" name="Emilie Doolittle" initials="ED [5]" lastIdx="1" clrIdx="11"/>
  <p:cmAuthor id="13" name="Emilie Doolittle" initials="ED [6]" lastIdx="1" clrIdx="12"/>
  <p:cmAuthor id="14" name="Emilie Doolittle" initials="ED [14]" lastIdx="1" clrIdx="13"/>
  <p:cmAuthor id="15" name="Emilie Doolittle" initials="ED [15]" lastIdx="1" clrIdx="14"/>
  <p:cmAuthor id="16" name="Emilie Doolittle" initials="ED [16]" lastIdx="1" clrIdx="15"/>
  <p:cmAuthor id="17" name="Emilie Doolittle" initials="ED [17]" lastIdx="1" clrIdx="16"/>
  <p:cmAuthor id="18" name="John Reed" initials="JR" lastIdx="1" clrIdx="17">
    <p:extLst>
      <p:ext uri="{19B8F6BF-5375-455C-9EA6-DF929625EA0E}">
        <p15:presenceInfo xmlns:p15="http://schemas.microsoft.com/office/powerpoint/2012/main" userId="1e13c43c9d9f057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D0E2"/>
    <a:srgbClr val="A7D4DF"/>
    <a:srgbClr val="B1B1E4"/>
    <a:srgbClr val="E9BCBC"/>
    <a:srgbClr val="EABCBC"/>
    <a:srgbClr val="DC8F8F"/>
    <a:srgbClr val="9898E5"/>
    <a:srgbClr val="FF56FF"/>
    <a:srgbClr val="E6F0EC"/>
    <a:srgbClr val="B4D3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57"/>
    <p:restoredTop sz="91615"/>
  </p:normalViewPr>
  <p:slideViewPr>
    <p:cSldViewPr snapToGrid="0">
      <p:cViewPr varScale="1">
        <p:scale>
          <a:sx n="130" d="100"/>
          <a:sy n="130" d="100"/>
        </p:scale>
        <p:origin x="2344" y="176"/>
      </p:cViewPr>
      <p:guideLst>
        <p:guide orient="horz" pos="1032"/>
        <p:guide pos="3839"/>
      </p:guideLst>
    </p:cSldViewPr>
  </p:slideViewPr>
  <p:notesTextViewPr>
    <p:cViewPr>
      <p:scale>
        <a:sx n="1" d="1"/>
        <a:sy n="1" d="1"/>
      </p:scale>
      <p:origin x="0" y="0"/>
    </p:cViewPr>
  </p:notesTextViewPr>
  <p:notesViewPr>
    <p:cSldViewPr snapToGrid="0">
      <p:cViewPr>
        <p:scale>
          <a:sx n="1" d="2"/>
          <a:sy n="1" d="2"/>
        </p:scale>
        <p:origin x="0" y="0"/>
      </p:cViewPr>
      <p:guideLst>
        <p:guide orient="horz" pos="429"/>
        <p:guide pos="26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25770"/>
            <a:ext cx="3037840" cy="461804"/>
          </a:xfrm>
          <a:prstGeom prst="rect">
            <a:avLst/>
          </a:prstGeom>
        </p:spPr>
        <p:txBody>
          <a:bodyPr vert="horz" lIns="93387" tIns="46695" rIns="93387" bIns="46695" rtlCol="0"/>
          <a:lstStyle>
            <a:lvl1pPr algn="l">
              <a:defRPr sz="1200"/>
            </a:lvl1pPr>
          </a:lstStyle>
          <a:p>
            <a:endParaRPr lang="en-US">
              <a:latin typeface="+mj-lt"/>
            </a:endParaRPr>
          </a:p>
        </p:txBody>
      </p:sp>
      <p:sp>
        <p:nvSpPr>
          <p:cNvPr id="3" name="Date Placeholder 2"/>
          <p:cNvSpPr>
            <a:spLocks noGrp="1"/>
          </p:cNvSpPr>
          <p:nvPr>
            <p:ph type="dt" sz="quarter" idx="1"/>
          </p:nvPr>
        </p:nvSpPr>
        <p:spPr>
          <a:xfrm>
            <a:off x="3970942" y="125770"/>
            <a:ext cx="3037840" cy="461804"/>
          </a:xfrm>
          <a:prstGeom prst="rect">
            <a:avLst/>
          </a:prstGeom>
        </p:spPr>
        <p:txBody>
          <a:bodyPr vert="horz" lIns="93387" tIns="46695" rIns="93387" bIns="46695" rtlCol="0"/>
          <a:lstStyle>
            <a:lvl1pPr algn="r">
              <a:defRPr sz="1200"/>
            </a:lvl1pPr>
          </a:lstStyle>
          <a:p>
            <a:fld id="{E17B2DBE-960A-614B-B965-BE0EA04CC77A}" type="datetimeFigureOut">
              <a:rPr lang="en-US" smtClean="0">
                <a:latin typeface="+mj-lt"/>
              </a:rPr>
              <a:pPr/>
              <a:t>4/26/21</a:t>
            </a:fld>
            <a:endParaRPr lang="en-US">
              <a:latin typeface="+mj-lt"/>
            </a:endParaRPr>
          </a:p>
        </p:txBody>
      </p:sp>
      <p:sp>
        <p:nvSpPr>
          <p:cNvPr id="4" name="Footer Placeholder 3"/>
          <p:cNvSpPr>
            <a:spLocks noGrp="1"/>
          </p:cNvSpPr>
          <p:nvPr>
            <p:ph type="ftr" sz="quarter" idx="2"/>
          </p:nvPr>
        </p:nvSpPr>
        <p:spPr>
          <a:xfrm>
            <a:off x="3" y="8701316"/>
            <a:ext cx="3037840" cy="461804"/>
          </a:xfrm>
          <a:prstGeom prst="rect">
            <a:avLst/>
          </a:prstGeom>
        </p:spPr>
        <p:txBody>
          <a:bodyPr vert="horz" lIns="93387" tIns="46695" rIns="93387" bIns="46695" rtlCol="0" anchor="b"/>
          <a:lstStyle>
            <a:lvl1pPr algn="l">
              <a:defRPr sz="1200"/>
            </a:lvl1pPr>
          </a:lstStyle>
          <a:p>
            <a:endParaRPr lang="en-US">
              <a:latin typeface="+mj-lt"/>
            </a:endParaRPr>
          </a:p>
        </p:txBody>
      </p:sp>
      <p:sp>
        <p:nvSpPr>
          <p:cNvPr id="5" name="Slide Number Placeholder 4"/>
          <p:cNvSpPr>
            <a:spLocks noGrp="1"/>
          </p:cNvSpPr>
          <p:nvPr>
            <p:ph type="sldNum" sz="quarter" idx="3"/>
          </p:nvPr>
        </p:nvSpPr>
        <p:spPr>
          <a:xfrm>
            <a:off x="3970942" y="8701316"/>
            <a:ext cx="3037840" cy="461804"/>
          </a:xfrm>
          <a:prstGeom prst="rect">
            <a:avLst/>
          </a:prstGeom>
        </p:spPr>
        <p:txBody>
          <a:bodyPr vert="horz" lIns="93387" tIns="46695" rIns="93387" bIns="46695" rtlCol="0" anchor="b"/>
          <a:lstStyle>
            <a:lvl1pPr algn="r">
              <a:defRPr sz="1200"/>
            </a:lvl1pPr>
          </a:lstStyle>
          <a:p>
            <a:fld id="{1339C423-F22A-3B4E-A9CE-1A814546B4AA}" type="slidenum">
              <a:rPr lang="en-US" smtClean="0">
                <a:latin typeface="+mj-lt"/>
              </a:rPr>
              <a:pPr/>
              <a:t>‹#›</a:t>
            </a:fld>
            <a:endParaRPr lang="en-US">
              <a:latin typeface="+mj-lt"/>
            </a:endParaRPr>
          </a:p>
        </p:txBody>
      </p:sp>
      <p:grpSp>
        <p:nvGrpSpPr>
          <p:cNvPr id="20" name="Group 4">
            <a:extLst>
              <a:ext uri="{FF2B5EF4-FFF2-40B4-BE49-F238E27FC236}">
                <a16:creationId xmlns:a16="http://schemas.microsoft.com/office/drawing/2014/main" id="{12881E35-ADBD-4367-9103-4B944EDAC9F0}"/>
              </a:ext>
            </a:extLst>
          </p:cNvPr>
          <p:cNvGrpSpPr>
            <a:grpSpLocks noChangeAspect="1"/>
          </p:cNvGrpSpPr>
          <p:nvPr/>
        </p:nvGrpSpPr>
        <p:grpSpPr bwMode="auto">
          <a:xfrm>
            <a:off x="2904626" y="8910940"/>
            <a:ext cx="1170973" cy="185263"/>
            <a:chOff x="5713" y="2780"/>
            <a:chExt cx="939" cy="148"/>
          </a:xfrm>
          <a:solidFill>
            <a:schemeClr val="tx1"/>
          </a:solidFill>
        </p:grpSpPr>
        <p:sp>
          <p:nvSpPr>
            <p:cNvPr id="22" name="Freeform 5">
              <a:extLst>
                <a:ext uri="{FF2B5EF4-FFF2-40B4-BE49-F238E27FC236}">
                  <a16:creationId xmlns:a16="http://schemas.microsoft.com/office/drawing/2014/main" id="{24882040-6C09-46C7-BF58-485842B73A35}"/>
                </a:ext>
              </a:extLst>
            </p:cNvPr>
            <p:cNvSpPr>
              <a:spLocks/>
            </p:cNvSpPr>
            <p:nvPr/>
          </p:nvSpPr>
          <p:spPr bwMode="auto">
            <a:xfrm>
              <a:off x="5892" y="2825"/>
              <a:ext cx="58" cy="10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3" name="Freeform 6">
              <a:extLst>
                <a:ext uri="{FF2B5EF4-FFF2-40B4-BE49-F238E27FC236}">
                  <a16:creationId xmlns:a16="http://schemas.microsoft.com/office/drawing/2014/main" id="{66155231-A566-40F0-B137-35333F16FA95}"/>
                </a:ext>
              </a:extLst>
            </p:cNvPr>
            <p:cNvSpPr>
              <a:spLocks/>
            </p:cNvSpPr>
            <p:nvPr/>
          </p:nvSpPr>
          <p:spPr bwMode="auto">
            <a:xfrm>
              <a:off x="5713" y="2824"/>
              <a:ext cx="74" cy="10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4" name="Freeform 7">
              <a:extLst>
                <a:ext uri="{FF2B5EF4-FFF2-40B4-BE49-F238E27FC236}">
                  <a16:creationId xmlns:a16="http://schemas.microsoft.com/office/drawing/2014/main" id="{D0D38B3B-3532-4FC9-B9FE-D95885D0CFAF}"/>
                </a:ext>
              </a:extLst>
            </p:cNvPr>
            <p:cNvSpPr>
              <a:spLocks noEditPoints="1"/>
            </p:cNvSpPr>
            <p:nvPr/>
          </p:nvSpPr>
          <p:spPr bwMode="auto">
            <a:xfrm>
              <a:off x="5792" y="2824"/>
              <a:ext cx="90"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5" name="Freeform 8">
              <a:extLst>
                <a:ext uri="{FF2B5EF4-FFF2-40B4-BE49-F238E27FC236}">
                  <a16:creationId xmlns:a16="http://schemas.microsoft.com/office/drawing/2014/main" id="{F8EDF86F-E40A-454C-9A01-8F2BB8C60438}"/>
                </a:ext>
              </a:extLst>
            </p:cNvPr>
            <p:cNvSpPr>
              <a:spLocks/>
            </p:cNvSpPr>
            <p:nvPr/>
          </p:nvSpPr>
          <p:spPr bwMode="auto">
            <a:xfrm>
              <a:off x="5958" y="2826"/>
              <a:ext cx="103" cy="99"/>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6" name="Oval 9">
              <a:extLst>
                <a:ext uri="{FF2B5EF4-FFF2-40B4-BE49-F238E27FC236}">
                  <a16:creationId xmlns:a16="http://schemas.microsoft.com/office/drawing/2014/main" id="{C5CBCDC8-18C9-42A6-BEF1-CA05917CE736}"/>
                </a:ext>
              </a:extLst>
            </p:cNvPr>
            <p:cNvSpPr>
              <a:spLocks noChangeArrowheads="1"/>
            </p:cNvSpPr>
            <p:nvPr/>
          </p:nvSpPr>
          <p:spPr bwMode="auto">
            <a:xfrm>
              <a:off x="6066" y="2780"/>
              <a:ext cx="32" cy="3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7" name="Rectangle 10">
              <a:extLst>
                <a:ext uri="{FF2B5EF4-FFF2-40B4-BE49-F238E27FC236}">
                  <a16:creationId xmlns:a16="http://schemas.microsoft.com/office/drawing/2014/main" id="{BD71175C-2312-4B96-8DF4-55196367FAB5}"/>
                </a:ext>
              </a:extLst>
            </p:cNvPr>
            <p:cNvSpPr>
              <a:spLocks noChangeArrowheads="1"/>
            </p:cNvSpPr>
            <p:nvPr/>
          </p:nvSpPr>
          <p:spPr bwMode="auto">
            <a:xfrm>
              <a:off x="6069" y="2826"/>
              <a:ext cx="25" cy="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8" name="Freeform 11">
              <a:extLst>
                <a:ext uri="{FF2B5EF4-FFF2-40B4-BE49-F238E27FC236}">
                  <a16:creationId xmlns:a16="http://schemas.microsoft.com/office/drawing/2014/main" id="{CE194287-1F0B-4477-8B1C-DF62722CE656}"/>
                </a:ext>
              </a:extLst>
            </p:cNvPr>
            <p:cNvSpPr>
              <a:spLocks/>
            </p:cNvSpPr>
            <p:nvPr/>
          </p:nvSpPr>
          <p:spPr bwMode="auto">
            <a:xfrm>
              <a:off x="6105" y="2824"/>
              <a:ext cx="93" cy="10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9" name="Freeform 12">
              <a:extLst>
                <a:ext uri="{FF2B5EF4-FFF2-40B4-BE49-F238E27FC236}">
                  <a16:creationId xmlns:a16="http://schemas.microsoft.com/office/drawing/2014/main" id="{D67DFFA0-01D7-44A4-ABAD-E0B51DBA73CA}"/>
                </a:ext>
              </a:extLst>
            </p:cNvPr>
            <p:cNvSpPr>
              <a:spLocks noEditPoints="1"/>
            </p:cNvSpPr>
            <p:nvPr/>
          </p:nvSpPr>
          <p:spPr bwMode="auto">
            <a:xfrm>
              <a:off x="6201" y="2824"/>
              <a:ext cx="89"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0" name="Freeform 13">
              <a:extLst>
                <a:ext uri="{FF2B5EF4-FFF2-40B4-BE49-F238E27FC236}">
                  <a16:creationId xmlns:a16="http://schemas.microsoft.com/office/drawing/2014/main" id="{B7CBA307-3194-4D29-8AD4-5990DD52307E}"/>
                </a:ext>
              </a:extLst>
            </p:cNvPr>
            <p:cNvSpPr>
              <a:spLocks/>
            </p:cNvSpPr>
            <p:nvPr/>
          </p:nvSpPr>
          <p:spPr bwMode="auto">
            <a:xfrm>
              <a:off x="6500" y="2826"/>
              <a:ext cx="152" cy="99"/>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1" name="Freeform 14">
              <a:extLst>
                <a:ext uri="{FF2B5EF4-FFF2-40B4-BE49-F238E27FC236}">
                  <a16:creationId xmlns:a16="http://schemas.microsoft.com/office/drawing/2014/main" id="{14908BD5-FA87-4F53-B8A3-491B9206FED0}"/>
                </a:ext>
              </a:extLst>
            </p:cNvPr>
            <p:cNvSpPr>
              <a:spLocks/>
            </p:cNvSpPr>
            <p:nvPr/>
          </p:nvSpPr>
          <p:spPr bwMode="auto">
            <a:xfrm>
              <a:off x="6300" y="2824"/>
              <a:ext cx="92" cy="101"/>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2" name="Freeform 15">
              <a:extLst>
                <a:ext uri="{FF2B5EF4-FFF2-40B4-BE49-F238E27FC236}">
                  <a16:creationId xmlns:a16="http://schemas.microsoft.com/office/drawing/2014/main" id="{C267D5CE-9629-4EB8-8E65-D6F864063E20}"/>
                </a:ext>
              </a:extLst>
            </p:cNvPr>
            <p:cNvSpPr>
              <a:spLocks noEditPoints="1"/>
            </p:cNvSpPr>
            <p:nvPr/>
          </p:nvSpPr>
          <p:spPr bwMode="auto">
            <a:xfrm>
              <a:off x="6401" y="2826"/>
              <a:ext cx="106" cy="102"/>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3" name="Freeform 16">
              <a:extLst>
                <a:ext uri="{FF2B5EF4-FFF2-40B4-BE49-F238E27FC236}">
                  <a16:creationId xmlns:a16="http://schemas.microsoft.com/office/drawing/2014/main" id="{B20DEC96-64CE-4439-A863-43F4B0BD17CD}"/>
                </a:ext>
              </a:extLst>
            </p:cNvPr>
            <p:cNvSpPr>
              <a:spLocks/>
            </p:cNvSpPr>
            <p:nvPr/>
          </p:nvSpPr>
          <p:spPr bwMode="auto">
            <a:xfrm>
              <a:off x="6633" y="2915"/>
              <a:ext cx="6" cy="10"/>
            </a:xfrm>
            <a:custGeom>
              <a:avLst/>
              <a:gdLst>
                <a:gd name="T0" fmla="*/ 6 w 6"/>
                <a:gd name="T1" fmla="*/ 1 h 10"/>
                <a:gd name="T2" fmla="*/ 3 w 6"/>
                <a:gd name="T3" fmla="*/ 1 h 10"/>
                <a:gd name="T4" fmla="*/ 3 w 6"/>
                <a:gd name="T5" fmla="*/ 10 h 10"/>
                <a:gd name="T6" fmla="*/ 2 w 6"/>
                <a:gd name="T7" fmla="*/ 10 h 10"/>
                <a:gd name="T8" fmla="*/ 2 w 6"/>
                <a:gd name="T9" fmla="*/ 1 h 10"/>
                <a:gd name="T10" fmla="*/ 0 w 6"/>
                <a:gd name="T11" fmla="*/ 1 h 10"/>
                <a:gd name="T12" fmla="*/ 0 w 6"/>
                <a:gd name="T13" fmla="*/ 0 h 10"/>
                <a:gd name="T14" fmla="*/ 6 w 6"/>
                <a:gd name="T15" fmla="*/ 0 h 10"/>
                <a:gd name="T16" fmla="*/ 6 w 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6" y="1"/>
                  </a:moveTo>
                  <a:lnTo>
                    <a:pt x="3" y="1"/>
                  </a:lnTo>
                  <a:lnTo>
                    <a:pt x="3" y="10"/>
                  </a:lnTo>
                  <a:lnTo>
                    <a:pt x="2" y="10"/>
                  </a:lnTo>
                  <a:lnTo>
                    <a:pt x="2" y="1"/>
                  </a:lnTo>
                  <a:lnTo>
                    <a:pt x="0" y="1"/>
                  </a:lnTo>
                  <a:lnTo>
                    <a:pt x="0" y="0"/>
                  </a:lnTo>
                  <a:lnTo>
                    <a:pt x="6" y="0"/>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4" name="Freeform 17">
              <a:extLst>
                <a:ext uri="{FF2B5EF4-FFF2-40B4-BE49-F238E27FC236}">
                  <a16:creationId xmlns:a16="http://schemas.microsoft.com/office/drawing/2014/main" id="{B5770143-F076-48BC-98C4-654EE666D172}"/>
                </a:ext>
              </a:extLst>
            </p:cNvPr>
            <p:cNvSpPr>
              <a:spLocks/>
            </p:cNvSpPr>
            <p:nvPr/>
          </p:nvSpPr>
          <p:spPr bwMode="auto">
            <a:xfrm>
              <a:off x="6640" y="2915"/>
              <a:ext cx="8" cy="10"/>
            </a:xfrm>
            <a:custGeom>
              <a:avLst/>
              <a:gdLst>
                <a:gd name="T0" fmla="*/ 8 w 8"/>
                <a:gd name="T1" fmla="*/ 10 h 10"/>
                <a:gd name="T2" fmla="*/ 7 w 8"/>
                <a:gd name="T3" fmla="*/ 10 h 10"/>
                <a:gd name="T4" fmla="*/ 7 w 8"/>
                <a:gd name="T5" fmla="*/ 2 h 10"/>
                <a:gd name="T6" fmla="*/ 4 w 8"/>
                <a:gd name="T7" fmla="*/ 8 h 10"/>
                <a:gd name="T8" fmla="*/ 4 w 8"/>
                <a:gd name="T9" fmla="*/ 8 h 10"/>
                <a:gd name="T10" fmla="*/ 1 w 8"/>
                <a:gd name="T11" fmla="*/ 2 h 10"/>
                <a:gd name="T12" fmla="*/ 1 w 8"/>
                <a:gd name="T13" fmla="*/ 10 h 10"/>
                <a:gd name="T14" fmla="*/ 0 w 8"/>
                <a:gd name="T15" fmla="*/ 10 h 10"/>
                <a:gd name="T16" fmla="*/ 0 w 8"/>
                <a:gd name="T17" fmla="*/ 0 h 10"/>
                <a:gd name="T18" fmla="*/ 1 w 8"/>
                <a:gd name="T19" fmla="*/ 0 h 10"/>
                <a:gd name="T20" fmla="*/ 4 w 8"/>
                <a:gd name="T21" fmla="*/ 6 h 10"/>
                <a:gd name="T22" fmla="*/ 7 w 8"/>
                <a:gd name="T23" fmla="*/ 0 h 10"/>
                <a:gd name="T24" fmla="*/ 8 w 8"/>
                <a:gd name="T25" fmla="*/ 0 h 10"/>
                <a:gd name="T26" fmla="*/ 8 w 8"/>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0">
                  <a:moveTo>
                    <a:pt x="8" y="10"/>
                  </a:moveTo>
                  <a:lnTo>
                    <a:pt x="7" y="10"/>
                  </a:lnTo>
                  <a:lnTo>
                    <a:pt x="7" y="2"/>
                  </a:lnTo>
                  <a:lnTo>
                    <a:pt x="4" y="8"/>
                  </a:lnTo>
                  <a:lnTo>
                    <a:pt x="4" y="8"/>
                  </a:lnTo>
                  <a:lnTo>
                    <a:pt x="1" y="2"/>
                  </a:lnTo>
                  <a:lnTo>
                    <a:pt x="1" y="10"/>
                  </a:lnTo>
                  <a:lnTo>
                    <a:pt x="0" y="10"/>
                  </a:lnTo>
                  <a:lnTo>
                    <a:pt x="0" y="0"/>
                  </a:lnTo>
                  <a:lnTo>
                    <a:pt x="1" y="0"/>
                  </a:lnTo>
                  <a:lnTo>
                    <a:pt x="4" y="6"/>
                  </a:lnTo>
                  <a:lnTo>
                    <a:pt x="7" y="0"/>
                  </a:lnTo>
                  <a:lnTo>
                    <a:pt x="8"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grpSp>
    </p:spTree>
    <p:extLst>
      <p:ext uri="{BB962C8B-B14F-4D97-AF65-F5344CB8AC3E}">
        <p14:creationId xmlns:p14="http://schemas.microsoft.com/office/powerpoint/2010/main" val="20184968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7840" cy="461804"/>
          </a:xfrm>
          <a:prstGeom prst="rect">
            <a:avLst/>
          </a:prstGeom>
        </p:spPr>
        <p:txBody>
          <a:bodyPr vert="horz" lIns="93387" tIns="46695" rIns="93387" bIns="46695" rtlCol="0"/>
          <a:lstStyle>
            <a:lvl1pPr algn="l">
              <a:defRPr sz="1200">
                <a:latin typeface="+mj-lt"/>
              </a:defRPr>
            </a:lvl1pPr>
          </a:lstStyle>
          <a:p>
            <a:endParaRPr lang="en-US"/>
          </a:p>
        </p:txBody>
      </p:sp>
      <p:sp>
        <p:nvSpPr>
          <p:cNvPr id="3" name="Date Placeholder 2"/>
          <p:cNvSpPr>
            <a:spLocks noGrp="1"/>
          </p:cNvSpPr>
          <p:nvPr>
            <p:ph type="dt" idx="1"/>
          </p:nvPr>
        </p:nvSpPr>
        <p:spPr>
          <a:xfrm>
            <a:off x="3970942" y="0"/>
            <a:ext cx="3037840" cy="461804"/>
          </a:xfrm>
          <a:prstGeom prst="rect">
            <a:avLst/>
          </a:prstGeom>
        </p:spPr>
        <p:txBody>
          <a:bodyPr vert="horz" lIns="93387" tIns="46695" rIns="93387" bIns="46695" rtlCol="0"/>
          <a:lstStyle>
            <a:lvl1pPr algn="r">
              <a:defRPr sz="1200">
                <a:latin typeface="+mj-lt"/>
              </a:defRPr>
            </a:lvl1pPr>
          </a:lstStyle>
          <a:p>
            <a:fld id="{546148A2-A49E-4B44-80FB-1D231F249F30}" type="datetimeFigureOut">
              <a:rPr lang="en-US" smtClean="0"/>
              <a:pPr/>
              <a:t>4/26/21</a:t>
            </a:fld>
            <a:endParaRPr lang="en-US"/>
          </a:p>
        </p:txBody>
      </p:sp>
      <p:sp>
        <p:nvSpPr>
          <p:cNvPr id="4" name="Slide Image Placeholder 3"/>
          <p:cNvSpPr>
            <a:spLocks noGrp="1" noRot="1" noChangeAspect="1"/>
          </p:cNvSpPr>
          <p:nvPr>
            <p:ph type="sldImg" idx="2"/>
          </p:nvPr>
        </p:nvSpPr>
        <p:spPr>
          <a:xfrm>
            <a:off x="428625" y="692150"/>
            <a:ext cx="6153150" cy="3462338"/>
          </a:xfrm>
          <a:prstGeom prst="rect">
            <a:avLst/>
          </a:prstGeom>
          <a:noFill/>
          <a:ln w="12700">
            <a:solidFill>
              <a:prstClr val="black"/>
            </a:solidFill>
          </a:ln>
        </p:spPr>
        <p:txBody>
          <a:bodyPr vert="horz" lIns="93387" tIns="46695" rIns="93387" bIns="46695" rtlCol="0" anchor="ctr"/>
          <a:lstStyle/>
          <a:p>
            <a:endParaRPr lang="en-US"/>
          </a:p>
        </p:txBody>
      </p:sp>
      <p:sp>
        <p:nvSpPr>
          <p:cNvPr id="5" name="Notes Placeholder 4"/>
          <p:cNvSpPr>
            <a:spLocks noGrp="1"/>
          </p:cNvSpPr>
          <p:nvPr>
            <p:ph type="body" sz="quarter" idx="3"/>
          </p:nvPr>
        </p:nvSpPr>
        <p:spPr>
          <a:xfrm>
            <a:off x="438151" y="4387136"/>
            <a:ext cx="6134100" cy="4156234"/>
          </a:xfrm>
          <a:prstGeom prst="rect">
            <a:avLst/>
          </a:prstGeom>
        </p:spPr>
        <p:txBody>
          <a:bodyPr vert="horz" lIns="93387" tIns="46695" rIns="93387" bIns="46695" rtlCol="0"/>
          <a:lstStyle/>
          <a:p>
            <a:pPr lvl="0"/>
            <a:r>
              <a:rPr lang="en-US"/>
              <a:t>Click to edit Master text styles</a:t>
            </a:r>
          </a:p>
          <a:p>
            <a:pPr lvl="1"/>
            <a:r>
              <a:rPr lang="en-US"/>
              <a:t>Second level</a:t>
            </a:r>
          </a:p>
        </p:txBody>
      </p:sp>
      <p:sp>
        <p:nvSpPr>
          <p:cNvPr id="6" name="Footer Placeholder 5"/>
          <p:cNvSpPr>
            <a:spLocks noGrp="1"/>
          </p:cNvSpPr>
          <p:nvPr>
            <p:ph type="ftr" sz="quarter" idx="4"/>
          </p:nvPr>
        </p:nvSpPr>
        <p:spPr>
          <a:xfrm>
            <a:off x="3" y="8728227"/>
            <a:ext cx="3037840" cy="461804"/>
          </a:xfrm>
          <a:prstGeom prst="rect">
            <a:avLst/>
          </a:prstGeom>
        </p:spPr>
        <p:txBody>
          <a:bodyPr vert="horz" lIns="93387" tIns="46695" rIns="93387" bIns="46695" rtlCol="0" anchor="b"/>
          <a:lstStyle>
            <a:lvl1pPr algn="l">
              <a:defRPr sz="1200">
                <a:latin typeface="+mj-lt"/>
              </a:defRPr>
            </a:lvl1pPr>
          </a:lstStyle>
          <a:p>
            <a:endParaRPr lang="en-US"/>
          </a:p>
        </p:txBody>
      </p:sp>
      <p:sp>
        <p:nvSpPr>
          <p:cNvPr id="7" name="Slide Number Placeholder 6"/>
          <p:cNvSpPr>
            <a:spLocks noGrp="1"/>
          </p:cNvSpPr>
          <p:nvPr>
            <p:ph type="sldNum" sz="quarter" idx="5"/>
          </p:nvPr>
        </p:nvSpPr>
        <p:spPr>
          <a:xfrm>
            <a:off x="3970942" y="8728227"/>
            <a:ext cx="3037840" cy="461804"/>
          </a:xfrm>
          <a:prstGeom prst="rect">
            <a:avLst/>
          </a:prstGeom>
        </p:spPr>
        <p:txBody>
          <a:bodyPr vert="horz" lIns="93387" tIns="46695" rIns="93387" bIns="46695" rtlCol="0" anchor="b"/>
          <a:lstStyle>
            <a:lvl1pPr algn="r">
              <a:defRPr sz="1200">
                <a:latin typeface="+mj-lt"/>
              </a:defRPr>
            </a:lvl1pPr>
          </a:lstStyle>
          <a:p>
            <a:fld id="{074299CD-3469-7241-AD37-C0E01E3A61D2}" type="slidenum">
              <a:rPr lang="en-US" smtClean="0"/>
              <a:pPr/>
              <a:t>‹#›</a:t>
            </a:fld>
            <a:endParaRPr lang="en-US"/>
          </a:p>
        </p:txBody>
      </p:sp>
      <p:grpSp>
        <p:nvGrpSpPr>
          <p:cNvPr id="21" name="Group 4">
            <a:extLst>
              <a:ext uri="{FF2B5EF4-FFF2-40B4-BE49-F238E27FC236}">
                <a16:creationId xmlns:a16="http://schemas.microsoft.com/office/drawing/2014/main" id="{719CA6AD-1F3D-4F91-AEC8-D10E82D07A9C}"/>
              </a:ext>
            </a:extLst>
          </p:cNvPr>
          <p:cNvGrpSpPr>
            <a:grpSpLocks noChangeAspect="1"/>
          </p:cNvGrpSpPr>
          <p:nvPr/>
        </p:nvGrpSpPr>
        <p:grpSpPr bwMode="auto">
          <a:xfrm>
            <a:off x="2904626" y="8910940"/>
            <a:ext cx="1170973" cy="185263"/>
            <a:chOff x="5713" y="2780"/>
            <a:chExt cx="939" cy="148"/>
          </a:xfrm>
          <a:solidFill>
            <a:schemeClr val="tx1"/>
          </a:solidFill>
        </p:grpSpPr>
        <p:sp>
          <p:nvSpPr>
            <p:cNvPr id="22" name="Freeform 5">
              <a:extLst>
                <a:ext uri="{FF2B5EF4-FFF2-40B4-BE49-F238E27FC236}">
                  <a16:creationId xmlns:a16="http://schemas.microsoft.com/office/drawing/2014/main" id="{91A8B546-A028-471C-8EF2-DF64728CED4F}"/>
                </a:ext>
              </a:extLst>
            </p:cNvPr>
            <p:cNvSpPr>
              <a:spLocks/>
            </p:cNvSpPr>
            <p:nvPr/>
          </p:nvSpPr>
          <p:spPr bwMode="auto">
            <a:xfrm>
              <a:off x="5892" y="2825"/>
              <a:ext cx="58" cy="100"/>
            </a:xfrm>
            <a:custGeom>
              <a:avLst/>
              <a:gdLst>
                <a:gd name="T0" fmla="*/ 51 w 58"/>
                <a:gd name="T1" fmla="*/ 0 h 95"/>
                <a:gd name="T2" fmla="*/ 24 w 58"/>
                <a:gd name="T3" fmla="*/ 10 h 95"/>
                <a:gd name="T4" fmla="*/ 24 w 58"/>
                <a:gd name="T5" fmla="*/ 1 h 95"/>
                <a:gd name="T6" fmla="*/ 0 w 58"/>
                <a:gd name="T7" fmla="*/ 1 h 95"/>
                <a:gd name="T8" fmla="*/ 0 w 58"/>
                <a:gd name="T9" fmla="*/ 95 h 95"/>
                <a:gd name="T10" fmla="*/ 25 w 58"/>
                <a:gd name="T11" fmla="*/ 95 h 95"/>
                <a:gd name="T12" fmla="*/ 25 w 58"/>
                <a:gd name="T13" fmla="*/ 35 h 95"/>
                <a:gd name="T14" fmla="*/ 48 w 58"/>
                <a:gd name="T15" fmla="*/ 24 h 95"/>
                <a:gd name="T16" fmla="*/ 58 w 58"/>
                <a:gd name="T17" fmla="*/ 25 h 95"/>
                <a:gd name="T18" fmla="*/ 58 w 58"/>
                <a:gd name="T19" fmla="*/ 1 h 95"/>
                <a:gd name="T20" fmla="*/ 51 w 58"/>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5">
                  <a:moveTo>
                    <a:pt x="51" y="0"/>
                  </a:moveTo>
                  <a:cubicBezTo>
                    <a:pt x="40" y="0"/>
                    <a:pt x="31" y="4"/>
                    <a:pt x="24" y="10"/>
                  </a:cubicBezTo>
                  <a:cubicBezTo>
                    <a:pt x="24" y="1"/>
                    <a:pt x="24" y="1"/>
                    <a:pt x="24" y="1"/>
                  </a:cubicBezTo>
                  <a:cubicBezTo>
                    <a:pt x="0" y="1"/>
                    <a:pt x="0" y="1"/>
                    <a:pt x="0" y="1"/>
                  </a:cubicBezTo>
                  <a:cubicBezTo>
                    <a:pt x="0" y="95"/>
                    <a:pt x="0" y="95"/>
                    <a:pt x="0" y="95"/>
                  </a:cubicBezTo>
                  <a:cubicBezTo>
                    <a:pt x="25" y="95"/>
                    <a:pt x="25" y="95"/>
                    <a:pt x="25" y="95"/>
                  </a:cubicBezTo>
                  <a:cubicBezTo>
                    <a:pt x="25" y="35"/>
                    <a:pt x="25" y="35"/>
                    <a:pt x="25" y="35"/>
                  </a:cubicBezTo>
                  <a:cubicBezTo>
                    <a:pt x="29" y="30"/>
                    <a:pt x="37" y="24"/>
                    <a:pt x="48" y="24"/>
                  </a:cubicBezTo>
                  <a:cubicBezTo>
                    <a:pt x="52" y="24"/>
                    <a:pt x="55" y="24"/>
                    <a:pt x="58" y="25"/>
                  </a:cubicBezTo>
                  <a:cubicBezTo>
                    <a:pt x="58" y="1"/>
                    <a:pt x="58" y="1"/>
                    <a:pt x="58" y="1"/>
                  </a:cubicBezTo>
                  <a:cubicBezTo>
                    <a:pt x="56" y="1"/>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3" name="Freeform 6">
              <a:extLst>
                <a:ext uri="{FF2B5EF4-FFF2-40B4-BE49-F238E27FC236}">
                  <a16:creationId xmlns:a16="http://schemas.microsoft.com/office/drawing/2014/main" id="{F78F4DF0-E72A-4662-8AF1-9DA2A59FD72E}"/>
                </a:ext>
              </a:extLst>
            </p:cNvPr>
            <p:cNvSpPr>
              <a:spLocks/>
            </p:cNvSpPr>
            <p:nvPr/>
          </p:nvSpPr>
          <p:spPr bwMode="auto">
            <a:xfrm>
              <a:off x="5713" y="2824"/>
              <a:ext cx="74" cy="103"/>
            </a:xfrm>
            <a:custGeom>
              <a:avLst/>
              <a:gdLst>
                <a:gd name="T0" fmla="*/ 12 w 74"/>
                <a:gd name="T1" fmla="*/ 67 h 98"/>
                <a:gd name="T2" fmla="*/ 37 w 74"/>
                <a:gd name="T3" fmla="*/ 77 h 98"/>
                <a:gd name="T4" fmla="*/ 49 w 74"/>
                <a:gd name="T5" fmla="*/ 69 h 98"/>
                <a:gd name="T6" fmla="*/ 4 w 74"/>
                <a:gd name="T7" fmla="*/ 30 h 98"/>
                <a:gd name="T8" fmla="*/ 40 w 74"/>
                <a:gd name="T9" fmla="*/ 0 h 98"/>
                <a:gd name="T10" fmla="*/ 71 w 74"/>
                <a:gd name="T11" fmla="*/ 10 h 98"/>
                <a:gd name="T12" fmla="*/ 60 w 74"/>
                <a:gd name="T13" fmla="*/ 28 h 98"/>
                <a:gd name="T14" fmla="*/ 42 w 74"/>
                <a:gd name="T15" fmla="*/ 22 h 98"/>
                <a:gd name="T16" fmla="*/ 29 w 74"/>
                <a:gd name="T17" fmla="*/ 29 h 98"/>
                <a:gd name="T18" fmla="*/ 74 w 74"/>
                <a:gd name="T19" fmla="*/ 69 h 98"/>
                <a:gd name="T20" fmla="*/ 37 w 74"/>
                <a:gd name="T21" fmla="*/ 98 h 98"/>
                <a:gd name="T22" fmla="*/ 0 w 74"/>
                <a:gd name="T23" fmla="*/ 85 h 98"/>
                <a:gd name="T24" fmla="*/ 12 w 74"/>
                <a:gd name="T25" fmla="*/ 6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98">
                  <a:moveTo>
                    <a:pt x="12" y="67"/>
                  </a:moveTo>
                  <a:cubicBezTo>
                    <a:pt x="18" y="73"/>
                    <a:pt x="28" y="77"/>
                    <a:pt x="37" y="77"/>
                  </a:cubicBezTo>
                  <a:cubicBezTo>
                    <a:pt x="44" y="77"/>
                    <a:pt x="49" y="73"/>
                    <a:pt x="49" y="69"/>
                  </a:cubicBezTo>
                  <a:cubicBezTo>
                    <a:pt x="49" y="55"/>
                    <a:pt x="4" y="60"/>
                    <a:pt x="4" y="30"/>
                  </a:cubicBezTo>
                  <a:cubicBezTo>
                    <a:pt x="4" y="12"/>
                    <a:pt x="21" y="0"/>
                    <a:pt x="40" y="0"/>
                  </a:cubicBezTo>
                  <a:cubicBezTo>
                    <a:pt x="52" y="0"/>
                    <a:pt x="65" y="5"/>
                    <a:pt x="71" y="10"/>
                  </a:cubicBezTo>
                  <a:cubicBezTo>
                    <a:pt x="60" y="28"/>
                    <a:pt x="60" y="28"/>
                    <a:pt x="60" y="28"/>
                  </a:cubicBezTo>
                  <a:cubicBezTo>
                    <a:pt x="55" y="25"/>
                    <a:pt x="48" y="22"/>
                    <a:pt x="42" y="22"/>
                  </a:cubicBezTo>
                  <a:cubicBezTo>
                    <a:pt x="35" y="22"/>
                    <a:pt x="29" y="24"/>
                    <a:pt x="29" y="29"/>
                  </a:cubicBezTo>
                  <a:cubicBezTo>
                    <a:pt x="29" y="41"/>
                    <a:pt x="74" y="36"/>
                    <a:pt x="74" y="69"/>
                  </a:cubicBezTo>
                  <a:cubicBezTo>
                    <a:pt x="74" y="87"/>
                    <a:pt x="57" y="98"/>
                    <a:pt x="37" y="98"/>
                  </a:cubicBezTo>
                  <a:cubicBezTo>
                    <a:pt x="24" y="98"/>
                    <a:pt x="11" y="93"/>
                    <a:pt x="0" y="85"/>
                  </a:cubicBezTo>
                  <a:lnTo>
                    <a:pt x="12"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4" name="Freeform 7">
              <a:extLst>
                <a:ext uri="{FF2B5EF4-FFF2-40B4-BE49-F238E27FC236}">
                  <a16:creationId xmlns:a16="http://schemas.microsoft.com/office/drawing/2014/main" id="{13C83159-0457-435C-8DE0-DB18930C3EFF}"/>
                </a:ext>
              </a:extLst>
            </p:cNvPr>
            <p:cNvSpPr>
              <a:spLocks noEditPoints="1"/>
            </p:cNvSpPr>
            <p:nvPr/>
          </p:nvSpPr>
          <p:spPr bwMode="auto">
            <a:xfrm>
              <a:off x="5792" y="2824"/>
              <a:ext cx="90"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4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3" y="98"/>
                    <a:pt x="49" y="98"/>
                  </a:cubicBezTo>
                  <a:cubicBezTo>
                    <a:pt x="21" y="98"/>
                    <a:pt x="0" y="79"/>
                    <a:pt x="0" y="49"/>
                  </a:cubicBezTo>
                  <a:cubicBezTo>
                    <a:pt x="0" y="23"/>
                    <a:pt x="18" y="0"/>
                    <a:pt x="46" y="0"/>
                  </a:cubicBezTo>
                  <a:cubicBezTo>
                    <a:pt x="71" y="0"/>
                    <a:pt x="90" y="22"/>
                    <a:pt x="90" y="48"/>
                  </a:cubicBezTo>
                  <a:cubicBezTo>
                    <a:pt x="90" y="51"/>
                    <a:pt x="89" y="53"/>
                    <a:pt x="89" y="55"/>
                  </a:cubicBezTo>
                  <a:cubicBezTo>
                    <a:pt x="24" y="55"/>
                    <a:pt x="24" y="55"/>
                    <a:pt x="24" y="55"/>
                  </a:cubicBezTo>
                  <a:cubicBezTo>
                    <a:pt x="26" y="68"/>
                    <a:pt x="36"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5" name="Freeform 8">
              <a:extLst>
                <a:ext uri="{FF2B5EF4-FFF2-40B4-BE49-F238E27FC236}">
                  <a16:creationId xmlns:a16="http://schemas.microsoft.com/office/drawing/2014/main" id="{3A16FA94-0A80-458B-8609-381307D9DD6B}"/>
                </a:ext>
              </a:extLst>
            </p:cNvPr>
            <p:cNvSpPr>
              <a:spLocks/>
            </p:cNvSpPr>
            <p:nvPr/>
          </p:nvSpPr>
          <p:spPr bwMode="auto">
            <a:xfrm>
              <a:off x="5958" y="2826"/>
              <a:ext cx="103" cy="99"/>
            </a:xfrm>
            <a:custGeom>
              <a:avLst/>
              <a:gdLst>
                <a:gd name="T0" fmla="*/ 51 w 103"/>
                <a:gd name="T1" fmla="*/ 60 h 99"/>
                <a:gd name="T2" fmla="*/ 77 w 103"/>
                <a:gd name="T3" fmla="*/ 0 h 99"/>
                <a:gd name="T4" fmla="*/ 103 w 103"/>
                <a:gd name="T5" fmla="*/ 0 h 99"/>
                <a:gd name="T6" fmla="*/ 60 w 103"/>
                <a:gd name="T7" fmla="*/ 99 h 99"/>
                <a:gd name="T8" fmla="*/ 43 w 103"/>
                <a:gd name="T9" fmla="*/ 99 h 99"/>
                <a:gd name="T10" fmla="*/ 0 w 103"/>
                <a:gd name="T11" fmla="*/ 0 h 99"/>
                <a:gd name="T12" fmla="*/ 26 w 103"/>
                <a:gd name="T13" fmla="*/ 0 h 99"/>
                <a:gd name="T14" fmla="*/ 51 w 103"/>
                <a:gd name="T15" fmla="*/ 6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9">
                  <a:moveTo>
                    <a:pt x="51" y="60"/>
                  </a:moveTo>
                  <a:lnTo>
                    <a:pt x="77" y="0"/>
                  </a:lnTo>
                  <a:lnTo>
                    <a:pt x="103" y="0"/>
                  </a:lnTo>
                  <a:lnTo>
                    <a:pt x="60" y="99"/>
                  </a:lnTo>
                  <a:lnTo>
                    <a:pt x="43" y="99"/>
                  </a:lnTo>
                  <a:lnTo>
                    <a:pt x="0" y="0"/>
                  </a:lnTo>
                  <a:lnTo>
                    <a:pt x="26" y="0"/>
                  </a:lnTo>
                  <a:lnTo>
                    <a:pt x="5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6" name="Oval 9">
              <a:extLst>
                <a:ext uri="{FF2B5EF4-FFF2-40B4-BE49-F238E27FC236}">
                  <a16:creationId xmlns:a16="http://schemas.microsoft.com/office/drawing/2014/main" id="{F124964D-5328-4B8A-9AEC-B0C0499DFE42}"/>
                </a:ext>
              </a:extLst>
            </p:cNvPr>
            <p:cNvSpPr>
              <a:spLocks noChangeArrowheads="1"/>
            </p:cNvSpPr>
            <p:nvPr/>
          </p:nvSpPr>
          <p:spPr bwMode="auto">
            <a:xfrm>
              <a:off x="6066" y="2780"/>
              <a:ext cx="32" cy="3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7" name="Rectangle 10">
              <a:extLst>
                <a:ext uri="{FF2B5EF4-FFF2-40B4-BE49-F238E27FC236}">
                  <a16:creationId xmlns:a16="http://schemas.microsoft.com/office/drawing/2014/main" id="{5E8793B8-5238-41D4-9121-69061CAE48AF}"/>
                </a:ext>
              </a:extLst>
            </p:cNvPr>
            <p:cNvSpPr>
              <a:spLocks noChangeArrowheads="1"/>
            </p:cNvSpPr>
            <p:nvPr/>
          </p:nvSpPr>
          <p:spPr bwMode="auto">
            <a:xfrm>
              <a:off x="6069" y="2826"/>
              <a:ext cx="25" cy="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8" name="Freeform 11">
              <a:extLst>
                <a:ext uri="{FF2B5EF4-FFF2-40B4-BE49-F238E27FC236}">
                  <a16:creationId xmlns:a16="http://schemas.microsoft.com/office/drawing/2014/main" id="{505AC5D6-6744-43E5-BE33-65AA241CC172}"/>
                </a:ext>
              </a:extLst>
            </p:cNvPr>
            <p:cNvSpPr>
              <a:spLocks/>
            </p:cNvSpPr>
            <p:nvPr/>
          </p:nvSpPr>
          <p:spPr bwMode="auto">
            <a:xfrm>
              <a:off x="6105" y="2824"/>
              <a:ext cx="93" cy="103"/>
            </a:xfrm>
            <a:custGeom>
              <a:avLst/>
              <a:gdLst>
                <a:gd name="T0" fmla="*/ 93 w 93"/>
                <a:gd name="T1" fmla="*/ 77 h 98"/>
                <a:gd name="T2" fmla="*/ 50 w 93"/>
                <a:gd name="T3" fmla="*/ 98 h 98"/>
                <a:gd name="T4" fmla="*/ 0 w 93"/>
                <a:gd name="T5" fmla="*/ 49 h 98"/>
                <a:gd name="T6" fmla="*/ 51 w 93"/>
                <a:gd name="T7" fmla="*/ 0 h 98"/>
                <a:gd name="T8" fmla="*/ 90 w 93"/>
                <a:gd name="T9" fmla="*/ 19 h 98"/>
                <a:gd name="T10" fmla="*/ 72 w 93"/>
                <a:gd name="T11" fmla="*/ 35 h 98"/>
                <a:gd name="T12" fmla="*/ 51 w 93"/>
                <a:gd name="T13" fmla="*/ 24 h 98"/>
                <a:gd name="T14" fmla="*/ 25 w 93"/>
                <a:gd name="T15" fmla="*/ 49 h 98"/>
                <a:gd name="T16" fmla="*/ 51 w 93"/>
                <a:gd name="T17" fmla="*/ 75 h 98"/>
                <a:gd name="T18" fmla="*/ 74 w 93"/>
                <a:gd name="T19" fmla="*/ 62 h 98"/>
                <a:gd name="T20" fmla="*/ 93 w 93"/>
                <a:gd name="T21"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8">
                  <a:moveTo>
                    <a:pt x="93" y="77"/>
                  </a:moveTo>
                  <a:cubicBezTo>
                    <a:pt x="82" y="91"/>
                    <a:pt x="68" y="98"/>
                    <a:pt x="50" y="98"/>
                  </a:cubicBezTo>
                  <a:cubicBezTo>
                    <a:pt x="22" y="98"/>
                    <a:pt x="0" y="76"/>
                    <a:pt x="0" y="49"/>
                  </a:cubicBezTo>
                  <a:cubicBezTo>
                    <a:pt x="0" y="22"/>
                    <a:pt x="22" y="0"/>
                    <a:pt x="51" y="0"/>
                  </a:cubicBezTo>
                  <a:cubicBezTo>
                    <a:pt x="67" y="0"/>
                    <a:pt x="81" y="8"/>
                    <a:pt x="90" y="19"/>
                  </a:cubicBezTo>
                  <a:cubicBezTo>
                    <a:pt x="72" y="35"/>
                    <a:pt x="72" y="35"/>
                    <a:pt x="72" y="35"/>
                  </a:cubicBezTo>
                  <a:cubicBezTo>
                    <a:pt x="67" y="28"/>
                    <a:pt x="60" y="24"/>
                    <a:pt x="51" y="24"/>
                  </a:cubicBezTo>
                  <a:cubicBezTo>
                    <a:pt x="36" y="24"/>
                    <a:pt x="25" y="35"/>
                    <a:pt x="25" y="49"/>
                  </a:cubicBezTo>
                  <a:cubicBezTo>
                    <a:pt x="25" y="64"/>
                    <a:pt x="36" y="75"/>
                    <a:pt x="51" y="75"/>
                  </a:cubicBezTo>
                  <a:cubicBezTo>
                    <a:pt x="61" y="75"/>
                    <a:pt x="69" y="68"/>
                    <a:pt x="74" y="62"/>
                  </a:cubicBezTo>
                  <a:lnTo>
                    <a:pt x="93"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29" name="Freeform 12">
              <a:extLst>
                <a:ext uri="{FF2B5EF4-FFF2-40B4-BE49-F238E27FC236}">
                  <a16:creationId xmlns:a16="http://schemas.microsoft.com/office/drawing/2014/main" id="{F49B0515-42DD-45F4-AEEA-9C0595B78F76}"/>
                </a:ext>
              </a:extLst>
            </p:cNvPr>
            <p:cNvSpPr>
              <a:spLocks noEditPoints="1"/>
            </p:cNvSpPr>
            <p:nvPr/>
          </p:nvSpPr>
          <p:spPr bwMode="auto">
            <a:xfrm>
              <a:off x="6201" y="2824"/>
              <a:ext cx="89" cy="103"/>
            </a:xfrm>
            <a:custGeom>
              <a:avLst/>
              <a:gdLst>
                <a:gd name="T0" fmla="*/ 87 w 90"/>
                <a:gd name="T1" fmla="*/ 81 h 98"/>
                <a:gd name="T2" fmla="*/ 49 w 90"/>
                <a:gd name="T3" fmla="*/ 98 h 98"/>
                <a:gd name="T4" fmla="*/ 0 w 90"/>
                <a:gd name="T5" fmla="*/ 49 h 98"/>
                <a:gd name="T6" fmla="*/ 46 w 90"/>
                <a:gd name="T7" fmla="*/ 0 h 98"/>
                <a:gd name="T8" fmla="*/ 90 w 90"/>
                <a:gd name="T9" fmla="*/ 48 h 98"/>
                <a:gd name="T10" fmla="*/ 89 w 90"/>
                <a:gd name="T11" fmla="*/ 55 h 98"/>
                <a:gd name="T12" fmla="*/ 25 w 90"/>
                <a:gd name="T13" fmla="*/ 55 h 98"/>
                <a:gd name="T14" fmla="*/ 50 w 90"/>
                <a:gd name="T15" fmla="*/ 78 h 98"/>
                <a:gd name="T16" fmla="*/ 73 w 90"/>
                <a:gd name="T17" fmla="*/ 67 h 98"/>
                <a:gd name="T18" fmla="*/ 87 w 90"/>
                <a:gd name="T19" fmla="*/ 81 h 98"/>
                <a:gd name="T20" fmla="*/ 64 w 90"/>
                <a:gd name="T21" fmla="*/ 37 h 98"/>
                <a:gd name="T22" fmla="*/ 46 w 90"/>
                <a:gd name="T23" fmla="*/ 21 h 98"/>
                <a:gd name="T24" fmla="*/ 26 w 90"/>
                <a:gd name="T25" fmla="*/ 37 h 98"/>
                <a:gd name="T26" fmla="*/ 64 w 90"/>
                <a:gd name="T27"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98">
                  <a:moveTo>
                    <a:pt x="87" y="81"/>
                  </a:moveTo>
                  <a:cubicBezTo>
                    <a:pt x="78" y="92"/>
                    <a:pt x="64" y="98"/>
                    <a:pt x="49" y="98"/>
                  </a:cubicBezTo>
                  <a:cubicBezTo>
                    <a:pt x="21" y="98"/>
                    <a:pt x="0" y="79"/>
                    <a:pt x="0" y="49"/>
                  </a:cubicBezTo>
                  <a:cubicBezTo>
                    <a:pt x="0" y="23"/>
                    <a:pt x="18" y="0"/>
                    <a:pt x="46" y="0"/>
                  </a:cubicBezTo>
                  <a:cubicBezTo>
                    <a:pt x="72" y="0"/>
                    <a:pt x="90" y="22"/>
                    <a:pt x="90" y="48"/>
                  </a:cubicBezTo>
                  <a:cubicBezTo>
                    <a:pt x="90" y="51"/>
                    <a:pt x="90" y="53"/>
                    <a:pt x="89" y="55"/>
                  </a:cubicBezTo>
                  <a:cubicBezTo>
                    <a:pt x="25" y="55"/>
                    <a:pt x="25" y="55"/>
                    <a:pt x="25" y="55"/>
                  </a:cubicBezTo>
                  <a:cubicBezTo>
                    <a:pt x="26" y="68"/>
                    <a:pt x="37" y="78"/>
                    <a:pt x="50" y="78"/>
                  </a:cubicBezTo>
                  <a:cubicBezTo>
                    <a:pt x="60" y="78"/>
                    <a:pt x="69" y="72"/>
                    <a:pt x="73" y="67"/>
                  </a:cubicBezTo>
                  <a:lnTo>
                    <a:pt x="87" y="81"/>
                  </a:lnTo>
                  <a:close/>
                  <a:moveTo>
                    <a:pt x="64" y="37"/>
                  </a:moveTo>
                  <a:cubicBezTo>
                    <a:pt x="63" y="29"/>
                    <a:pt x="56" y="21"/>
                    <a:pt x="46" y="21"/>
                  </a:cubicBezTo>
                  <a:cubicBezTo>
                    <a:pt x="35" y="21"/>
                    <a:pt x="27" y="29"/>
                    <a:pt x="26" y="37"/>
                  </a:cubicBezTo>
                  <a:lnTo>
                    <a:pt x="64"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0" name="Freeform 13">
              <a:extLst>
                <a:ext uri="{FF2B5EF4-FFF2-40B4-BE49-F238E27FC236}">
                  <a16:creationId xmlns:a16="http://schemas.microsoft.com/office/drawing/2014/main" id="{BD4B4931-4E48-4575-A2F1-14B09DDDF35C}"/>
                </a:ext>
              </a:extLst>
            </p:cNvPr>
            <p:cNvSpPr>
              <a:spLocks/>
            </p:cNvSpPr>
            <p:nvPr/>
          </p:nvSpPr>
          <p:spPr bwMode="auto">
            <a:xfrm>
              <a:off x="6500" y="2826"/>
              <a:ext cx="152" cy="99"/>
            </a:xfrm>
            <a:custGeom>
              <a:avLst/>
              <a:gdLst>
                <a:gd name="T0" fmla="*/ 56 w 152"/>
                <a:gd name="T1" fmla="*/ 99 h 99"/>
                <a:gd name="T2" fmla="*/ 38 w 152"/>
                <a:gd name="T3" fmla="*/ 99 h 99"/>
                <a:gd name="T4" fmla="*/ 0 w 152"/>
                <a:gd name="T5" fmla="*/ 0 h 99"/>
                <a:gd name="T6" fmla="*/ 25 w 152"/>
                <a:gd name="T7" fmla="*/ 0 h 99"/>
                <a:gd name="T8" fmla="*/ 46 w 152"/>
                <a:gd name="T9" fmla="*/ 57 h 99"/>
                <a:gd name="T10" fmla="*/ 66 w 152"/>
                <a:gd name="T11" fmla="*/ 0 h 99"/>
                <a:gd name="T12" fmla="*/ 87 w 152"/>
                <a:gd name="T13" fmla="*/ 0 h 99"/>
                <a:gd name="T14" fmla="*/ 106 w 152"/>
                <a:gd name="T15" fmla="*/ 57 h 99"/>
                <a:gd name="T16" fmla="*/ 127 w 152"/>
                <a:gd name="T17" fmla="*/ 0 h 99"/>
                <a:gd name="T18" fmla="*/ 152 w 152"/>
                <a:gd name="T19" fmla="*/ 0 h 99"/>
                <a:gd name="T20" fmla="*/ 115 w 152"/>
                <a:gd name="T21" fmla="*/ 99 h 99"/>
                <a:gd name="T22" fmla="*/ 96 w 152"/>
                <a:gd name="T23" fmla="*/ 99 h 99"/>
                <a:gd name="T24" fmla="*/ 76 w 152"/>
                <a:gd name="T25" fmla="*/ 43 h 99"/>
                <a:gd name="T26" fmla="*/ 56 w 152"/>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99">
                  <a:moveTo>
                    <a:pt x="56" y="99"/>
                  </a:moveTo>
                  <a:lnTo>
                    <a:pt x="38" y="99"/>
                  </a:lnTo>
                  <a:lnTo>
                    <a:pt x="0" y="0"/>
                  </a:lnTo>
                  <a:lnTo>
                    <a:pt x="25" y="0"/>
                  </a:lnTo>
                  <a:lnTo>
                    <a:pt x="46" y="57"/>
                  </a:lnTo>
                  <a:lnTo>
                    <a:pt x="66" y="0"/>
                  </a:lnTo>
                  <a:lnTo>
                    <a:pt x="87" y="0"/>
                  </a:lnTo>
                  <a:lnTo>
                    <a:pt x="106" y="57"/>
                  </a:lnTo>
                  <a:lnTo>
                    <a:pt x="127" y="0"/>
                  </a:lnTo>
                  <a:lnTo>
                    <a:pt x="152" y="0"/>
                  </a:lnTo>
                  <a:lnTo>
                    <a:pt x="115" y="99"/>
                  </a:lnTo>
                  <a:lnTo>
                    <a:pt x="96" y="99"/>
                  </a:lnTo>
                  <a:lnTo>
                    <a:pt x="76" y="43"/>
                  </a:lnTo>
                  <a:lnTo>
                    <a:pt x="56"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1" name="Freeform 14">
              <a:extLst>
                <a:ext uri="{FF2B5EF4-FFF2-40B4-BE49-F238E27FC236}">
                  <a16:creationId xmlns:a16="http://schemas.microsoft.com/office/drawing/2014/main" id="{D0A18744-02EE-4BF6-99DA-A30533BFB80F}"/>
                </a:ext>
              </a:extLst>
            </p:cNvPr>
            <p:cNvSpPr>
              <a:spLocks/>
            </p:cNvSpPr>
            <p:nvPr/>
          </p:nvSpPr>
          <p:spPr bwMode="auto">
            <a:xfrm>
              <a:off x="6300" y="2824"/>
              <a:ext cx="92" cy="101"/>
            </a:xfrm>
            <a:custGeom>
              <a:avLst/>
              <a:gdLst>
                <a:gd name="T0" fmla="*/ 0 w 92"/>
                <a:gd name="T1" fmla="*/ 96 h 96"/>
                <a:gd name="T2" fmla="*/ 0 w 92"/>
                <a:gd name="T3" fmla="*/ 2 h 96"/>
                <a:gd name="T4" fmla="*/ 24 w 92"/>
                <a:gd name="T5" fmla="*/ 2 h 96"/>
                <a:gd name="T6" fmla="*/ 24 w 92"/>
                <a:gd name="T7" fmla="*/ 10 h 96"/>
                <a:gd name="T8" fmla="*/ 50 w 92"/>
                <a:gd name="T9" fmla="*/ 0 h 96"/>
                <a:gd name="T10" fmla="*/ 82 w 92"/>
                <a:gd name="T11" fmla="*/ 15 h 96"/>
                <a:gd name="T12" fmla="*/ 92 w 92"/>
                <a:gd name="T13" fmla="*/ 48 h 96"/>
                <a:gd name="T14" fmla="*/ 92 w 92"/>
                <a:gd name="T15" fmla="*/ 96 h 96"/>
                <a:gd name="T16" fmla="*/ 67 w 92"/>
                <a:gd name="T17" fmla="*/ 96 h 96"/>
                <a:gd name="T18" fmla="*/ 67 w 92"/>
                <a:gd name="T19" fmla="*/ 46 h 96"/>
                <a:gd name="T20" fmla="*/ 61 w 92"/>
                <a:gd name="T21" fmla="*/ 29 h 96"/>
                <a:gd name="T22" fmla="*/ 47 w 92"/>
                <a:gd name="T23" fmla="*/ 24 h 96"/>
                <a:gd name="T24" fmla="*/ 25 w 92"/>
                <a:gd name="T25" fmla="*/ 35 h 96"/>
                <a:gd name="T26" fmla="*/ 25 w 92"/>
                <a:gd name="T27" fmla="*/ 96 h 96"/>
                <a:gd name="T28" fmla="*/ 0 w 92"/>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6">
                  <a:moveTo>
                    <a:pt x="0" y="96"/>
                  </a:moveTo>
                  <a:cubicBezTo>
                    <a:pt x="0" y="2"/>
                    <a:pt x="0" y="2"/>
                    <a:pt x="0" y="2"/>
                  </a:cubicBezTo>
                  <a:cubicBezTo>
                    <a:pt x="24" y="2"/>
                    <a:pt x="24" y="2"/>
                    <a:pt x="24" y="2"/>
                  </a:cubicBezTo>
                  <a:cubicBezTo>
                    <a:pt x="24" y="10"/>
                    <a:pt x="24" y="10"/>
                    <a:pt x="24" y="10"/>
                  </a:cubicBezTo>
                  <a:cubicBezTo>
                    <a:pt x="31" y="4"/>
                    <a:pt x="40" y="0"/>
                    <a:pt x="50" y="0"/>
                  </a:cubicBezTo>
                  <a:cubicBezTo>
                    <a:pt x="63" y="0"/>
                    <a:pt x="75" y="6"/>
                    <a:pt x="82" y="15"/>
                  </a:cubicBezTo>
                  <a:cubicBezTo>
                    <a:pt x="89" y="23"/>
                    <a:pt x="92" y="32"/>
                    <a:pt x="92" y="48"/>
                  </a:cubicBezTo>
                  <a:cubicBezTo>
                    <a:pt x="92" y="96"/>
                    <a:pt x="92" y="96"/>
                    <a:pt x="92" y="96"/>
                  </a:cubicBezTo>
                  <a:cubicBezTo>
                    <a:pt x="67" y="96"/>
                    <a:pt x="67" y="96"/>
                    <a:pt x="67" y="96"/>
                  </a:cubicBezTo>
                  <a:cubicBezTo>
                    <a:pt x="67" y="46"/>
                    <a:pt x="67" y="46"/>
                    <a:pt x="67" y="46"/>
                  </a:cubicBezTo>
                  <a:cubicBezTo>
                    <a:pt x="67" y="37"/>
                    <a:pt x="65" y="32"/>
                    <a:pt x="61" y="29"/>
                  </a:cubicBezTo>
                  <a:cubicBezTo>
                    <a:pt x="58" y="25"/>
                    <a:pt x="53" y="24"/>
                    <a:pt x="47" y="24"/>
                  </a:cubicBezTo>
                  <a:cubicBezTo>
                    <a:pt x="37" y="24"/>
                    <a:pt x="28" y="30"/>
                    <a:pt x="25" y="35"/>
                  </a:cubicBezTo>
                  <a:cubicBezTo>
                    <a:pt x="25" y="96"/>
                    <a:pt x="25" y="96"/>
                    <a:pt x="25" y="96"/>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2" name="Freeform 15">
              <a:extLst>
                <a:ext uri="{FF2B5EF4-FFF2-40B4-BE49-F238E27FC236}">
                  <a16:creationId xmlns:a16="http://schemas.microsoft.com/office/drawing/2014/main" id="{833ACE78-A669-4245-8337-A11FE237DD8B}"/>
                </a:ext>
              </a:extLst>
            </p:cNvPr>
            <p:cNvSpPr>
              <a:spLocks noEditPoints="1"/>
            </p:cNvSpPr>
            <p:nvPr/>
          </p:nvSpPr>
          <p:spPr bwMode="auto">
            <a:xfrm>
              <a:off x="6401" y="2826"/>
              <a:ext cx="106" cy="102"/>
            </a:xfrm>
            <a:custGeom>
              <a:avLst/>
              <a:gdLst>
                <a:gd name="T0" fmla="*/ 53 w 106"/>
                <a:gd name="T1" fmla="*/ 0 h 97"/>
                <a:gd name="T2" fmla="*/ 0 w 106"/>
                <a:gd name="T3" fmla="*/ 53 h 97"/>
                <a:gd name="T4" fmla="*/ 17 w 106"/>
                <a:gd name="T5" fmla="*/ 93 h 97"/>
                <a:gd name="T6" fmla="*/ 30 w 106"/>
                <a:gd name="T7" fmla="*/ 94 h 97"/>
                <a:gd name="T8" fmla="*/ 53 w 106"/>
                <a:gd name="T9" fmla="*/ 86 h 97"/>
                <a:gd name="T10" fmla="*/ 76 w 106"/>
                <a:gd name="T11" fmla="*/ 94 h 97"/>
                <a:gd name="T12" fmla="*/ 90 w 106"/>
                <a:gd name="T13" fmla="*/ 93 h 97"/>
                <a:gd name="T14" fmla="*/ 106 w 106"/>
                <a:gd name="T15" fmla="*/ 54 h 97"/>
                <a:gd name="T16" fmla="*/ 53 w 106"/>
                <a:gd name="T17" fmla="*/ 0 h 97"/>
                <a:gd name="T18" fmla="*/ 53 w 106"/>
                <a:gd name="T19" fmla="*/ 81 h 97"/>
                <a:gd name="T20" fmla="*/ 26 w 106"/>
                <a:gd name="T21" fmla="*/ 54 h 97"/>
                <a:gd name="T22" fmla="*/ 53 w 106"/>
                <a:gd name="T23" fmla="*/ 27 h 97"/>
                <a:gd name="T24" fmla="*/ 80 w 106"/>
                <a:gd name="T25" fmla="*/ 54 h 97"/>
                <a:gd name="T26" fmla="*/ 53 w 106"/>
                <a:gd name="T27"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97">
                  <a:moveTo>
                    <a:pt x="53" y="0"/>
                  </a:moveTo>
                  <a:cubicBezTo>
                    <a:pt x="24" y="0"/>
                    <a:pt x="0" y="24"/>
                    <a:pt x="0" y="53"/>
                  </a:cubicBezTo>
                  <a:cubicBezTo>
                    <a:pt x="0" y="69"/>
                    <a:pt x="6" y="83"/>
                    <a:pt x="17" y="93"/>
                  </a:cubicBezTo>
                  <a:cubicBezTo>
                    <a:pt x="20" y="96"/>
                    <a:pt x="26" y="97"/>
                    <a:pt x="30" y="94"/>
                  </a:cubicBezTo>
                  <a:cubicBezTo>
                    <a:pt x="36" y="89"/>
                    <a:pt x="44" y="86"/>
                    <a:pt x="53" y="86"/>
                  </a:cubicBezTo>
                  <a:cubicBezTo>
                    <a:pt x="62" y="86"/>
                    <a:pt x="70" y="89"/>
                    <a:pt x="76" y="94"/>
                  </a:cubicBezTo>
                  <a:cubicBezTo>
                    <a:pt x="80" y="97"/>
                    <a:pt x="86" y="96"/>
                    <a:pt x="90" y="93"/>
                  </a:cubicBezTo>
                  <a:cubicBezTo>
                    <a:pt x="100" y="83"/>
                    <a:pt x="106" y="69"/>
                    <a:pt x="106" y="54"/>
                  </a:cubicBezTo>
                  <a:cubicBezTo>
                    <a:pt x="106" y="24"/>
                    <a:pt x="83" y="0"/>
                    <a:pt x="53" y="0"/>
                  </a:cubicBezTo>
                  <a:moveTo>
                    <a:pt x="53" y="81"/>
                  </a:moveTo>
                  <a:cubicBezTo>
                    <a:pt x="37" y="81"/>
                    <a:pt x="26" y="69"/>
                    <a:pt x="26" y="54"/>
                  </a:cubicBezTo>
                  <a:cubicBezTo>
                    <a:pt x="26" y="39"/>
                    <a:pt x="37" y="27"/>
                    <a:pt x="53" y="27"/>
                  </a:cubicBezTo>
                  <a:cubicBezTo>
                    <a:pt x="69" y="27"/>
                    <a:pt x="80" y="39"/>
                    <a:pt x="80" y="54"/>
                  </a:cubicBezTo>
                  <a:cubicBezTo>
                    <a:pt x="80" y="69"/>
                    <a:pt x="69" y="81"/>
                    <a:pt x="53" y="8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3" name="Freeform 16">
              <a:extLst>
                <a:ext uri="{FF2B5EF4-FFF2-40B4-BE49-F238E27FC236}">
                  <a16:creationId xmlns:a16="http://schemas.microsoft.com/office/drawing/2014/main" id="{05BAFF34-33C2-4FED-892A-8F6A22156123}"/>
                </a:ext>
              </a:extLst>
            </p:cNvPr>
            <p:cNvSpPr>
              <a:spLocks/>
            </p:cNvSpPr>
            <p:nvPr/>
          </p:nvSpPr>
          <p:spPr bwMode="auto">
            <a:xfrm>
              <a:off x="6633" y="2915"/>
              <a:ext cx="6" cy="10"/>
            </a:xfrm>
            <a:custGeom>
              <a:avLst/>
              <a:gdLst>
                <a:gd name="T0" fmla="*/ 6 w 6"/>
                <a:gd name="T1" fmla="*/ 1 h 10"/>
                <a:gd name="T2" fmla="*/ 3 w 6"/>
                <a:gd name="T3" fmla="*/ 1 h 10"/>
                <a:gd name="T4" fmla="*/ 3 w 6"/>
                <a:gd name="T5" fmla="*/ 10 h 10"/>
                <a:gd name="T6" fmla="*/ 2 w 6"/>
                <a:gd name="T7" fmla="*/ 10 h 10"/>
                <a:gd name="T8" fmla="*/ 2 w 6"/>
                <a:gd name="T9" fmla="*/ 1 h 10"/>
                <a:gd name="T10" fmla="*/ 0 w 6"/>
                <a:gd name="T11" fmla="*/ 1 h 10"/>
                <a:gd name="T12" fmla="*/ 0 w 6"/>
                <a:gd name="T13" fmla="*/ 0 h 10"/>
                <a:gd name="T14" fmla="*/ 6 w 6"/>
                <a:gd name="T15" fmla="*/ 0 h 10"/>
                <a:gd name="T16" fmla="*/ 6 w 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6" y="1"/>
                  </a:moveTo>
                  <a:lnTo>
                    <a:pt x="3" y="1"/>
                  </a:lnTo>
                  <a:lnTo>
                    <a:pt x="3" y="10"/>
                  </a:lnTo>
                  <a:lnTo>
                    <a:pt x="2" y="10"/>
                  </a:lnTo>
                  <a:lnTo>
                    <a:pt x="2" y="1"/>
                  </a:lnTo>
                  <a:lnTo>
                    <a:pt x="0" y="1"/>
                  </a:lnTo>
                  <a:lnTo>
                    <a:pt x="0" y="0"/>
                  </a:lnTo>
                  <a:lnTo>
                    <a:pt x="6" y="0"/>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4" name="Freeform 17">
              <a:extLst>
                <a:ext uri="{FF2B5EF4-FFF2-40B4-BE49-F238E27FC236}">
                  <a16:creationId xmlns:a16="http://schemas.microsoft.com/office/drawing/2014/main" id="{DF0FD444-1661-4913-A4B0-F93BBC370DDB}"/>
                </a:ext>
              </a:extLst>
            </p:cNvPr>
            <p:cNvSpPr>
              <a:spLocks/>
            </p:cNvSpPr>
            <p:nvPr/>
          </p:nvSpPr>
          <p:spPr bwMode="auto">
            <a:xfrm>
              <a:off x="6640" y="2915"/>
              <a:ext cx="8" cy="10"/>
            </a:xfrm>
            <a:custGeom>
              <a:avLst/>
              <a:gdLst>
                <a:gd name="T0" fmla="*/ 8 w 8"/>
                <a:gd name="T1" fmla="*/ 10 h 10"/>
                <a:gd name="T2" fmla="*/ 7 w 8"/>
                <a:gd name="T3" fmla="*/ 10 h 10"/>
                <a:gd name="T4" fmla="*/ 7 w 8"/>
                <a:gd name="T5" fmla="*/ 2 h 10"/>
                <a:gd name="T6" fmla="*/ 4 w 8"/>
                <a:gd name="T7" fmla="*/ 8 h 10"/>
                <a:gd name="T8" fmla="*/ 4 w 8"/>
                <a:gd name="T9" fmla="*/ 8 h 10"/>
                <a:gd name="T10" fmla="*/ 1 w 8"/>
                <a:gd name="T11" fmla="*/ 2 h 10"/>
                <a:gd name="T12" fmla="*/ 1 w 8"/>
                <a:gd name="T13" fmla="*/ 10 h 10"/>
                <a:gd name="T14" fmla="*/ 0 w 8"/>
                <a:gd name="T15" fmla="*/ 10 h 10"/>
                <a:gd name="T16" fmla="*/ 0 w 8"/>
                <a:gd name="T17" fmla="*/ 0 h 10"/>
                <a:gd name="T18" fmla="*/ 1 w 8"/>
                <a:gd name="T19" fmla="*/ 0 h 10"/>
                <a:gd name="T20" fmla="*/ 4 w 8"/>
                <a:gd name="T21" fmla="*/ 6 h 10"/>
                <a:gd name="T22" fmla="*/ 7 w 8"/>
                <a:gd name="T23" fmla="*/ 0 h 10"/>
                <a:gd name="T24" fmla="*/ 8 w 8"/>
                <a:gd name="T25" fmla="*/ 0 h 10"/>
                <a:gd name="T26" fmla="*/ 8 w 8"/>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0">
                  <a:moveTo>
                    <a:pt x="8" y="10"/>
                  </a:moveTo>
                  <a:lnTo>
                    <a:pt x="7" y="10"/>
                  </a:lnTo>
                  <a:lnTo>
                    <a:pt x="7" y="2"/>
                  </a:lnTo>
                  <a:lnTo>
                    <a:pt x="4" y="8"/>
                  </a:lnTo>
                  <a:lnTo>
                    <a:pt x="4" y="8"/>
                  </a:lnTo>
                  <a:lnTo>
                    <a:pt x="1" y="2"/>
                  </a:lnTo>
                  <a:lnTo>
                    <a:pt x="1" y="10"/>
                  </a:lnTo>
                  <a:lnTo>
                    <a:pt x="0" y="10"/>
                  </a:lnTo>
                  <a:lnTo>
                    <a:pt x="0" y="0"/>
                  </a:lnTo>
                  <a:lnTo>
                    <a:pt x="1" y="0"/>
                  </a:lnTo>
                  <a:lnTo>
                    <a:pt x="4" y="6"/>
                  </a:lnTo>
                  <a:lnTo>
                    <a:pt x="7" y="0"/>
                  </a:lnTo>
                  <a:lnTo>
                    <a:pt x="8"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lt"/>
              </a:endParaRPr>
            </a:p>
          </p:txBody>
        </p:sp>
      </p:grpSp>
    </p:spTree>
    <p:extLst>
      <p:ext uri="{BB962C8B-B14F-4D97-AF65-F5344CB8AC3E}">
        <p14:creationId xmlns:p14="http://schemas.microsoft.com/office/powerpoint/2010/main" val="22557597"/>
      </p:ext>
    </p:extLst>
  </p:cSld>
  <p:clrMap bg1="lt1" tx1="dk1" bg2="lt2" tx2="dk2" accent1="accent1" accent2="accent2" accent3="accent3" accent4="accent4" accent5="accent5" accent6="accent6" hlink="hlink" folHlink="folHlink"/>
  <p:hf hdr="0" ftr="0" dt="0"/>
  <p:notesStyle>
    <a:lvl1pPr marL="171450" indent="-171450" algn="l" defTabSz="457040" rtl="0" eaLnBrk="1" latinLnBrk="0" hangingPunct="1">
      <a:lnSpc>
        <a:spcPct val="95000"/>
      </a:lnSpc>
      <a:spcAft>
        <a:spcPts val="600"/>
      </a:spcAft>
      <a:buFont typeface="Arial" panose="020B0604020202020204" pitchFamily="34" charset="0"/>
      <a:buChar char="•"/>
      <a:defRPr sz="1200" kern="1200">
        <a:solidFill>
          <a:schemeClr val="tx1"/>
        </a:solidFill>
        <a:latin typeface="+mj-lt"/>
        <a:ea typeface="+mn-ea"/>
        <a:cs typeface="+mn-cs"/>
      </a:defRPr>
    </a:lvl1pPr>
    <a:lvl2pPr marL="398384" indent="-171450" algn="l" defTabSz="457040" rtl="0" eaLnBrk="1" latinLnBrk="0" hangingPunct="1">
      <a:lnSpc>
        <a:spcPct val="95000"/>
      </a:lnSpc>
      <a:spcAft>
        <a:spcPts val="600"/>
      </a:spcAft>
      <a:buFont typeface="Arial" panose="020B0604020202020204" pitchFamily="34" charset="0"/>
      <a:buChar char="•"/>
      <a:defRPr sz="1100" kern="1200">
        <a:solidFill>
          <a:schemeClr val="tx1"/>
        </a:solidFill>
        <a:latin typeface="+mj-lt"/>
        <a:ea typeface="+mn-ea"/>
        <a:cs typeface="+mn-cs"/>
      </a:defRPr>
    </a:lvl2pPr>
    <a:lvl3pPr marL="914080" algn="l" defTabSz="457040" rtl="0" eaLnBrk="1" latinLnBrk="0" hangingPunct="1">
      <a:defRPr sz="1200" kern="1200">
        <a:solidFill>
          <a:schemeClr val="tx1"/>
        </a:solidFill>
        <a:latin typeface="+mn-lt"/>
        <a:ea typeface="+mn-ea"/>
        <a:cs typeface="+mn-cs"/>
      </a:defRPr>
    </a:lvl3pPr>
    <a:lvl4pPr marL="1371120" algn="l" defTabSz="457040" rtl="0" eaLnBrk="1" latinLnBrk="0" hangingPunct="1">
      <a:defRPr sz="1200" kern="1200">
        <a:solidFill>
          <a:schemeClr val="tx1"/>
        </a:solidFill>
        <a:latin typeface="+mn-lt"/>
        <a:ea typeface="+mn-ea"/>
        <a:cs typeface="+mn-cs"/>
      </a:defRPr>
    </a:lvl4pPr>
    <a:lvl5pPr marL="1828160" algn="l" defTabSz="457040" rtl="0" eaLnBrk="1" latinLnBrk="0" hangingPunct="1">
      <a:defRPr sz="1200" kern="1200">
        <a:solidFill>
          <a:schemeClr val="tx1"/>
        </a:solidFill>
        <a:latin typeface="+mn-lt"/>
        <a:ea typeface="+mn-ea"/>
        <a:cs typeface="+mn-cs"/>
      </a:defRPr>
    </a:lvl5pPr>
    <a:lvl6pPr marL="2285200" algn="l" defTabSz="457040" rtl="0" eaLnBrk="1" latinLnBrk="0" hangingPunct="1">
      <a:defRPr sz="1200" kern="1200">
        <a:solidFill>
          <a:schemeClr val="tx1"/>
        </a:solidFill>
        <a:latin typeface="+mn-lt"/>
        <a:ea typeface="+mn-ea"/>
        <a:cs typeface="+mn-cs"/>
      </a:defRPr>
    </a:lvl6pPr>
    <a:lvl7pPr marL="2742240" algn="l" defTabSz="457040" rtl="0" eaLnBrk="1" latinLnBrk="0" hangingPunct="1">
      <a:defRPr sz="1200" kern="1200">
        <a:solidFill>
          <a:schemeClr val="tx1"/>
        </a:solidFill>
        <a:latin typeface="+mn-lt"/>
        <a:ea typeface="+mn-ea"/>
        <a:cs typeface="+mn-cs"/>
      </a:defRPr>
    </a:lvl7pPr>
    <a:lvl8pPr marL="3199280" algn="l" defTabSz="457040" rtl="0" eaLnBrk="1" latinLnBrk="0" hangingPunct="1">
      <a:defRPr sz="1200" kern="1200">
        <a:solidFill>
          <a:schemeClr val="tx1"/>
        </a:solidFill>
        <a:latin typeface="+mn-lt"/>
        <a:ea typeface="+mn-ea"/>
        <a:cs typeface="+mn-cs"/>
      </a:defRPr>
    </a:lvl8pPr>
    <a:lvl9pPr marL="3656320" algn="l" defTabSz="4570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1</a:t>
            </a:fld>
            <a:endParaRPr lang="en-US"/>
          </a:p>
        </p:txBody>
      </p:sp>
    </p:spTree>
    <p:extLst>
      <p:ext uri="{BB962C8B-B14F-4D97-AF65-F5344CB8AC3E}">
        <p14:creationId xmlns:p14="http://schemas.microsoft.com/office/powerpoint/2010/main" val="2487973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4299CD-3469-7241-AD37-C0E01E3A61D2}" type="slidenum">
              <a:rPr lang="en-US" smtClean="0"/>
              <a:pPr/>
              <a:t>2</a:t>
            </a:fld>
            <a:endParaRPr lang="en-US"/>
          </a:p>
        </p:txBody>
      </p:sp>
    </p:spTree>
    <p:extLst>
      <p:ext uri="{BB962C8B-B14F-4D97-AF65-F5344CB8AC3E}">
        <p14:creationId xmlns:p14="http://schemas.microsoft.com/office/powerpoint/2010/main" val="4266802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3</a:t>
            </a:fld>
            <a:endParaRPr lang="en-US"/>
          </a:p>
        </p:txBody>
      </p:sp>
    </p:spTree>
    <p:extLst>
      <p:ext uri="{BB962C8B-B14F-4D97-AF65-F5344CB8AC3E}">
        <p14:creationId xmlns:p14="http://schemas.microsoft.com/office/powerpoint/2010/main" val="819339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4</a:t>
            </a:fld>
            <a:endParaRPr lang="en-US"/>
          </a:p>
        </p:txBody>
      </p:sp>
    </p:spTree>
    <p:extLst>
      <p:ext uri="{BB962C8B-B14F-4D97-AF65-F5344CB8AC3E}">
        <p14:creationId xmlns:p14="http://schemas.microsoft.com/office/powerpoint/2010/main" val="1933302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5</a:t>
            </a:fld>
            <a:endParaRPr lang="en-US"/>
          </a:p>
        </p:txBody>
      </p:sp>
    </p:spTree>
    <p:extLst>
      <p:ext uri="{BB962C8B-B14F-4D97-AF65-F5344CB8AC3E}">
        <p14:creationId xmlns:p14="http://schemas.microsoft.com/office/powerpoint/2010/main" val="4035137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4299CD-3469-7241-AD37-C0E01E3A61D2}" type="slidenum">
              <a:rPr lang="en-US" smtClean="0"/>
              <a:pPr/>
              <a:t>6</a:t>
            </a:fld>
            <a:endParaRPr lang="en-US"/>
          </a:p>
        </p:txBody>
      </p:sp>
    </p:spTree>
    <p:extLst>
      <p:ext uri="{BB962C8B-B14F-4D97-AF65-F5344CB8AC3E}">
        <p14:creationId xmlns:p14="http://schemas.microsoft.com/office/powerpoint/2010/main" val="271054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4299CD-3469-7241-AD37-C0E01E3A61D2}" type="slidenum">
              <a:rPr lang="en-US" smtClean="0"/>
              <a:pPr/>
              <a:t>7</a:t>
            </a:fld>
            <a:endParaRPr lang="en-US"/>
          </a:p>
        </p:txBody>
      </p:sp>
    </p:spTree>
    <p:extLst>
      <p:ext uri="{BB962C8B-B14F-4D97-AF65-F5344CB8AC3E}">
        <p14:creationId xmlns:p14="http://schemas.microsoft.com/office/powerpoint/2010/main" val="594675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2CBBA4-134C-C045-BC7B-AE85DD453144}"/>
              </a:ext>
            </a:extLst>
          </p:cNvPr>
          <p:cNvSpPr/>
          <p:nvPr userDrawn="1"/>
        </p:nvSpPr>
        <p:spPr bwMode="white">
          <a:xfrm>
            <a:off x="639081" y="6054725"/>
            <a:ext cx="876898" cy="349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 light&#10;&#10;Description automatically generated">
            <a:extLst>
              <a:ext uri="{FF2B5EF4-FFF2-40B4-BE49-F238E27FC236}">
                <a16:creationId xmlns:a16="http://schemas.microsoft.com/office/drawing/2014/main" id="{7C09EA89-7FF3-5B4D-BB5D-5107958535F7}"/>
              </a:ext>
            </a:extLst>
          </p:cNvPr>
          <p:cNvPicPr>
            <a:picLocks noChangeAspect="1"/>
          </p:cNvPicPr>
          <p:nvPr userDrawn="1"/>
        </p:nvPicPr>
        <p:blipFill>
          <a:blip r:embed="rId2"/>
          <a:stretch>
            <a:fillRect/>
          </a:stretch>
        </p:blipFill>
        <p:spPr bwMode="invGray">
          <a:xfrm>
            <a:off x="684213" y="470851"/>
            <a:ext cx="1601787" cy="460153"/>
          </a:xfrm>
          <a:prstGeom prst="rect">
            <a:avLst/>
          </a:prstGeom>
        </p:spPr>
      </p:pic>
      <p:sp>
        <p:nvSpPr>
          <p:cNvPr id="48" name="Title 47">
            <a:extLst>
              <a:ext uri="{FF2B5EF4-FFF2-40B4-BE49-F238E27FC236}">
                <a16:creationId xmlns:a16="http://schemas.microsoft.com/office/drawing/2014/main" id="{4589C02F-442A-0542-9D03-7E040DDACB47}"/>
              </a:ext>
            </a:extLst>
          </p:cNvPr>
          <p:cNvSpPr>
            <a:spLocks noGrp="1"/>
          </p:cNvSpPr>
          <p:nvPr userDrawn="1">
            <p:ph type="title"/>
          </p:nvPr>
        </p:nvSpPr>
        <p:spPr>
          <a:xfrm>
            <a:off x="676275" y="2209984"/>
            <a:ext cx="9375775" cy="1325880"/>
          </a:xfrm>
        </p:spPr>
        <p:txBody>
          <a:bodyPr anchor="b">
            <a:normAutofit/>
          </a:bodyPr>
          <a:lstStyle>
            <a:lvl1pPr>
              <a:lnSpc>
                <a:spcPct val="90000"/>
              </a:lnSpc>
              <a:defRPr sz="4500">
                <a:solidFill>
                  <a:schemeClr val="bg1"/>
                </a:solidFill>
              </a:defRPr>
            </a:lvl1pPr>
          </a:lstStyle>
          <a:p>
            <a:r>
              <a:rPr lang="en-US"/>
              <a:t>Click to edit Master title style</a:t>
            </a:r>
          </a:p>
        </p:txBody>
      </p:sp>
      <p:sp>
        <p:nvSpPr>
          <p:cNvPr id="50" name="Text Placeholder 49">
            <a:extLst>
              <a:ext uri="{FF2B5EF4-FFF2-40B4-BE49-F238E27FC236}">
                <a16:creationId xmlns:a16="http://schemas.microsoft.com/office/drawing/2014/main" id="{DD2D2BCA-78AE-5743-9F8D-A3743719CCC9}"/>
              </a:ext>
            </a:extLst>
          </p:cNvPr>
          <p:cNvSpPr>
            <a:spLocks noGrp="1"/>
          </p:cNvSpPr>
          <p:nvPr userDrawn="1">
            <p:ph type="body" sz="quarter" idx="10"/>
          </p:nvPr>
        </p:nvSpPr>
        <p:spPr>
          <a:xfrm>
            <a:off x="676275" y="3509010"/>
            <a:ext cx="9375775" cy="658813"/>
          </a:xfrm>
        </p:spPr>
        <p:txBody>
          <a:bodyPr anchor="t">
            <a:norm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2" name="Text Placeholder 51">
            <a:extLst>
              <a:ext uri="{FF2B5EF4-FFF2-40B4-BE49-F238E27FC236}">
                <a16:creationId xmlns:a16="http://schemas.microsoft.com/office/drawing/2014/main" id="{3835534A-190F-8648-8860-68E350DCF51F}"/>
              </a:ext>
            </a:extLst>
          </p:cNvPr>
          <p:cNvSpPr>
            <a:spLocks noGrp="1"/>
          </p:cNvSpPr>
          <p:nvPr userDrawn="1">
            <p:ph type="body" sz="quarter" idx="11"/>
          </p:nvPr>
        </p:nvSpPr>
        <p:spPr>
          <a:xfrm>
            <a:off x="684213" y="5699867"/>
            <a:ext cx="6688137" cy="431800"/>
          </a:xfrm>
        </p:spPr>
        <p:txBody>
          <a:bodyPr anchor="b" anchorCtr="0">
            <a:noAutofit/>
          </a:bodyPr>
          <a:lstStyle>
            <a:lvl1pPr marL="0" indent="0">
              <a:lnSpc>
                <a:spcPct val="90000"/>
              </a:lnSpc>
              <a:spcBef>
                <a:spcPts val="0"/>
              </a:spcBef>
              <a:buFontTx/>
              <a:buNone/>
              <a:defRPr sz="1200" b="1">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styles</a:t>
            </a:r>
          </a:p>
        </p:txBody>
      </p:sp>
      <p:sp>
        <p:nvSpPr>
          <p:cNvPr id="54" name="Text Placeholder 53">
            <a:extLst>
              <a:ext uri="{FF2B5EF4-FFF2-40B4-BE49-F238E27FC236}">
                <a16:creationId xmlns:a16="http://schemas.microsoft.com/office/drawing/2014/main" id="{CA1B436A-5815-A940-938E-2A592E2623F7}"/>
              </a:ext>
            </a:extLst>
          </p:cNvPr>
          <p:cNvSpPr>
            <a:spLocks noGrp="1"/>
          </p:cNvSpPr>
          <p:nvPr userDrawn="1">
            <p:ph type="body" sz="quarter" idx="12"/>
          </p:nvPr>
        </p:nvSpPr>
        <p:spPr>
          <a:xfrm>
            <a:off x="676275" y="6149632"/>
            <a:ext cx="6696075" cy="280987"/>
          </a:xfrm>
        </p:spPr>
        <p:txBody>
          <a:bodyPr>
            <a:noAutofit/>
          </a:bodyPr>
          <a:lstStyle>
            <a:lvl1pPr marL="0" indent="0">
              <a:lnSpc>
                <a:spcPct val="90000"/>
              </a:lnSpc>
              <a:buFontTx/>
              <a:buNone/>
              <a:defRPr sz="1200">
                <a:solidFill>
                  <a:schemeClr val="bg1"/>
                </a:solidFill>
              </a:defRPr>
            </a:lvl1pPr>
            <a:lvl2pPr marL="457200" indent="0">
              <a:buFontTx/>
              <a:buNone/>
              <a:defRPr sz="1200">
                <a:solidFill>
                  <a:schemeClr val="bg1"/>
                </a:solidFill>
              </a:defRPr>
            </a:lvl2pPr>
            <a:lvl3pPr marL="914400" indent="0">
              <a:buFontTx/>
              <a:buNone/>
              <a:defRPr sz="1200">
                <a:solidFill>
                  <a:schemeClr val="bg1"/>
                </a:solidFill>
              </a:defRPr>
            </a:lvl3pPr>
            <a:lvl4pPr marL="1371600" indent="0">
              <a:buFontTx/>
              <a:buNone/>
              <a:defRPr sz="1200">
                <a:solidFill>
                  <a:schemeClr val="bg1"/>
                </a:solidFill>
              </a:defRPr>
            </a:lvl4pPr>
            <a:lvl5pPr marL="1828800" indent="0">
              <a:buFontTx/>
              <a:buNone/>
              <a:defRPr sz="1200">
                <a:solidFill>
                  <a:schemeClr val="bg1"/>
                </a:solidFill>
              </a:defRPr>
            </a:lvl5pPr>
          </a:lstStyle>
          <a:p>
            <a:pPr lvl="0"/>
            <a:r>
              <a:rPr lang="en-US"/>
              <a:t>Click to edit Master text styles</a:t>
            </a:r>
          </a:p>
        </p:txBody>
      </p:sp>
      <p:grpSp>
        <p:nvGrpSpPr>
          <p:cNvPr id="7" name="Group 6">
            <a:extLst>
              <a:ext uri="{FF2B5EF4-FFF2-40B4-BE49-F238E27FC236}">
                <a16:creationId xmlns:a16="http://schemas.microsoft.com/office/drawing/2014/main" id="{6852C8F0-867A-4B8D-8DCE-E0C33E8E6436}"/>
              </a:ext>
            </a:extLst>
          </p:cNvPr>
          <p:cNvGrpSpPr/>
          <p:nvPr userDrawn="1"/>
        </p:nvGrpSpPr>
        <p:grpSpPr bwMode="gray">
          <a:xfrm>
            <a:off x="10840254" y="-976"/>
            <a:ext cx="1351650" cy="6858976"/>
            <a:chOff x="10837175" y="-976"/>
            <a:chExt cx="1351650" cy="6844176"/>
          </a:xfrm>
        </p:grpSpPr>
        <p:sp>
          <p:nvSpPr>
            <p:cNvPr id="9" name="Rectangle 42">
              <a:extLst>
                <a:ext uri="{FF2B5EF4-FFF2-40B4-BE49-F238E27FC236}">
                  <a16:creationId xmlns:a16="http://schemas.microsoft.com/office/drawing/2014/main" id="{BE6AF02A-D0C3-8144-B18F-1D08F909155D}"/>
                </a:ext>
              </a:extLst>
            </p:cNvPr>
            <p:cNvSpPr>
              <a:spLocks noChangeArrowheads="1"/>
            </p:cNvSpPr>
            <p:nvPr/>
          </p:nvSpPr>
          <p:spPr bwMode="gray">
            <a:xfrm>
              <a:off x="11513390" y="3421409"/>
              <a:ext cx="675435" cy="68191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4">
              <a:extLst>
                <a:ext uri="{FF2B5EF4-FFF2-40B4-BE49-F238E27FC236}">
                  <a16:creationId xmlns:a16="http://schemas.microsoft.com/office/drawing/2014/main" id="{3A254B18-897C-FB47-901F-D7FDE4EC9830}"/>
                </a:ext>
              </a:extLst>
            </p:cNvPr>
            <p:cNvSpPr>
              <a:spLocks/>
            </p:cNvSpPr>
            <p:nvPr/>
          </p:nvSpPr>
          <p:spPr bwMode="gray">
            <a:xfrm>
              <a:off x="11513390" y="5463619"/>
              <a:ext cx="675435" cy="681918"/>
            </a:xfrm>
            <a:custGeom>
              <a:avLst/>
              <a:gdLst>
                <a:gd name="T0" fmla="*/ 0 w 434"/>
                <a:gd name="T1" fmla="*/ 433 h 433"/>
                <a:gd name="T2" fmla="*/ 0 w 434"/>
                <a:gd name="T3" fmla="*/ 0 h 433"/>
                <a:gd name="T4" fmla="*/ 434 w 434"/>
                <a:gd name="T5" fmla="*/ 0 h 433"/>
                <a:gd name="T6" fmla="*/ 0 w 434"/>
                <a:gd name="T7" fmla="*/ 433 h 433"/>
              </a:gdLst>
              <a:ahLst/>
              <a:cxnLst>
                <a:cxn ang="0">
                  <a:pos x="T0" y="T1"/>
                </a:cxn>
                <a:cxn ang="0">
                  <a:pos x="T2" y="T3"/>
                </a:cxn>
                <a:cxn ang="0">
                  <a:pos x="T4" y="T5"/>
                </a:cxn>
                <a:cxn ang="0">
                  <a:pos x="T6" y="T7"/>
                </a:cxn>
              </a:cxnLst>
              <a:rect l="0" t="0" r="r" b="b"/>
              <a:pathLst>
                <a:path w="434" h="433">
                  <a:moveTo>
                    <a:pt x="0" y="433"/>
                  </a:moveTo>
                  <a:lnTo>
                    <a:pt x="0" y="0"/>
                  </a:lnTo>
                  <a:lnTo>
                    <a:pt x="434" y="0"/>
                  </a:lnTo>
                  <a:lnTo>
                    <a:pt x="0" y="43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63">
              <a:extLst>
                <a:ext uri="{FF2B5EF4-FFF2-40B4-BE49-F238E27FC236}">
                  <a16:creationId xmlns:a16="http://schemas.microsoft.com/office/drawing/2014/main" id="{478AA128-C5D8-6C42-B7F5-E643D36B7903}"/>
                </a:ext>
              </a:extLst>
            </p:cNvPr>
            <p:cNvSpPr>
              <a:spLocks noChangeArrowheads="1"/>
            </p:cNvSpPr>
            <p:nvPr/>
          </p:nvSpPr>
          <p:spPr bwMode="gray">
            <a:xfrm>
              <a:off x="10837954" y="5464799"/>
              <a:ext cx="675435" cy="686054"/>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42">
              <a:extLst>
                <a:ext uri="{FF2B5EF4-FFF2-40B4-BE49-F238E27FC236}">
                  <a16:creationId xmlns:a16="http://schemas.microsoft.com/office/drawing/2014/main" id="{430A3E1B-14F4-504E-B0FE-3C9B37BC7627}"/>
                </a:ext>
              </a:extLst>
            </p:cNvPr>
            <p:cNvSpPr>
              <a:spLocks noChangeArrowheads="1"/>
            </p:cNvSpPr>
            <p:nvPr userDrawn="1"/>
          </p:nvSpPr>
          <p:spPr bwMode="gray">
            <a:xfrm>
              <a:off x="11513390" y="2741067"/>
              <a:ext cx="675435" cy="68191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40">
              <a:extLst>
                <a:ext uri="{FF2B5EF4-FFF2-40B4-BE49-F238E27FC236}">
                  <a16:creationId xmlns:a16="http://schemas.microsoft.com/office/drawing/2014/main" id="{CCE2A13B-BBC4-FB44-88BC-DD49991A38ED}"/>
                </a:ext>
              </a:extLst>
            </p:cNvPr>
            <p:cNvSpPr>
              <a:spLocks noChangeArrowheads="1"/>
            </p:cNvSpPr>
            <p:nvPr/>
          </p:nvSpPr>
          <p:spPr bwMode="gray">
            <a:xfrm>
              <a:off x="10837954" y="2741067"/>
              <a:ext cx="675435" cy="68191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3">
              <a:extLst>
                <a:ext uri="{FF2B5EF4-FFF2-40B4-BE49-F238E27FC236}">
                  <a16:creationId xmlns:a16="http://schemas.microsoft.com/office/drawing/2014/main" id="{29738D09-1288-A943-BAEF-4E7A41AB6B94}"/>
                </a:ext>
              </a:extLst>
            </p:cNvPr>
            <p:cNvSpPr>
              <a:spLocks/>
            </p:cNvSpPr>
            <p:nvPr/>
          </p:nvSpPr>
          <p:spPr bwMode="gray">
            <a:xfrm>
              <a:off x="10837954" y="1363818"/>
              <a:ext cx="1350871" cy="1378407"/>
            </a:xfrm>
            <a:custGeom>
              <a:avLst/>
              <a:gdLst>
                <a:gd name="T0" fmla="*/ 0 w 868"/>
                <a:gd name="T1" fmla="*/ 433 h 866"/>
                <a:gd name="T2" fmla="*/ 0 w 868"/>
                <a:gd name="T3" fmla="*/ 866 h 866"/>
                <a:gd name="T4" fmla="*/ 434 w 868"/>
                <a:gd name="T5" fmla="*/ 866 h 866"/>
                <a:gd name="T6" fmla="*/ 868 w 868"/>
                <a:gd name="T7" fmla="*/ 866 h 866"/>
                <a:gd name="T8" fmla="*/ 868 w 868"/>
                <a:gd name="T9" fmla="*/ 433 h 866"/>
                <a:gd name="T10" fmla="*/ 868 w 868"/>
                <a:gd name="T11" fmla="*/ 0 h 866"/>
                <a:gd name="T12" fmla="*/ 434 w 868"/>
                <a:gd name="T13" fmla="*/ 0 h 866"/>
                <a:gd name="T14" fmla="*/ 0 w 868"/>
                <a:gd name="T15" fmla="*/ 0 h 866"/>
                <a:gd name="T16" fmla="*/ 0 w 868"/>
                <a:gd name="T17" fmla="*/ 433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866">
                  <a:moveTo>
                    <a:pt x="0" y="433"/>
                  </a:moveTo>
                  <a:lnTo>
                    <a:pt x="0" y="866"/>
                  </a:lnTo>
                  <a:lnTo>
                    <a:pt x="434" y="866"/>
                  </a:lnTo>
                  <a:lnTo>
                    <a:pt x="868" y="866"/>
                  </a:lnTo>
                  <a:lnTo>
                    <a:pt x="868" y="433"/>
                  </a:lnTo>
                  <a:lnTo>
                    <a:pt x="868" y="0"/>
                  </a:lnTo>
                  <a:lnTo>
                    <a:pt x="434" y="0"/>
                  </a:lnTo>
                  <a:lnTo>
                    <a:pt x="0" y="0"/>
                  </a:lnTo>
                  <a:lnTo>
                    <a:pt x="0" y="43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Oval 44">
              <a:extLst>
                <a:ext uri="{FF2B5EF4-FFF2-40B4-BE49-F238E27FC236}">
                  <a16:creationId xmlns:a16="http://schemas.microsoft.com/office/drawing/2014/main" id="{61C621C4-9502-F84B-A148-C3CCE8D88C5B}"/>
                </a:ext>
              </a:extLst>
            </p:cNvPr>
            <p:cNvSpPr>
              <a:spLocks noChangeArrowheads="1"/>
            </p:cNvSpPr>
            <p:nvPr/>
          </p:nvSpPr>
          <p:spPr bwMode="gray">
            <a:xfrm>
              <a:off x="10900741" y="1437075"/>
              <a:ext cx="1225296" cy="1226822"/>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8">
              <a:extLst>
                <a:ext uri="{FF2B5EF4-FFF2-40B4-BE49-F238E27FC236}">
                  <a16:creationId xmlns:a16="http://schemas.microsoft.com/office/drawing/2014/main" id="{5F2FE959-6E10-CC49-9576-7C2C9CCBA013}"/>
                </a:ext>
              </a:extLst>
            </p:cNvPr>
            <p:cNvSpPr>
              <a:spLocks/>
            </p:cNvSpPr>
            <p:nvPr/>
          </p:nvSpPr>
          <p:spPr bwMode="gray">
            <a:xfrm>
              <a:off x="11513390" y="681900"/>
              <a:ext cx="675435" cy="681918"/>
            </a:xfrm>
            <a:custGeom>
              <a:avLst/>
              <a:gdLst>
                <a:gd name="T0" fmla="*/ 0 w 434"/>
                <a:gd name="T1" fmla="*/ 216 h 433"/>
                <a:gd name="T2" fmla="*/ 0 w 434"/>
                <a:gd name="T3" fmla="*/ 433 h 433"/>
                <a:gd name="T4" fmla="*/ 434 w 434"/>
                <a:gd name="T5" fmla="*/ 433 h 433"/>
                <a:gd name="T6" fmla="*/ 434 w 434"/>
                <a:gd name="T7" fmla="*/ 216 h 433"/>
                <a:gd name="T8" fmla="*/ 434 w 434"/>
                <a:gd name="T9" fmla="*/ 0 h 433"/>
                <a:gd name="T10" fmla="*/ 0 w 434"/>
                <a:gd name="T11" fmla="*/ 0 h 433"/>
                <a:gd name="T12" fmla="*/ 0 w 434"/>
                <a:gd name="T13" fmla="*/ 216 h 433"/>
              </a:gdLst>
              <a:ahLst/>
              <a:cxnLst>
                <a:cxn ang="0">
                  <a:pos x="T0" y="T1"/>
                </a:cxn>
                <a:cxn ang="0">
                  <a:pos x="T2" y="T3"/>
                </a:cxn>
                <a:cxn ang="0">
                  <a:pos x="T4" y="T5"/>
                </a:cxn>
                <a:cxn ang="0">
                  <a:pos x="T6" y="T7"/>
                </a:cxn>
                <a:cxn ang="0">
                  <a:pos x="T8" y="T9"/>
                </a:cxn>
                <a:cxn ang="0">
                  <a:pos x="T10" y="T11"/>
                </a:cxn>
                <a:cxn ang="0">
                  <a:pos x="T12" y="T13"/>
                </a:cxn>
              </a:cxnLst>
              <a:rect l="0" t="0" r="r" b="b"/>
              <a:pathLst>
                <a:path w="434" h="433">
                  <a:moveTo>
                    <a:pt x="0" y="216"/>
                  </a:moveTo>
                  <a:lnTo>
                    <a:pt x="0" y="433"/>
                  </a:lnTo>
                  <a:lnTo>
                    <a:pt x="434" y="433"/>
                  </a:lnTo>
                  <a:lnTo>
                    <a:pt x="434" y="216"/>
                  </a:lnTo>
                  <a:lnTo>
                    <a:pt x="434" y="0"/>
                  </a:lnTo>
                  <a:lnTo>
                    <a:pt x="0" y="0"/>
                  </a:lnTo>
                  <a:lnTo>
                    <a:pt x="0" y="21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58">
              <a:extLst>
                <a:ext uri="{FF2B5EF4-FFF2-40B4-BE49-F238E27FC236}">
                  <a16:creationId xmlns:a16="http://schemas.microsoft.com/office/drawing/2014/main" id="{A62CA7BE-4E6C-F54F-9028-A36ECC748049}"/>
                </a:ext>
              </a:extLst>
            </p:cNvPr>
            <p:cNvSpPr>
              <a:spLocks noChangeArrowheads="1"/>
            </p:cNvSpPr>
            <p:nvPr/>
          </p:nvSpPr>
          <p:spPr bwMode="gray">
            <a:xfrm>
              <a:off x="10837954" y="-976"/>
              <a:ext cx="675435" cy="1363834"/>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14">
              <a:extLst>
                <a:ext uri="{FF2B5EF4-FFF2-40B4-BE49-F238E27FC236}">
                  <a16:creationId xmlns:a16="http://schemas.microsoft.com/office/drawing/2014/main" id="{AAF2C5B9-B38F-3D43-AF7B-00C3F6228972}"/>
                </a:ext>
              </a:extLst>
            </p:cNvPr>
            <p:cNvSpPr>
              <a:spLocks noChangeArrowheads="1"/>
            </p:cNvSpPr>
            <p:nvPr/>
          </p:nvSpPr>
          <p:spPr bwMode="gray">
            <a:xfrm>
              <a:off x="11513390" y="-976"/>
              <a:ext cx="675435" cy="681918"/>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id="{B41B8C81-F7D4-9B48-89CD-658A79E03BC6}"/>
                </a:ext>
              </a:extLst>
            </p:cNvPr>
            <p:cNvSpPr>
              <a:spLocks/>
            </p:cNvSpPr>
            <p:nvPr/>
          </p:nvSpPr>
          <p:spPr bwMode="gray">
            <a:xfrm>
              <a:off x="11513390" y="-976"/>
              <a:ext cx="90266" cy="89768"/>
            </a:xfrm>
            <a:custGeom>
              <a:avLst/>
              <a:gdLst>
                <a:gd name="T0" fmla="*/ 0 w 58"/>
                <a:gd name="T1" fmla="*/ 0 h 57"/>
                <a:gd name="T2" fmla="*/ 0 w 58"/>
                <a:gd name="T3" fmla="*/ 57 h 57"/>
                <a:gd name="T4" fmla="*/ 58 w 58"/>
                <a:gd name="T5" fmla="*/ 0 h 57"/>
                <a:gd name="T6" fmla="*/ 0 w 58"/>
                <a:gd name="T7" fmla="*/ 0 h 57"/>
              </a:gdLst>
              <a:ahLst/>
              <a:cxnLst>
                <a:cxn ang="0">
                  <a:pos x="T0" y="T1"/>
                </a:cxn>
                <a:cxn ang="0">
                  <a:pos x="T2" y="T3"/>
                </a:cxn>
                <a:cxn ang="0">
                  <a:pos x="T4" y="T5"/>
                </a:cxn>
                <a:cxn ang="0">
                  <a:pos x="T6" y="T7"/>
                </a:cxn>
              </a:cxnLst>
              <a:rect l="0" t="0" r="r" b="b"/>
              <a:pathLst>
                <a:path w="58" h="57">
                  <a:moveTo>
                    <a:pt x="0" y="0"/>
                  </a:moveTo>
                  <a:lnTo>
                    <a:pt x="0" y="57"/>
                  </a:lnTo>
                  <a:lnTo>
                    <a:pt x="58" y="0"/>
                  </a:ln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88EEEAC0-49ED-334D-BD04-2827B648AE43}"/>
                </a:ext>
              </a:extLst>
            </p:cNvPr>
            <p:cNvSpPr>
              <a:spLocks/>
            </p:cNvSpPr>
            <p:nvPr/>
          </p:nvSpPr>
          <p:spPr bwMode="gray">
            <a:xfrm>
              <a:off x="11513390" y="-976"/>
              <a:ext cx="270797" cy="270877"/>
            </a:xfrm>
            <a:custGeom>
              <a:avLst/>
              <a:gdLst>
                <a:gd name="T0" fmla="*/ 116 w 174"/>
                <a:gd name="T1" fmla="*/ 0 h 172"/>
                <a:gd name="T2" fmla="*/ 0 w 174"/>
                <a:gd name="T3" fmla="*/ 115 h 172"/>
                <a:gd name="T4" fmla="*/ 0 w 174"/>
                <a:gd name="T5" fmla="*/ 172 h 172"/>
                <a:gd name="T6" fmla="*/ 174 w 174"/>
                <a:gd name="T7" fmla="*/ 0 h 172"/>
                <a:gd name="T8" fmla="*/ 116 w 174"/>
                <a:gd name="T9" fmla="*/ 0 h 172"/>
              </a:gdLst>
              <a:ahLst/>
              <a:cxnLst>
                <a:cxn ang="0">
                  <a:pos x="T0" y="T1"/>
                </a:cxn>
                <a:cxn ang="0">
                  <a:pos x="T2" y="T3"/>
                </a:cxn>
                <a:cxn ang="0">
                  <a:pos x="T4" y="T5"/>
                </a:cxn>
                <a:cxn ang="0">
                  <a:pos x="T6" y="T7"/>
                </a:cxn>
                <a:cxn ang="0">
                  <a:pos x="T8" y="T9"/>
                </a:cxn>
              </a:cxnLst>
              <a:rect l="0" t="0" r="r" b="b"/>
              <a:pathLst>
                <a:path w="174" h="172">
                  <a:moveTo>
                    <a:pt x="116" y="0"/>
                  </a:moveTo>
                  <a:lnTo>
                    <a:pt x="0" y="115"/>
                  </a:lnTo>
                  <a:lnTo>
                    <a:pt x="0" y="172"/>
                  </a:lnTo>
                  <a:lnTo>
                    <a:pt x="174" y="0"/>
                  </a:lnTo>
                  <a:lnTo>
                    <a:pt x="11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013B09A9-ABF0-2C42-B9D7-B90BD7ACEABD}"/>
                </a:ext>
              </a:extLst>
            </p:cNvPr>
            <p:cNvSpPr>
              <a:spLocks/>
            </p:cNvSpPr>
            <p:nvPr/>
          </p:nvSpPr>
          <p:spPr bwMode="gray">
            <a:xfrm>
              <a:off x="11513390" y="-976"/>
              <a:ext cx="449772" cy="453562"/>
            </a:xfrm>
            <a:custGeom>
              <a:avLst/>
              <a:gdLst>
                <a:gd name="T0" fmla="*/ 232 w 289"/>
                <a:gd name="T1" fmla="*/ 0 h 288"/>
                <a:gd name="T2" fmla="*/ 0 w 289"/>
                <a:gd name="T3" fmla="*/ 231 h 288"/>
                <a:gd name="T4" fmla="*/ 0 w 289"/>
                <a:gd name="T5" fmla="*/ 288 h 288"/>
                <a:gd name="T6" fmla="*/ 289 w 289"/>
                <a:gd name="T7" fmla="*/ 0 h 288"/>
                <a:gd name="T8" fmla="*/ 232 w 289"/>
                <a:gd name="T9" fmla="*/ 0 h 288"/>
              </a:gdLst>
              <a:ahLst/>
              <a:cxnLst>
                <a:cxn ang="0">
                  <a:pos x="T0" y="T1"/>
                </a:cxn>
                <a:cxn ang="0">
                  <a:pos x="T2" y="T3"/>
                </a:cxn>
                <a:cxn ang="0">
                  <a:pos x="T4" y="T5"/>
                </a:cxn>
                <a:cxn ang="0">
                  <a:pos x="T6" y="T7"/>
                </a:cxn>
                <a:cxn ang="0">
                  <a:pos x="T8" y="T9"/>
                </a:cxn>
              </a:cxnLst>
              <a:rect l="0" t="0" r="r" b="b"/>
              <a:pathLst>
                <a:path w="289" h="288">
                  <a:moveTo>
                    <a:pt x="232" y="0"/>
                  </a:moveTo>
                  <a:lnTo>
                    <a:pt x="0" y="231"/>
                  </a:lnTo>
                  <a:lnTo>
                    <a:pt x="0" y="288"/>
                  </a:lnTo>
                  <a:lnTo>
                    <a:pt x="289" y="0"/>
                  </a:lnTo>
                  <a:lnTo>
                    <a:pt x="232"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361C99CD-B667-8A4D-B013-670E74D8A7C1}"/>
                </a:ext>
              </a:extLst>
            </p:cNvPr>
            <p:cNvSpPr>
              <a:spLocks/>
            </p:cNvSpPr>
            <p:nvPr/>
          </p:nvSpPr>
          <p:spPr bwMode="gray">
            <a:xfrm>
              <a:off x="11513390" y="-976"/>
              <a:ext cx="630303" cy="636246"/>
            </a:xfrm>
            <a:custGeom>
              <a:avLst/>
              <a:gdLst>
                <a:gd name="T0" fmla="*/ 348 w 405"/>
                <a:gd name="T1" fmla="*/ 0 h 404"/>
                <a:gd name="T2" fmla="*/ 0 w 405"/>
                <a:gd name="T3" fmla="*/ 346 h 404"/>
                <a:gd name="T4" fmla="*/ 0 w 405"/>
                <a:gd name="T5" fmla="*/ 404 h 404"/>
                <a:gd name="T6" fmla="*/ 405 w 405"/>
                <a:gd name="T7" fmla="*/ 0 h 404"/>
                <a:gd name="T8" fmla="*/ 348 w 405"/>
                <a:gd name="T9" fmla="*/ 0 h 404"/>
              </a:gdLst>
              <a:ahLst/>
              <a:cxnLst>
                <a:cxn ang="0">
                  <a:pos x="T0" y="T1"/>
                </a:cxn>
                <a:cxn ang="0">
                  <a:pos x="T2" y="T3"/>
                </a:cxn>
                <a:cxn ang="0">
                  <a:pos x="T4" y="T5"/>
                </a:cxn>
                <a:cxn ang="0">
                  <a:pos x="T6" y="T7"/>
                </a:cxn>
                <a:cxn ang="0">
                  <a:pos x="T8" y="T9"/>
                </a:cxn>
              </a:cxnLst>
              <a:rect l="0" t="0" r="r" b="b"/>
              <a:pathLst>
                <a:path w="405" h="404">
                  <a:moveTo>
                    <a:pt x="348" y="0"/>
                  </a:moveTo>
                  <a:lnTo>
                    <a:pt x="0" y="346"/>
                  </a:lnTo>
                  <a:lnTo>
                    <a:pt x="0" y="404"/>
                  </a:lnTo>
                  <a:lnTo>
                    <a:pt x="405" y="0"/>
                  </a:lnTo>
                  <a:lnTo>
                    <a:pt x="348"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94308E27-3B00-C040-86CF-3E6689FFBA2C}"/>
                </a:ext>
              </a:extLst>
            </p:cNvPr>
            <p:cNvSpPr>
              <a:spLocks/>
            </p:cNvSpPr>
            <p:nvPr/>
          </p:nvSpPr>
          <p:spPr bwMode="gray">
            <a:xfrm>
              <a:off x="11558522" y="43120"/>
              <a:ext cx="630303" cy="637822"/>
            </a:xfrm>
            <a:custGeom>
              <a:avLst/>
              <a:gdLst>
                <a:gd name="T0" fmla="*/ 405 w 405"/>
                <a:gd name="T1" fmla="*/ 58 h 405"/>
                <a:gd name="T2" fmla="*/ 405 w 405"/>
                <a:gd name="T3" fmla="*/ 0 h 405"/>
                <a:gd name="T4" fmla="*/ 0 w 405"/>
                <a:gd name="T5" fmla="*/ 405 h 405"/>
                <a:gd name="T6" fmla="*/ 58 w 405"/>
                <a:gd name="T7" fmla="*/ 405 h 405"/>
                <a:gd name="T8" fmla="*/ 405 w 405"/>
                <a:gd name="T9" fmla="*/ 58 h 405"/>
              </a:gdLst>
              <a:ahLst/>
              <a:cxnLst>
                <a:cxn ang="0">
                  <a:pos x="T0" y="T1"/>
                </a:cxn>
                <a:cxn ang="0">
                  <a:pos x="T2" y="T3"/>
                </a:cxn>
                <a:cxn ang="0">
                  <a:pos x="T4" y="T5"/>
                </a:cxn>
                <a:cxn ang="0">
                  <a:pos x="T6" y="T7"/>
                </a:cxn>
                <a:cxn ang="0">
                  <a:pos x="T8" y="T9"/>
                </a:cxn>
              </a:cxnLst>
              <a:rect l="0" t="0" r="r" b="b"/>
              <a:pathLst>
                <a:path w="405" h="405">
                  <a:moveTo>
                    <a:pt x="405" y="58"/>
                  </a:moveTo>
                  <a:lnTo>
                    <a:pt x="405" y="0"/>
                  </a:lnTo>
                  <a:lnTo>
                    <a:pt x="0" y="405"/>
                  </a:lnTo>
                  <a:lnTo>
                    <a:pt x="58" y="405"/>
                  </a:lnTo>
                  <a:lnTo>
                    <a:pt x="405"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59DEFF69-F25B-A74E-9ECC-5BE670E41C11}"/>
                </a:ext>
              </a:extLst>
            </p:cNvPr>
            <p:cNvSpPr>
              <a:spLocks/>
            </p:cNvSpPr>
            <p:nvPr/>
          </p:nvSpPr>
          <p:spPr bwMode="gray">
            <a:xfrm>
              <a:off x="11739053" y="225804"/>
              <a:ext cx="449772" cy="455137"/>
            </a:xfrm>
            <a:custGeom>
              <a:avLst/>
              <a:gdLst>
                <a:gd name="T0" fmla="*/ 58 w 289"/>
                <a:gd name="T1" fmla="*/ 289 h 289"/>
                <a:gd name="T2" fmla="*/ 289 w 289"/>
                <a:gd name="T3" fmla="*/ 57 h 289"/>
                <a:gd name="T4" fmla="*/ 289 w 289"/>
                <a:gd name="T5" fmla="*/ 0 h 289"/>
                <a:gd name="T6" fmla="*/ 0 w 289"/>
                <a:gd name="T7" fmla="*/ 289 h 289"/>
                <a:gd name="T8" fmla="*/ 58 w 289"/>
                <a:gd name="T9" fmla="*/ 289 h 289"/>
              </a:gdLst>
              <a:ahLst/>
              <a:cxnLst>
                <a:cxn ang="0">
                  <a:pos x="T0" y="T1"/>
                </a:cxn>
                <a:cxn ang="0">
                  <a:pos x="T2" y="T3"/>
                </a:cxn>
                <a:cxn ang="0">
                  <a:pos x="T4" y="T5"/>
                </a:cxn>
                <a:cxn ang="0">
                  <a:pos x="T6" y="T7"/>
                </a:cxn>
                <a:cxn ang="0">
                  <a:pos x="T8" y="T9"/>
                </a:cxn>
              </a:cxnLst>
              <a:rect l="0" t="0" r="r" b="b"/>
              <a:pathLst>
                <a:path w="289" h="289">
                  <a:moveTo>
                    <a:pt x="58" y="289"/>
                  </a:moveTo>
                  <a:lnTo>
                    <a:pt x="289" y="57"/>
                  </a:lnTo>
                  <a:lnTo>
                    <a:pt x="289" y="0"/>
                  </a:lnTo>
                  <a:lnTo>
                    <a:pt x="0" y="289"/>
                  </a:lnTo>
                  <a:lnTo>
                    <a:pt x="58" y="28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56B78667-8DDA-4C45-9007-AF7BF0832889}"/>
                </a:ext>
              </a:extLst>
            </p:cNvPr>
            <p:cNvSpPr>
              <a:spLocks/>
            </p:cNvSpPr>
            <p:nvPr/>
          </p:nvSpPr>
          <p:spPr bwMode="gray">
            <a:xfrm>
              <a:off x="11918028" y="408489"/>
              <a:ext cx="270797" cy="272453"/>
            </a:xfrm>
            <a:custGeom>
              <a:avLst/>
              <a:gdLst>
                <a:gd name="T0" fmla="*/ 58 w 174"/>
                <a:gd name="T1" fmla="*/ 173 h 173"/>
                <a:gd name="T2" fmla="*/ 174 w 174"/>
                <a:gd name="T3" fmla="*/ 57 h 173"/>
                <a:gd name="T4" fmla="*/ 174 w 174"/>
                <a:gd name="T5" fmla="*/ 0 h 173"/>
                <a:gd name="T6" fmla="*/ 0 w 174"/>
                <a:gd name="T7" fmla="*/ 173 h 173"/>
                <a:gd name="T8" fmla="*/ 58 w 174"/>
                <a:gd name="T9" fmla="*/ 173 h 173"/>
              </a:gdLst>
              <a:ahLst/>
              <a:cxnLst>
                <a:cxn ang="0">
                  <a:pos x="T0" y="T1"/>
                </a:cxn>
                <a:cxn ang="0">
                  <a:pos x="T2" y="T3"/>
                </a:cxn>
                <a:cxn ang="0">
                  <a:pos x="T4" y="T5"/>
                </a:cxn>
                <a:cxn ang="0">
                  <a:pos x="T6" y="T7"/>
                </a:cxn>
                <a:cxn ang="0">
                  <a:pos x="T8" y="T9"/>
                </a:cxn>
              </a:cxnLst>
              <a:rect l="0" t="0" r="r" b="b"/>
              <a:pathLst>
                <a:path w="174" h="173">
                  <a:moveTo>
                    <a:pt x="58" y="173"/>
                  </a:moveTo>
                  <a:lnTo>
                    <a:pt x="174" y="57"/>
                  </a:lnTo>
                  <a:lnTo>
                    <a:pt x="174" y="0"/>
                  </a:lnTo>
                  <a:lnTo>
                    <a:pt x="0" y="173"/>
                  </a:lnTo>
                  <a:lnTo>
                    <a:pt x="58" y="17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EE71E60E-4D57-004A-9891-8BC0D49D6734}"/>
                </a:ext>
              </a:extLst>
            </p:cNvPr>
            <p:cNvSpPr>
              <a:spLocks/>
            </p:cNvSpPr>
            <p:nvPr/>
          </p:nvSpPr>
          <p:spPr bwMode="gray">
            <a:xfrm>
              <a:off x="12100115" y="589600"/>
              <a:ext cx="88710" cy="91342"/>
            </a:xfrm>
            <a:custGeom>
              <a:avLst/>
              <a:gdLst>
                <a:gd name="T0" fmla="*/ 57 w 57"/>
                <a:gd name="T1" fmla="*/ 58 h 58"/>
                <a:gd name="T2" fmla="*/ 57 w 57"/>
                <a:gd name="T3" fmla="*/ 58 h 58"/>
                <a:gd name="T4" fmla="*/ 57 w 57"/>
                <a:gd name="T5" fmla="*/ 0 h 58"/>
                <a:gd name="T6" fmla="*/ 0 w 57"/>
                <a:gd name="T7" fmla="*/ 58 h 58"/>
                <a:gd name="T8" fmla="*/ 57 w 57"/>
                <a:gd name="T9" fmla="*/ 58 h 58"/>
              </a:gdLst>
              <a:ahLst/>
              <a:cxnLst>
                <a:cxn ang="0">
                  <a:pos x="T0" y="T1"/>
                </a:cxn>
                <a:cxn ang="0">
                  <a:pos x="T2" y="T3"/>
                </a:cxn>
                <a:cxn ang="0">
                  <a:pos x="T4" y="T5"/>
                </a:cxn>
                <a:cxn ang="0">
                  <a:pos x="T6" y="T7"/>
                </a:cxn>
                <a:cxn ang="0">
                  <a:pos x="T8" y="T9"/>
                </a:cxn>
              </a:cxnLst>
              <a:rect l="0" t="0" r="r" b="b"/>
              <a:pathLst>
                <a:path w="57" h="58">
                  <a:moveTo>
                    <a:pt x="57" y="58"/>
                  </a:moveTo>
                  <a:lnTo>
                    <a:pt x="57" y="58"/>
                  </a:lnTo>
                  <a:lnTo>
                    <a:pt x="57" y="0"/>
                  </a:lnTo>
                  <a:lnTo>
                    <a:pt x="0" y="58"/>
                  </a:lnTo>
                  <a:lnTo>
                    <a:pt x="57"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8">
              <a:extLst>
                <a:ext uri="{FF2B5EF4-FFF2-40B4-BE49-F238E27FC236}">
                  <a16:creationId xmlns:a16="http://schemas.microsoft.com/office/drawing/2014/main" id="{1FC4B569-0171-2C48-95D1-5F5EFE1FBD6E}"/>
                </a:ext>
              </a:extLst>
            </p:cNvPr>
            <p:cNvSpPr>
              <a:spLocks/>
            </p:cNvSpPr>
            <p:nvPr/>
          </p:nvSpPr>
          <p:spPr bwMode="gray">
            <a:xfrm>
              <a:off x="11513390" y="5468935"/>
              <a:ext cx="675435" cy="681918"/>
            </a:xfrm>
            <a:custGeom>
              <a:avLst/>
              <a:gdLst>
                <a:gd name="T0" fmla="*/ 434 w 434"/>
                <a:gd name="T1" fmla="*/ 0 h 433"/>
                <a:gd name="T2" fmla="*/ 434 w 434"/>
                <a:gd name="T3" fmla="*/ 433 h 433"/>
                <a:gd name="T4" fmla="*/ 0 w 434"/>
                <a:gd name="T5" fmla="*/ 433 h 433"/>
                <a:gd name="T6" fmla="*/ 434 w 434"/>
                <a:gd name="T7" fmla="*/ 0 h 433"/>
              </a:gdLst>
              <a:ahLst/>
              <a:cxnLst>
                <a:cxn ang="0">
                  <a:pos x="T0" y="T1"/>
                </a:cxn>
                <a:cxn ang="0">
                  <a:pos x="T2" y="T3"/>
                </a:cxn>
                <a:cxn ang="0">
                  <a:pos x="T4" y="T5"/>
                </a:cxn>
                <a:cxn ang="0">
                  <a:pos x="T6" y="T7"/>
                </a:cxn>
              </a:cxnLst>
              <a:rect l="0" t="0" r="r" b="b"/>
              <a:pathLst>
                <a:path w="434" h="433">
                  <a:moveTo>
                    <a:pt x="434" y="0"/>
                  </a:moveTo>
                  <a:lnTo>
                    <a:pt x="434" y="433"/>
                  </a:lnTo>
                  <a:lnTo>
                    <a:pt x="0" y="433"/>
                  </a:lnTo>
                  <a:lnTo>
                    <a:pt x="434"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Rectangle 41">
              <a:extLst>
                <a:ext uri="{FF2B5EF4-FFF2-40B4-BE49-F238E27FC236}">
                  <a16:creationId xmlns:a16="http://schemas.microsoft.com/office/drawing/2014/main" id="{FFE4D6BF-370D-F04A-95B8-D31CBF7576A3}"/>
                </a:ext>
              </a:extLst>
            </p:cNvPr>
            <p:cNvSpPr>
              <a:spLocks noChangeArrowheads="1"/>
            </p:cNvSpPr>
            <p:nvPr/>
          </p:nvSpPr>
          <p:spPr bwMode="gray">
            <a:xfrm>
              <a:off x="10837954" y="3422984"/>
              <a:ext cx="675435" cy="680342"/>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1">
              <a:extLst>
                <a:ext uri="{FF2B5EF4-FFF2-40B4-BE49-F238E27FC236}">
                  <a16:creationId xmlns:a16="http://schemas.microsoft.com/office/drawing/2014/main" id="{36FE45AC-7332-F943-A22B-ECFDF2FA1DD4}"/>
                </a:ext>
              </a:extLst>
            </p:cNvPr>
            <p:cNvSpPr>
              <a:spLocks/>
            </p:cNvSpPr>
            <p:nvPr userDrawn="1"/>
          </p:nvSpPr>
          <p:spPr bwMode="gray">
            <a:xfrm rot="5400000">
              <a:off x="10833147" y="3426216"/>
              <a:ext cx="683492" cy="673879"/>
            </a:xfrm>
            <a:custGeom>
              <a:avLst/>
              <a:gdLst>
                <a:gd name="T0" fmla="*/ 0 w 864"/>
                <a:gd name="T1" fmla="*/ 864 h 864"/>
                <a:gd name="T2" fmla="*/ 864 w 864"/>
                <a:gd name="T3" fmla="*/ 864 h 864"/>
                <a:gd name="T4" fmla="*/ 0 w 864"/>
                <a:gd name="T5" fmla="*/ 0 h 864"/>
                <a:gd name="T6" fmla="*/ 0 w 864"/>
                <a:gd name="T7" fmla="*/ 864 h 864"/>
              </a:gdLst>
              <a:ahLst/>
              <a:cxnLst>
                <a:cxn ang="0">
                  <a:pos x="T0" y="T1"/>
                </a:cxn>
                <a:cxn ang="0">
                  <a:pos x="T2" y="T3"/>
                </a:cxn>
                <a:cxn ang="0">
                  <a:pos x="T4" y="T5"/>
                </a:cxn>
                <a:cxn ang="0">
                  <a:pos x="T6" y="T7"/>
                </a:cxn>
              </a:cxnLst>
              <a:rect l="0" t="0" r="r" b="b"/>
              <a:pathLst>
                <a:path w="864" h="864">
                  <a:moveTo>
                    <a:pt x="0" y="864"/>
                  </a:moveTo>
                  <a:cubicBezTo>
                    <a:pt x="864" y="864"/>
                    <a:pt x="864" y="864"/>
                    <a:pt x="864" y="864"/>
                  </a:cubicBezTo>
                  <a:cubicBezTo>
                    <a:pt x="864" y="387"/>
                    <a:pt x="477" y="0"/>
                    <a:pt x="0" y="0"/>
                  </a:cubicBezTo>
                  <a:lnTo>
                    <a:pt x="0" y="86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59">
              <a:extLst>
                <a:ext uri="{FF2B5EF4-FFF2-40B4-BE49-F238E27FC236}">
                  <a16:creationId xmlns:a16="http://schemas.microsoft.com/office/drawing/2014/main" id="{1A17FA1F-E269-A548-B256-057CB7641341}"/>
                </a:ext>
              </a:extLst>
            </p:cNvPr>
            <p:cNvSpPr>
              <a:spLocks/>
            </p:cNvSpPr>
            <p:nvPr/>
          </p:nvSpPr>
          <p:spPr bwMode="gray">
            <a:xfrm rot="10800000">
              <a:off x="10837175" y="2741068"/>
              <a:ext cx="675435" cy="681918"/>
            </a:xfrm>
            <a:custGeom>
              <a:avLst/>
              <a:gdLst>
                <a:gd name="T0" fmla="*/ 0 w 434"/>
                <a:gd name="T1" fmla="*/ 433 h 433"/>
                <a:gd name="T2" fmla="*/ 0 w 434"/>
                <a:gd name="T3" fmla="*/ 0 h 433"/>
                <a:gd name="T4" fmla="*/ 434 w 434"/>
                <a:gd name="T5" fmla="*/ 0 h 433"/>
                <a:gd name="T6" fmla="*/ 0 w 434"/>
                <a:gd name="T7" fmla="*/ 433 h 433"/>
              </a:gdLst>
              <a:ahLst/>
              <a:cxnLst>
                <a:cxn ang="0">
                  <a:pos x="T0" y="T1"/>
                </a:cxn>
                <a:cxn ang="0">
                  <a:pos x="T2" y="T3"/>
                </a:cxn>
                <a:cxn ang="0">
                  <a:pos x="T4" y="T5"/>
                </a:cxn>
                <a:cxn ang="0">
                  <a:pos x="T6" y="T7"/>
                </a:cxn>
              </a:cxnLst>
              <a:rect l="0" t="0" r="r" b="b"/>
              <a:pathLst>
                <a:path w="434" h="433">
                  <a:moveTo>
                    <a:pt x="0" y="433"/>
                  </a:moveTo>
                  <a:lnTo>
                    <a:pt x="0" y="0"/>
                  </a:lnTo>
                  <a:lnTo>
                    <a:pt x="434" y="0"/>
                  </a:lnTo>
                  <a:lnTo>
                    <a:pt x="0" y="43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Rectangle 45">
              <a:extLst>
                <a:ext uri="{FF2B5EF4-FFF2-40B4-BE49-F238E27FC236}">
                  <a16:creationId xmlns:a16="http://schemas.microsoft.com/office/drawing/2014/main" id="{D3054FE1-B785-7D48-96D3-70361457762A}"/>
                </a:ext>
              </a:extLst>
            </p:cNvPr>
            <p:cNvSpPr>
              <a:spLocks noChangeArrowheads="1"/>
            </p:cNvSpPr>
            <p:nvPr/>
          </p:nvSpPr>
          <p:spPr bwMode="gray">
            <a:xfrm>
              <a:off x="10837954" y="4089939"/>
              <a:ext cx="1350871" cy="137584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85357464-40A7-C144-8DC9-260A37AEA404}"/>
                </a:ext>
              </a:extLst>
            </p:cNvPr>
            <p:cNvSpPr>
              <a:spLocks/>
            </p:cNvSpPr>
            <p:nvPr/>
          </p:nvSpPr>
          <p:spPr bwMode="gray">
            <a:xfrm>
              <a:off x="10837954" y="4103326"/>
              <a:ext cx="1350871" cy="1348086"/>
            </a:xfrm>
            <a:custGeom>
              <a:avLst/>
              <a:gdLst>
                <a:gd name="T0" fmla="*/ 0 w 864"/>
                <a:gd name="T1" fmla="*/ 864 h 864"/>
                <a:gd name="T2" fmla="*/ 864 w 864"/>
                <a:gd name="T3" fmla="*/ 864 h 864"/>
                <a:gd name="T4" fmla="*/ 0 w 864"/>
                <a:gd name="T5" fmla="*/ 0 h 864"/>
                <a:gd name="T6" fmla="*/ 0 w 864"/>
                <a:gd name="T7" fmla="*/ 864 h 864"/>
              </a:gdLst>
              <a:ahLst/>
              <a:cxnLst>
                <a:cxn ang="0">
                  <a:pos x="T0" y="T1"/>
                </a:cxn>
                <a:cxn ang="0">
                  <a:pos x="T2" y="T3"/>
                </a:cxn>
                <a:cxn ang="0">
                  <a:pos x="T4" y="T5"/>
                </a:cxn>
                <a:cxn ang="0">
                  <a:pos x="T6" y="T7"/>
                </a:cxn>
              </a:cxnLst>
              <a:rect l="0" t="0" r="r" b="b"/>
              <a:pathLst>
                <a:path w="864" h="864">
                  <a:moveTo>
                    <a:pt x="0" y="864"/>
                  </a:moveTo>
                  <a:cubicBezTo>
                    <a:pt x="864" y="864"/>
                    <a:pt x="864" y="864"/>
                    <a:pt x="864" y="864"/>
                  </a:cubicBezTo>
                  <a:cubicBezTo>
                    <a:pt x="864" y="387"/>
                    <a:pt x="477" y="0"/>
                    <a:pt x="0" y="0"/>
                  </a:cubicBezTo>
                  <a:lnTo>
                    <a:pt x="0" y="864"/>
                  </a:lnTo>
                  <a:close/>
                </a:path>
              </a:pathLst>
            </a:custGeom>
            <a:solidFill>
              <a:srgbClr val="7CB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71B49D1E-8F78-534A-9D70-08EDBBA2C168}"/>
                </a:ext>
              </a:extLst>
            </p:cNvPr>
            <p:cNvSpPr>
              <a:spLocks/>
            </p:cNvSpPr>
            <p:nvPr/>
          </p:nvSpPr>
          <p:spPr bwMode="gray">
            <a:xfrm>
              <a:off x="10837954" y="4087577"/>
              <a:ext cx="1350871" cy="1375846"/>
            </a:xfrm>
            <a:custGeom>
              <a:avLst/>
              <a:gdLst>
                <a:gd name="T0" fmla="*/ 0 w 864"/>
                <a:gd name="T1" fmla="*/ 864 h 864"/>
                <a:gd name="T2" fmla="*/ 864 w 864"/>
                <a:gd name="T3" fmla="*/ 864 h 864"/>
                <a:gd name="T4" fmla="*/ 0 w 864"/>
                <a:gd name="T5" fmla="*/ 0 h 864"/>
                <a:gd name="T6" fmla="*/ 0 w 864"/>
                <a:gd name="T7" fmla="*/ 864 h 864"/>
              </a:gdLst>
              <a:ahLst/>
              <a:cxnLst>
                <a:cxn ang="0">
                  <a:pos x="T0" y="T1"/>
                </a:cxn>
                <a:cxn ang="0">
                  <a:pos x="T2" y="T3"/>
                </a:cxn>
                <a:cxn ang="0">
                  <a:pos x="T4" y="T5"/>
                </a:cxn>
                <a:cxn ang="0">
                  <a:pos x="T6" y="T7"/>
                </a:cxn>
              </a:cxnLst>
              <a:rect l="0" t="0" r="r" b="b"/>
              <a:pathLst>
                <a:path w="864" h="864">
                  <a:moveTo>
                    <a:pt x="0" y="864"/>
                  </a:moveTo>
                  <a:cubicBezTo>
                    <a:pt x="864" y="864"/>
                    <a:pt x="864" y="864"/>
                    <a:pt x="864" y="864"/>
                  </a:cubicBezTo>
                  <a:cubicBezTo>
                    <a:pt x="864" y="387"/>
                    <a:pt x="477" y="0"/>
                    <a:pt x="0" y="0"/>
                  </a:cubicBezTo>
                  <a:lnTo>
                    <a:pt x="0" y="86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 name="Group 3">
              <a:extLst>
                <a:ext uri="{FF2B5EF4-FFF2-40B4-BE49-F238E27FC236}">
                  <a16:creationId xmlns:a16="http://schemas.microsoft.com/office/drawing/2014/main" id="{775EC867-DA4C-45FA-99C0-BC8E8F16B1CD}"/>
                </a:ext>
              </a:extLst>
            </p:cNvPr>
            <p:cNvGrpSpPr/>
            <p:nvPr userDrawn="1"/>
          </p:nvGrpSpPr>
          <p:grpSpPr bwMode="gray">
            <a:xfrm>
              <a:off x="10837954" y="5466269"/>
              <a:ext cx="675436" cy="692349"/>
              <a:chOff x="10837954" y="5468935"/>
              <a:chExt cx="675436" cy="681919"/>
            </a:xfrm>
          </p:grpSpPr>
          <p:sp>
            <p:nvSpPr>
              <p:cNvPr id="33" name="Freeform 32">
                <a:extLst>
                  <a:ext uri="{FF2B5EF4-FFF2-40B4-BE49-F238E27FC236}">
                    <a16:creationId xmlns:a16="http://schemas.microsoft.com/office/drawing/2014/main" id="{0335F22D-9F5B-CB4F-BEE3-27E4041C11F5}"/>
                  </a:ext>
                </a:extLst>
              </p:cNvPr>
              <p:cNvSpPr>
                <a:spLocks/>
              </p:cNvSpPr>
              <p:nvPr/>
            </p:nvSpPr>
            <p:spPr bwMode="gray">
              <a:xfrm>
                <a:off x="10837954" y="5468935"/>
                <a:ext cx="270797" cy="272453"/>
              </a:xfrm>
              <a:custGeom>
                <a:avLst/>
                <a:gdLst>
                  <a:gd name="T0" fmla="*/ 116 w 174"/>
                  <a:gd name="T1" fmla="*/ 0 h 173"/>
                  <a:gd name="T2" fmla="*/ 0 w 174"/>
                  <a:gd name="T3" fmla="*/ 115 h 173"/>
                  <a:gd name="T4" fmla="*/ 0 w 174"/>
                  <a:gd name="T5" fmla="*/ 173 h 173"/>
                  <a:gd name="T6" fmla="*/ 174 w 174"/>
                  <a:gd name="T7" fmla="*/ 0 h 173"/>
                  <a:gd name="T8" fmla="*/ 116 w 174"/>
                  <a:gd name="T9" fmla="*/ 0 h 173"/>
                </a:gdLst>
                <a:ahLst/>
                <a:cxnLst>
                  <a:cxn ang="0">
                    <a:pos x="T0" y="T1"/>
                  </a:cxn>
                  <a:cxn ang="0">
                    <a:pos x="T2" y="T3"/>
                  </a:cxn>
                  <a:cxn ang="0">
                    <a:pos x="T4" y="T5"/>
                  </a:cxn>
                  <a:cxn ang="0">
                    <a:pos x="T6" y="T7"/>
                  </a:cxn>
                  <a:cxn ang="0">
                    <a:pos x="T8" y="T9"/>
                  </a:cxn>
                </a:cxnLst>
                <a:rect l="0" t="0" r="r" b="b"/>
                <a:pathLst>
                  <a:path w="174" h="173">
                    <a:moveTo>
                      <a:pt x="116" y="0"/>
                    </a:moveTo>
                    <a:lnTo>
                      <a:pt x="0" y="115"/>
                    </a:lnTo>
                    <a:lnTo>
                      <a:pt x="0" y="173"/>
                    </a:lnTo>
                    <a:lnTo>
                      <a:pt x="174" y="0"/>
                    </a:lnTo>
                    <a:lnTo>
                      <a:pt x="11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3">
                <a:extLst>
                  <a:ext uri="{FF2B5EF4-FFF2-40B4-BE49-F238E27FC236}">
                    <a16:creationId xmlns:a16="http://schemas.microsoft.com/office/drawing/2014/main" id="{4DDED807-FE22-D74F-B3F4-5CD2FED656B1}"/>
                  </a:ext>
                </a:extLst>
              </p:cNvPr>
              <p:cNvSpPr>
                <a:spLocks/>
              </p:cNvSpPr>
              <p:nvPr/>
            </p:nvSpPr>
            <p:spPr bwMode="gray">
              <a:xfrm>
                <a:off x="10837954" y="5468935"/>
                <a:ext cx="449772" cy="455137"/>
              </a:xfrm>
              <a:custGeom>
                <a:avLst/>
                <a:gdLst>
                  <a:gd name="T0" fmla="*/ 232 w 289"/>
                  <a:gd name="T1" fmla="*/ 0 h 289"/>
                  <a:gd name="T2" fmla="*/ 0 w 289"/>
                  <a:gd name="T3" fmla="*/ 231 h 289"/>
                  <a:gd name="T4" fmla="*/ 0 w 289"/>
                  <a:gd name="T5" fmla="*/ 289 h 289"/>
                  <a:gd name="T6" fmla="*/ 289 w 289"/>
                  <a:gd name="T7" fmla="*/ 0 h 289"/>
                  <a:gd name="T8" fmla="*/ 232 w 289"/>
                  <a:gd name="T9" fmla="*/ 0 h 289"/>
                </a:gdLst>
                <a:ahLst/>
                <a:cxnLst>
                  <a:cxn ang="0">
                    <a:pos x="T0" y="T1"/>
                  </a:cxn>
                  <a:cxn ang="0">
                    <a:pos x="T2" y="T3"/>
                  </a:cxn>
                  <a:cxn ang="0">
                    <a:pos x="T4" y="T5"/>
                  </a:cxn>
                  <a:cxn ang="0">
                    <a:pos x="T6" y="T7"/>
                  </a:cxn>
                  <a:cxn ang="0">
                    <a:pos x="T8" y="T9"/>
                  </a:cxn>
                </a:cxnLst>
                <a:rect l="0" t="0" r="r" b="b"/>
                <a:pathLst>
                  <a:path w="289" h="289">
                    <a:moveTo>
                      <a:pt x="232" y="0"/>
                    </a:moveTo>
                    <a:lnTo>
                      <a:pt x="0" y="231"/>
                    </a:lnTo>
                    <a:lnTo>
                      <a:pt x="0" y="289"/>
                    </a:lnTo>
                    <a:lnTo>
                      <a:pt x="289" y="0"/>
                    </a:lnTo>
                    <a:lnTo>
                      <a:pt x="232"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4">
                <a:extLst>
                  <a:ext uri="{FF2B5EF4-FFF2-40B4-BE49-F238E27FC236}">
                    <a16:creationId xmlns:a16="http://schemas.microsoft.com/office/drawing/2014/main" id="{F8BD40A5-527D-154E-BEFD-1E2EF1DC8BFB}"/>
                  </a:ext>
                </a:extLst>
              </p:cNvPr>
              <p:cNvSpPr>
                <a:spLocks/>
              </p:cNvSpPr>
              <p:nvPr/>
            </p:nvSpPr>
            <p:spPr bwMode="gray">
              <a:xfrm>
                <a:off x="10837954" y="5468935"/>
                <a:ext cx="630303" cy="636246"/>
              </a:xfrm>
              <a:custGeom>
                <a:avLst/>
                <a:gdLst>
                  <a:gd name="T0" fmla="*/ 348 w 405"/>
                  <a:gd name="T1" fmla="*/ 0 h 404"/>
                  <a:gd name="T2" fmla="*/ 0 w 405"/>
                  <a:gd name="T3" fmla="*/ 346 h 404"/>
                  <a:gd name="T4" fmla="*/ 0 w 405"/>
                  <a:gd name="T5" fmla="*/ 404 h 404"/>
                  <a:gd name="T6" fmla="*/ 405 w 405"/>
                  <a:gd name="T7" fmla="*/ 0 h 404"/>
                  <a:gd name="T8" fmla="*/ 348 w 405"/>
                  <a:gd name="T9" fmla="*/ 0 h 404"/>
                </a:gdLst>
                <a:ahLst/>
                <a:cxnLst>
                  <a:cxn ang="0">
                    <a:pos x="T0" y="T1"/>
                  </a:cxn>
                  <a:cxn ang="0">
                    <a:pos x="T2" y="T3"/>
                  </a:cxn>
                  <a:cxn ang="0">
                    <a:pos x="T4" y="T5"/>
                  </a:cxn>
                  <a:cxn ang="0">
                    <a:pos x="T6" y="T7"/>
                  </a:cxn>
                  <a:cxn ang="0">
                    <a:pos x="T8" y="T9"/>
                  </a:cxn>
                </a:cxnLst>
                <a:rect l="0" t="0" r="r" b="b"/>
                <a:pathLst>
                  <a:path w="405" h="404">
                    <a:moveTo>
                      <a:pt x="348" y="0"/>
                    </a:moveTo>
                    <a:lnTo>
                      <a:pt x="0" y="346"/>
                    </a:lnTo>
                    <a:lnTo>
                      <a:pt x="0" y="404"/>
                    </a:lnTo>
                    <a:lnTo>
                      <a:pt x="405" y="0"/>
                    </a:lnTo>
                    <a:lnTo>
                      <a:pt x="348"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35">
                <a:extLst>
                  <a:ext uri="{FF2B5EF4-FFF2-40B4-BE49-F238E27FC236}">
                    <a16:creationId xmlns:a16="http://schemas.microsoft.com/office/drawing/2014/main" id="{4E3D5365-8591-194E-8AED-6D1F04187165}"/>
                  </a:ext>
                </a:extLst>
              </p:cNvPr>
              <p:cNvSpPr>
                <a:spLocks/>
              </p:cNvSpPr>
              <p:nvPr/>
            </p:nvSpPr>
            <p:spPr bwMode="gray">
              <a:xfrm>
                <a:off x="10883087" y="5513032"/>
                <a:ext cx="630303" cy="637822"/>
              </a:xfrm>
              <a:custGeom>
                <a:avLst/>
                <a:gdLst>
                  <a:gd name="T0" fmla="*/ 405 w 405"/>
                  <a:gd name="T1" fmla="*/ 58 h 405"/>
                  <a:gd name="T2" fmla="*/ 405 w 405"/>
                  <a:gd name="T3" fmla="*/ 0 h 405"/>
                  <a:gd name="T4" fmla="*/ 0 w 405"/>
                  <a:gd name="T5" fmla="*/ 405 h 405"/>
                  <a:gd name="T6" fmla="*/ 58 w 405"/>
                  <a:gd name="T7" fmla="*/ 405 h 405"/>
                  <a:gd name="T8" fmla="*/ 405 w 405"/>
                  <a:gd name="T9" fmla="*/ 58 h 405"/>
                </a:gdLst>
                <a:ahLst/>
                <a:cxnLst>
                  <a:cxn ang="0">
                    <a:pos x="T0" y="T1"/>
                  </a:cxn>
                  <a:cxn ang="0">
                    <a:pos x="T2" y="T3"/>
                  </a:cxn>
                  <a:cxn ang="0">
                    <a:pos x="T4" y="T5"/>
                  </a:cxn>
                  <a:cxn ang="0">
                    <a:pos x="T6" y="T7"/>
                  </a:cxn>
                  <a:cxn ang="0">
                    <a:pos x="T8" y="T9"/>
                  </a:cxn>
                </a:cxnLst>
                <a:rect l="0" t="0" r="r" b="b"/>
                <a:pathLst>
                  <a:path w="405" h="405">
                    <a:moveTo>
                      <a:pt x="405" y="58"/>
                    </a:moveTo>
                    <a:lnTo>
                      <a:pt x="405" y="0"/>
                    </a:lnTo>
                    <a:lnTo>
                      <a:pt x="0" y="405"/>
                    </a:lnTo>
                    <a:lnTo>
                      <a:pt x="58" y="405"/>
                    </a:lnTo>
                    <a:lnTo>
                      <a:pt x="405"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36">
                <a:extLst>
                  <a:ext uri="{FF2B5EF4-FFF2-40B4-BE49-F238E27FC236}">
                    <a16:creationId xmlns:a16="http://schemas.microsoft.com/office/drawing/2014/main" id="{5AD38BD3-F9E5-454D-A84D-2AEF963A2425}"/>
                  </a:ext>
                </a:extLst>
              </p:cNvPr>
              <p:cNvSpPr>
                <a:spLocks/>
              </p:cNvSpPr>
              <p:nvPr/>
            </p:nvSpPr>
            <p:spPr bwMode="gray">
              <a:xfrm>
                <a:off x="11063618" y="5695716"/>
                <a:ext cx="449772" cy="455137"/>
              </a:xfrm>
              <a:custGeom>
                <a:avLst/>
                <a:gdLst>
                  <a:gd name="T0" fmla="*/ 58 w 289"/>
                  <a:gd name="T1" fmla="*/ 289 h 289"/>
                  <a:gd name="T2" fmla="*/ 289 w 289"/>
                  <a:gd name="T3" fmla="*/ 58 h 289"/>
                  <a:gd name="T4" fmla="*/ 289 w 289"/>
                  <a:gd name="T5" fmla="*/ 0 h 289"/>
                  <a:gd name="T6" fmla="*/ 0 w 289"/>
                  <a:gd name="T7" fmla="*/ 289 h 289"/>
                  <a:gd name="T8" fmla="*/ 58 w 289"/>
                  <a:gd name="T9" fmla="*/ 289 h 289"/>
                </a:gdLst>
                <a:ahLst/>
                <a:cxnLst>
                  <a:cxn ang="0">
                    <a:pos x="T0" y="T1"/>
                  </a:cxn>
                  <a:cxn ang="0">
                    <a:pos x="T2" y="T3"/>
                  </a:cxn>
                  <a:cxn ang="0">
                    <a:pos x="T4" y="T5"/>
                  </a:cxn>
                  <a:cxn ang="0">
                    <a:pos x="T6" y="T7"/>
                  </a:cxn>
                  <a:cxn ang="0">
                    <a:pos x="T8" y="T9"/>
                  </a:cxn>
                </a:cxnLst>
                <a:rect l="0" t="0" r="r" b="b"/>
                <a:pathLst>
                  <a:path w="289" h="289">
                    <a:moveTo>
                      <a:pt x="58" y="289"/>
                    </a:moveTo>
                    <a:lnTo>
                      <a:pt x="289" y="58"/>
                    </a:lnTo>
                    <a:lnTo>
                      <a:pt x="289" y="0"/>
                    </a:lnTo>
                    <a:lnTo>
                      <a:pt x="0" y="289"/>
                    </a:lnTo>
                    <a:lnTo>
                      <a:pt x="58" y="28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37">
                <a:extLst>
                  <a:ext uri="{FF2B5EF4-FFF2-40B4-BE49-F238E27FC236}">
                    <a16:creationId xmlns:a16="http://schemas.microsoft.com/office/drawing/2014/main" id="{59D1B7E6-AC48-0E4A-BEBD-E1B26630BE47}"/>
                  </a:ext>
                </a:extLst>
              </p:cNvPr>
              <p:cNvSpPr>
                <a:spLocks/>
              </p:cNvSpPr>
              <p:nvPr/>
            </p:nvSpPr>
            <p:spPr bwMode="gray">
              <a:xfrm>
                <a:off x="11242593" y="5878401"/>
                <a:ext cx="270797" cy="272453"/>
              </a:xfrm>
              <a:custGeom>
                <a:avLst/>
                <a:gdLst>
                  <a:gd name="T0" fmla="*/ 58 w 174"/>
                  <a:gd name="T1" fmla="*/ 173 h 173"/>
                  <a:gd name="T2" fmla="*/ 174 w 174"/>
                  <a:gd name="T3" fmla="*/ 57 h 173"/>
                  <a:gd name="T4" fmla="*/ 174 w 174"/>
                  <a:gd name="T5" fmla="*/ 0 h 173"/>
                  <a:gd name="T6" fmla="*/ 0 w 174"/>
                  <a:gd name="T7" fmla="*/ 173 h 173"/>
                  <a:gd name="T8" fmla="*/ 58 w 174"/>
                  <a:gd name="T9" fmla="*/ 173 h 173"/>
                </a:gdLst>
                <a:ahLst/>
                <a:cxnLst>
                  <a:cxn ang="0">
                    <a:pos x="T0" y="T1"/>
                  </a:cxn>
                  <a:cxn ang="0">
                    <a:pos x="T2" y="T3"/>
                  </a:cxn>
                  <a:cxn ang="0">
                    <a:pos x="T4" y="T5"/>
                  </a:cxn>
                  <a:cxn ang="0">
                    <a:pos x="T6" y="T7"/>
                  </a:cxn>
                  <a:cxn ang="0">
                    <a:pos x="T8" y="T9"/>
                  </a:cxn>
                </a:cxnLst>
                <a:rect l="0" t="0" r="r" b="b"/>
                <a:pathLst>
                  <a:path w="174" h="173">
                    <a:moveTo>
                      <a:pt x="58" y="173"/>
                    </a:moveTo>
                    <a:lnTo>
                      <a:pt x="174" y="57"/>
                    </a:lnTo>
                    <a:lnTo>
                      <a:pt x="174" y="0"/>
                    </a:lnTo>
                    <a:lnTo>
                      <a:pt x="0" y="173"/>
                    </a:lnTo>
                    <a:lnTo>
                      <a:pt x="58" y="17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38">
                <a:extLst>
                  <a:ext uri="{FF2B5EF4-FFF2-40B4-BE49-F238E27FC236}">
                    <a16:creationId xmlns:a16="http://schemas.microsoft.com/office/drawing/2014/main" id="{44D55ACD-DF95-5342-BD5A-4F40A946678C}"/>
                  </a:ext>
                </a:extLst>
              </p:cNvPr>
              <p:cNvSpPr>
                <a:spLocks/>
              </p:cNvSpPr>
              <p:nvPr/>
            </p:nvSpPr>
            <p:spPr bwMode="gray">
              <a:xfrm>
                <a:off x="11424680" y="6059510"/>
                <a:ext cx="88710" cy="91342"/>
              </a:xfrm>
              <a:custGeom>
                <a:avLst/>
                <a:gdLst>
                  <a:gd name="T0" fmla="*/ 57 w 57"/>
                  <a:gd name="T1" fmla="*/ 58 h 58"/>
                  <a:gd name="T2" fmla="*/ 57 w 57"/>
                  <a:gd name="T3" fmla="*/ 58 h 58"/>
                  <a:gd name="T4" fmla="*/ 57 w 57"/>
                  <a:gd name="T5" fmla="*/ 0 h 58"/>
                  <a:gd name="T6" fmla="*/ 0 w 57"/>
                  <a:gd name="T7" fmla="*/ 58 h 58"/>
                  <a:gd name="T8" fmla="*/ 57 w 57"/>
                  <a:gd name="T9" fmla="*/ 58 h 58"/>
                </a:gdLst>
                <a:ahLst/>
                <a:cxnLst>
                  <a:cxn ang="0">
                    <a:pos x="T0" y="T1"/>
                  </a:cxn>
                  <a:cxn ang="0">
                    <a:pos x="T2" y="T3"/>
                  </a:cxn>
                  <a:cxn ang="0">
                    <a:pos x="T4" y="T5"/>
                  </a:cxn>
                  <a:cxn ang="0">
                    <a:pos x="T6" y="T7"/>
                  </a:cxn>
                  <a:cxn ang="0">
                    <a:pos x="T8" y="T9"/>
                  </a:cxn>
                </a:cxnLst>
                <a:rect l="0" t="0" r="r" b="b"/>
                <a:pathLst>
                  <a:path w="57" h="58">
                    <a:moveTo>
                      <a:pt x="57" y="58"/>
                    </a:moveTo>
                    <a:lnTo>
                      <a:pt x="57" y="58"/>
                    </a:lnTo>
                    <a:lnTo>
                      <a:pt x="57" y="0"/>
                    </a:lnTo>
                    <a:lnTo>
                      <a:pt x="0" y="58"/>
                    </a:lnTo>
                    <a:lnTo>
                      <a:pt x="57"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1">
                <a:extLst>
                  <a:ext uri="{FF2B5EF4-FFF2-40B4-BE49-F238E27FC236}">
                    <a16:creationId xmlns:a16="http://schemas.microsoft.com/office/drawing/2014/main" id="{E4722D15-1F7D-414A-911F-F1441F0E9579}"/>
                  </a:ext>
                </a:extLst>
              </p:cNvPr>
              <p:cNvSpPr>
                <a:spLocks/>
              </p:cNvSpPr>
              <p:nvPr/>
            </p:nvSpPr>
            <p:spPr bwMode="gray">
              <a:xfrm>
                <a:off x="10837954" y="5468935"/>
                <a:ext cx="90266" cy="89768"/>
              </a:xfrm>
              <a:custGeom>
                <a:avLst/>
                <a:gdLst>
                  <a:gd name="T0" fmla="*/ 0 w 58"/>
                  <a:gd name="T1" fmla="*/ 0 h 57"/>
                  <a:gd name="T2" fmla="*/ 0 w 58"/>
                  <a:gd name="T3" fmla="*/ 57 h 57"/>
                  <a:gd name="T4" fmla="*/ 58 w 58"/>
                  <a:gd name="T5" fmla="*/ 0 h 57"/>
                  <a:gd name="T6" fmla="*/ 0 w 58"/>
                  <a:gd name="T7" fmla="*/ 0 h 57"/>
                </a:gdLst>
                <a:ahLst/>
                <a:cxnLst>
                  <a:cxn ang="0">
                    <a:pos x="T0" y="T1"/>
                  </a:cxn>
                  <a:cxn ang="0">
                    <a:pos x="T2" y="T3"/>
                  </a:cxn>
                  <a:cxn ang="0">
                    <a:pos x="T4" y="T5"/>
                  </a:cxn>
                  <a:cxn ang="0">
                    <a:pos x="T6" y="T7"/>
                  </a:cxn>
                </a:cxnLst>
                <a:rect l="0" t="0" r="r" b="b"/>
                <a:pathLst>
                  <a:path w="58" h="57">
                    <a:moveTo>
                      <a:pt x="0" y="0"/>
                    </a:moveTo>
                    <a:lnTo>
                      <a:pt x="0" y="57"/>
                    </a:lnTo>
                    <a:lnTo>
                      <a:pt x="58" y="0"/>
                    </a:ln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 name="Rectangle 47">
              <a:extLst>
                <a:ext uri="{FF2B5EF4-FFF2-40B4-BE49-F238E27FC236}">
                  <a16:creationId xmlns:a16="http://schemas.microsoft.com/office/drawing/2014/main" id="{9E402A96-3AE1-3844-983A-CB5545781710}"/>
                </a:ext>
              </a:extLst>
            </p:cNvPr>
            <p:cNvSpPr>
              <a:spLocks noChangeArrowheads="1"/>
            </p:cNvSpPr>
            <p:nvPr/>
          </p:nvSpPr>
          <p:spPr bwMode="gray">
            <a:xfrm>
              <a:off x="11513390" y="6150851"/>
              <a:ext cx="675435" cy="692349"/>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72">
              <a:extLst>
                <a:ext uri="{FF2B5EF4-FFF2-40B4-BE49-F238E27FC236}">
                  <a16:creationId xmlns:a16="http://schemas.microsoft.com/office/drawing/2014/main" id="{C0B790C4-F0DD-E149-9F2B-DFEE64BBFA6F}"/>
                </a:ext>
              </a:extLst>
            </p:cNvPr>
            <p:cNvSpPr>
              <a:spLocks noChangeArrowheads="1"/>
            </p:cNvSpPr>
            <p:nvPr/>
          </p:nvSpPr>
          <p:spPr bwMode="gray">
            <a:xfrm>
              <a:off x="10837954" y="6150851"/>
              <a:ext cx="675435" cy="692349"/>
            </a:xfrm>
            <a:prstGeom prst="rect">
              <a:avLst/>
            </a:prstGeom>
            <a:solidFill>
              <a:srgbClr val="F376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3218173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F386-598B-964E-ABB5-F96918DE87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1F70F-9DF1-C846-84F8-0C243B6FBA5B}"/>
              </a:ext>
            </a:extLst>
          </p:cNvPr>
          <p:cNvSpPr>
            <a:spLocks noGrp="1"/>
          </p:cNvSpPr>
          <p:nvPr>
            <p:ph idx="1"/>
          </p:nvPr>
        </p:nvSpPr>
        <p:spPr>
          <a:xfrm>
            <a:off x="676276" y="1870037"/>
            <a:ext cx="10835640" cy="41852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C6F917A-4249-BB4F-BDC4-3005F4BFBF77}"/>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44F3525C-8BD1-8C4B-8423-6D2EA4D2B991}"/>
              </a:ext>
            </a:extLst>
          </p:cNvPr>
          <p:cNvSpPr>
            <a:spLocks noGrp="1"/>
          </p:cNvSpPr>
          <p:nvPr>
            <p:ph type="sldNum" sz="quarter" idx="12"/>
          </p:nvPr>
        </p:nvSpPr>
        <p:spPr/>
        <p:txBody>
          <a:bodyPr/>
          <a:lstStyle/>
          <a:p>
            <a:fld id="{A9B9714D-1B27-0B43-A9CC-9EF2921F49DC}" type="slidenum">
              <a:rPr lang="en-US" smtClean="0"/>
              <a:t>‹#›</a:t>
            </a:fld>
            <a:endParaRPr lang="en-US"/>
          </a:p>
        </p:txBody>
      </p:sp>
    </p:spTree>
    <p:extLst>
      <p:ext uri="{BB962C8B-B14F-4D97-AF65-F5344CB8AC3E}">
        <p14:creationId xmlns:p14="http://schemas.microsoft.com/office/powerpoint/2010/main" val="6547804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F386-598B-964E-ABB5-F96918DE87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1F70F-9DF1-C846-84F8-0C243B6FBA5B}"/>
              </a:ext>
            </a:extLst>
          </p:cNvPr>
          <p:cNvSpPr>
            <a:spLocks noGrp="1"/>
          </p:cNvSpPr>
          <p:nvPr>
            <p:ph idx="1"/>
          </p:nvPr>
        </p:nvSpPr>
        <p:spPr>
          <a:xfrm>
            <a:off x="676276" y="1954260"/>
            <a:ext cx="10835640" cy="41004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C6F917A-4249-BB4F-BDC4-3005F4BFBF77}"/>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44F3525C-8BD1-8C4B-8423-6D2EA4D2B991}"/>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7" name="Text Placeholder 6">
            <a:extLst>
              <a:ext uri="{FF2B5EF4-FFF2-40B4-BE49-F238E27FC236}">
                <a16:creationId xmlns:a16="http://schemas.microsoft.com/office/drawing/2014/main" id="{7EE672E2-6239-43C0-9FBC-FEE5A7AE9055}"/>
              </a:ext>
            </a:extLst>
          </p:cNvPr>
          <p:cNvSpPr>
            <a:spLocks noGrp="1"/>
          </p:cNvSpPr>
          <p:nvPr>
            <p:ph type="body" sz="quarter" idx="13"/>
          </p:nvPr>
        </p:nvSpPr>
        <p:spPr>
          <a:xfrm>
            <a:off x="676275" y="1371600"/>
            <a:ext cx="10836275" cy="365760"/>
          </a:xfrm>
        </p:spPr>
        <p:txBody>
          <a:bodyPr vert="horz" lIns="91440" tIns="45720" rIns="91440" bIns="45720" rtlCol="0">
            <a:noAutofit/>
          </a:bodyPr>
          <a:lstStyle>
            <a:lvl1pPr>
              <a:defRPr lang="en-US" sz="2000" dirty="0"/>
            </a:lvl1pPr>
          </a:lstStyle>
          <a:p>
            <a:pPr marL="0" lvl="0" indent="0">
              <a:buFontTx/>
              <a:buNone/>
            </a:pPr>
            <a:r>
              <a:rPr lang="en-US"/>
              <a:t>Click to edit Master text styles</a:t>
            </a:r>
          </a:p>
        </p:txBody>
      </p:sp>
    </p:spTree>
    <p:extLst>
      <p:ext uri="{BB962C8B-B14F-4D97-AF65-F5344CB8AC3E}">
        <p14:creationId xmlns:p14="http://schemas.microsoft.com/office/powerpoint/2010/main" val="421660665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F386-598B-964E-ABB5-F96918DE87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1F70F-9DF1-C846-84F8-0C243B6FBA5B}"/>
              </a:ext>
            </a:extLst>
          </p:cNvPr>
          <p:cNvSpPr>
            <a:spLocks noGrp="1"/>
          </p:cNvSpPr>
          <p:nvPr>
            <p:ph idx="1"/>
          </p:nvPr>
        </p:nvSpPr>
        <p:spPr>
          <a:xfrm>
            <a:off x="676276" y="1870037"/>
            <a:ext cx="10835640" cy="4185285"/>
          </a:xfrm>
        </p:spPr>
        <p:txBody>
          <a:bodyPr/>
          <a:lstStyle>
            <a:lvl1pPr marL="0" indent="0">
              <a:spcBef>
                <a:spcPts val="22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 name="Footer Placeholder 4">
            <a:extLst>
              <a:ext uri="{FF2B5EF4-FFF2-40B4-BE49-F238E27FC236}">
                <a16:creationId xmlns:a16="http://schemas.microsoft.com/office/drawing/2014/main" id="{7C6F917A-4249-BB4F-BDC4-3005F4BFBF77}"/>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44F3525C-8BD1-8C4B-8423-6D2EA4D2B991}"/>
              </a:ext>
            </a:extLst>
          </p:cNvPr>
          <p:cNvSpPr>
            <a:spLocks noGrp="1"/>
          </p:cNvSpPr>
          <p:nvPr>
            <p:ph type="sldNum" sz="quarter" idx="12"/>
          </p:nvPr>
        </p:nvSpPr>
        <p:spPr/>
        <p:txBody>
          <a:bodyPr/>
          <a:lstStyle/>
          <a:p>
            <a:fld id="{A9B9714D-1B27-0B43-A9CC-9EF2921F49DC}" type="slidenum">
              <a:rPr lang="en-US" smtClean="0"/>
              <a:t>‹#›</a:t>
            </a:fld>
            <a:endParaRPr lang="en-US"/>
          </a:p>
        </p:txBody>
      </p:sp>
    </p:spTree>
    <p:extLst>
      <p:ext uri="{BB962C8B-B14F-4D97-AF65-F5344CB8AC3E}">
        <p14:creationId xmlns:p14="http://schemas.microsoft.com/office/powerpoint/2010/main" val="317463689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main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FF19-D2F0-EF4A-AB7F-167BBB24FCE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E9AA5F1-EFAA-0540-A016-8D3657ECDD0B}"/>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EDDEE7F6-9DAC-5646-8B86-0CAEF1BA692A}"/>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5" name="1">
            <a:extLst>
              <a:ext uri="{FF2B5EF4-FFF2-40B4-BE49-F238E27FC236}">
                <a16:creationId xmlns:a16="http://schemas.microsoft.com/office/drawing/2014/main" id="{09AD3AC3-96B6-464A-92BC-E5A1DA97B430}"/>
              </a:ext>
            </a:extLst>
          </p:cNvPr>
          <p:cNvSpPr/>
          <p:nvPr userDrawn="1"/>
        </p:nvSpPr>
        <p:spPr>
          <a:xfrm>
            <a:off x="798014" y="2075519"/>
            <a:ext cx="618469" cy="618469"/>
          </a:xfrm>
          <a:prstGeom prst="ellipse">
            <a:avLst/>
          </a:prstGeom>
          <a:solidFill>
            <a:srgbClr val="81B5A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20" tIns="35720" rIns="35720" bIns="35720" anchor="ctr"/>
          <a:lstStyle>
            <a:lvl1pPr algn="ctr">
              <a:lnSpc>
                <a:spcPct val="100000"/>
              </a:lnSpc>
              <a:defRPr sz="8000" b="1">
                <a:solidFill>
                  <a:srgbClr val="283F41"/>
                </a:solidFill>
                <a:latin typeface="Gilroy"/>
                <a:ea typeface="Gilroy"/>
                <a:cs typeface="Gilroy"/>
                <a:sym typeface="Gilroy"/>
              </a:defRPr>
            </a:lvl1pPr>
          </a:lstStyle>
          <a:p>
            <a:pPr defTabSz="410775" hangingPunct="0"/>
            <a:r>
              <a:rPr sz="2500" kern="0">
                <a:latin typeface="Century Gothic" panose="020B0502020202020204" pitchFamily="34" charset="0"/>
              </a:rPr>
              <a:t>1</a:t>
            </a:r>
          </a:p>
        </p:txBody>
      </p:sp>
      <p:sp>
        <p:nvSpPr>
          <p:cNvPr id="6" name="1">
            <a:extLst>
              <a:ext uri="{FF2B5EF4-FFF2-40B4-BE49-F238E27FC236}">
                <a16:creationId xmlns:a16="http://schemas.microsoft.com/office/drawing/2014/main" id="{B1FC8FF0-3950-3947-82AB-7D820F39AE8B}"/>
              </a:ext>
            </a:extLst>
          </p:cNvPr>
          <p:cNvSpPr/>
          <p:nvPr userDrawn="1"/>
        </p:nvSpPr>
        <p:spPr>
          <a:xfrm>
            <a:off x="798014" y="3420925"/>
            <a:ext cx="618469" cy="618469"/>
          </a:xfrm>
          <a:prstGeom prst="ellipse">
            <a:avLst/>
          </a:prstGeom>
          <a:solidFill>
            <a:srgbClr val="81B5A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20" tIns="35720" rIns="35720" bIns="35720" anchor="ctr"/>
          <a:lstStyle>
            <a:lvl1pPr algn="ctr">
              <a:lnSpc>
                <a:spcPct val="100000"/>
              </a:lnSpc>
              <a:defRPr sz="8000" b="1">
                <a:solidFill>
                  <a:srgbClr val="283F41"/>
                </a:solidFill>
                <a:latin typeface="Gilroy"/>
                <a:ea typeface="Gilroy"/>
                <a:cs typeface="Gilroy"/>
                <a:sym typeface="Gilroy"/>
              </a:defRPr>
            </a:lvl1pPr>
          </a:lstStyle>
          <a:p>
            <a:pPr defTabSz="410775" hangingPunct="0"/>
            <a:r>
              <a:rPr lang="en-US" sz="2500" kern="0">
                <a:latin typeface="Century Gothic" panose="020B0502020202020204" pitchFamily="34" charset="0"/>
              </a:rPr>
              <a:t>2</a:t>
            </a:r>
            <a:endParaRPr sz="2500" kern="0">
              <a:latin typeface="Century Gothic" panose="020B0502020202020204" pitchFamily="34" charset="0"/>
            </a:endParaRPr>
          </a:p>
        </p:txBody>
      </p:sp>
      <p:sp>
        <p:nvSpPr>
          <p:cNvPr id="7" name="1">
            <a:extLst>
              <a:ext uri="{FF2B5EF4-FFF2-40B4-BE49-F238E27FC236}">
                <a16:creationId xmlns:a16="http://schemas.microsoft.com/office/drawing/2014/main" id="{772B7A41-346A-0E42-8ACB-2A32C540B6A2}"/>
              </a:ext>
            </a:extLst>
          </p:cNvPr>
          <p:cNvSpPr/>
          <p:nvPr userDrawn="1"/>
        </p:nvSpPr>
        <p:spPr>
          <a:xfrm>
            <a:off x="798014" y="4766331"/>
            <a:ext cx="618469" cy="618469"/>
          </a:xfrm>
          <a:prstGeom prst="ellipse">
            <a:avLst/>
          </a:prstGeom>
          <a:solidFill>
            <a:srgbClr val="81B5A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20" tIns="35720" rIns="35720" bIns="35720" anchor="ctr"/>
          <a:lstStyle>
            <a:lvl1pPr algn="ctr">
              <a:lnSpc>
                <a:spcPct val="100000"/>
              </a:lnSpc>
              <a:defRPr sz="8000" b="1">
                <a:solidFill>
                  <a:srgbClr val="283F41"/>
                </a:solidFill>
                <a:latin typeface="Gilroy"/>
                <a:ea typeface="Gilroy"/>
                <a:cs typeface="Gilroy"/>
                <a:sym typeface="Gilroy"/>
              </a:defRPr>
            </a:lvl1pPr>
          </a:lstStyle>
          <a:p>
            <a:pPr defTabSz="410775" hangingPunct="0"/>
            <a:r>
              <a:rPr lang="en-US" sz="2500" kern="0">
                <a:latin typeface="Century Gothic" panose="020B0502020202020204" pitchFamily="34" charset="0"/>
              </a:rPr>
              <a:t>3</a:t>
            </a:r>
            <a:endParaRPr sz="2500" kern="0">
              <a:latin typeface="Century Gothic" panose="020B0502020202020204" pitchFamily="34" charset="0"/>
            </a:endParaRPr>
          </a:p>
        </p:txBody>
      </p:sp>
      <p:sp>
        <p:nvSpPr>
          <p:cNvPr id="9" name="Text Placeholder 8">
            <a:extLst>
              <a:ext uri="{FF2B5EF4-FFF2-40B4-BE49-F238E27FC236}">
                <a16:creationId xmlns:a16="http://schemas.microsoft.com/office/drawing/2014/main" id="{242FEA37-4848-D44E-9C98-A400DD5CEEE8}"/>
              </a:ext>
            </a:extLst>
          </p:cNvPr>
          <p:cNvSpPr>
            <a:spLocks noGrp="1"/>
          </p:cNvSpPr>
          <p:nvPr>
            <p:ph type="body" sz="quarter" idx="12"/>
          </p:nvPr>
        </p:nvSpPr>
        <p:spPr>
          <a:xfrm>
            <a:off x="1471258" y="2228009"/>
            <a:ext cx="9784080" cy="548640"/>
          </a:xfrm>
          <a:ln>
            <a:noFill/>
          </a:ln>
        </p:spPr>
        <p:txBody>
          <a:bodyPr/>
          <a:lstStyle>
            <a:lvl1pPr marL="0" indent="0">
              <a:buFontTx/>
              <a:buNone/>
              <a:defRPr/>
            </a:lvl1pPr>
          </a:lstStyle>
          <a:p>
            <a:pPr lvl="0"/>
            <a:r>
              <a:rPr lang="en-US"/>
              <a:t>Click to edit Master text styles</a:t>
            </a:r>
          </a:p>
        </p:txBody>
      </p:sp>
      <p:sp>
        <p:nvSpPr>
          <p:cNvPr id="11" name="Text Placeholder 10">
            <a:extLst>
              <a:ext uri="{FF2B5EF4-FFF2-40B4-BE49-F238E27FC236}">
                <a16:creationId xmlns:a16="http://schemas.microsoft.com/office/drawing/2014/main" id="{84233DD8-D7E0-654C-A4FC-26B833593003}"/>
              </a:ext>
            </a:extLst>
          </p:cNvPr>
          <p:cNvSpPr>
            <a:spLocks noGrp="1"/>
          </p:cNvSpPr>
          <p:nvPr>
            <p:ph type="body" sz="quarter" idx="13"/>
          </p:nvPr>
        </p:nvSpPr>
        <p:spPr bwMode="gray">
          <a:xfrm>
            <a:off x="1471258" y="3615241"/>
            <a:ext cx="9784080" cy="548640"/>
          </a:xfrm>
          <a:ln>
            <a:noFill/>
          </a:ln>
        </p:spPr>
        <p:style>
          <a:lnRef idx="2">
            <a:schemeClr val="accent2"/>
          </a:lnRef>
          <a:fillRef idx="1">
            <a:schemeClr val="lt1"/>
          </a:fillRef>
          <a:effectRef idx="0">
            <a:schemeClr val="accent2"/>
          </a:effectRef>
          <a:fontRef idx="minor">
            <a:schemeClr val="dk1"/>
          </a:fontRef>
        </p:style>
        <p:txBody>
          <a:bodyPr/>
          <a:lstStyle>
            <a:lvl1pPr marL="0" indent="0">
              <a:buFontTx/>
              <a:buNone/>
              <a:defRPr/>
            </a:lvl1pPr>
          </a:lstStyle>
          <a:p>
            <a:pPr lvl="0"/>
            <a:r>
              <a:rPr lang="en-US"/>
              <a:t>Click to edit Master text styles</a:t>
            </a:r>
          </a:p>
        </p:txBody>
      </p:sp>
      <p:sp>
        <p:nvSpPr>
          <p:cNvPr id="13" name="Text Placeholder 12">
            <a:extLst>
              <a:ext uri="{FF2B5EF4-FFF2-40B4-BE49-F238E27FC236}">
                <a16:creationId xmlns:a16="http://schemas.microsoft.com/office/drawing/2014/main" id="{D608AB85-121A-D644-8410-761B1D337E8F}"/>
              </a:ext>
            </a:extLst>
          </p:cNvPr>
          <p:cNvSpPr>
            <a:spLocks noGrp="1"/>
          </p:cNvSpPr>
          <p:nvPr>
            <p:ph type="body" sz="quarter" idx="14"/>
          </p:nvPr>
        </p:nvSpPr>
        <p:spPr>
          <a:xfrm>
            <a:off x="1471258" y="4956684"/>
            <a:ext cx="9784080" cy="548640"/>
          </a:xfrm>
          <a:ln>
            <a:noFill/>
          </a:ln>
        </p:spPr>
        <p:txBody>
          <a:bodyPr/>
          <a:lstStyle>
            <a:lvl1pPr marL="0" indent="0">
              <a:buFontTx/>
              <a:buNone/>
              <a:defRPr/>
            </a:lvl1pPr>
          </a:lstStyle>
          <a:p>
            <a:pPr lvl="0"/>
            <a:r>
              <a:rPr lang="en-US"/>
              <a:t>Click to edit Master text styles</a:t>
            </a:r>
          </a:p>
        </p:txBody>
      </p:sp>
    </p:spTree>
    <p:extLst>
      <p:ext uri="{BB962C8B-B14F-4D97-AF65-F5344CB8AC3E}">
        <p14:creationId xmlns:p14="http://schemas.microsoft.com/office/powerpoint/2010/main" val="195981571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5A86-FD66-B146-9622-A86F923BA3C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6FAC8F74-FDA4-954B-921D-5B4B87F13BD4}"/>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49ECB042-82C2-E148-87A3-F88A94A05221}"/>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25" name="Text Placeholder 24">
            <a:extLst>
              <a:ext uri="{FF2B5EF4-FFF2-40B4-BE49-F238E27FC236}">
                <a16:creationId xmlns:a16="http://schemas.microsoft.com/office/drawing/2014/main" id="{38259AE1-258A-8F44-B2BE-0E793A22F62D}"/>
              </a:ext>
            </a:extLst>
          </p:cNvPr>
          <p:cNvSpPr>
            <a:spLocks noGrp="1"/>
          </p:cNvSpPr>
          <p:nvPr>
            <p:ph type="body" sz="quarter" idx="12"/>
          </p:nvPr>
        </p:nvSpPr>
        <p:spPr>
          <a:xfrm>
            <a:off x="796924" y="2020888"/>
            <a:ext cx="5245103" cy="674285"/>
          </a:xfrm>
          <a:solidFill>
            <a:schemeClr val="tx1"/>
          </a:solidFill>
        </p:spPr>
        <p:txBody>
          <a:bodyPr anchor="ctr">
            <a:noAutofit/>
          </a:bodyPr>
          <a:lstStyle>
            <a:lvl1pPr marL="0" indent="0">
              <a:buFontTx/>
              <a:buNone/>
              <a:defRPr b="1">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a:t>
            </a:r>
          </a:p>
        </p:txBody>
      </p:sp>
      <p:sp>
        <p:nvSpPr>
          <p:cNvPr id="27" name="Text Placeholder 26">
            <a:extLst>
              <a:ext uri="{FF2B5EF4-FFF2-40B4-BE49-F238E27FC236}">
                <a16:creationId xmlns:a16="http://schemas.microsoft.com/office/drawing/2014/main" id="{E8AFC9D9-8450-0942-BEA0-F82861C6B0CE}"/>
              </a:ext>
            </a:extLst>
          </p:cNvPr>
          <p:cNvSpPr>
            <a:spLocks noGrp="1"/>
          </p:cNvSpPr>
          <p:nvPr>
            <p:ph type="body" sz="quarter" idx="13"/>
          </p:nvPr>
        </p:nvSpPr>
        <p:spPr>
          <a:xfrm>
            <a:off x="6153150" y="2030706"/>
            <a:ext cx="5238750" cy="663282"/>
          </a:xfrm>
          <a:solidFill>
            <a:schemeClr val="tx1"/>
          </a:solidFill>
        </p:spPr>
        <p:txBody>
          <a:bodyPr anchor="ctr">
            <a:noAutofit/>
          </a:bodyPr>
          <a:lstStyle>
            <a:lvl1pPr marL="0" indent="0">
              <a:buFontTx/>
              <a:buNone/>
              <a:defRPr b="1">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styles</a:t>
            </a:r>
          </a:p>
        </p:txBody>
      </p:sp>
      <p:sp>
        <p:nvSpPr>
          <p:cNvPr id="29" name="Text Placeholder 28">
            <a:extLst>
              <a:ext uri="{FF2B5EF4-FFF2-40B4-BE49-F238E27FC236}">
                <a16:creationId xmlns:a16="http://schemas.microsoft.com/office/drawing/2014/main" id="{BA7378A8-A3EA-5D41-8248-545E1245C23C}"/>
              </a:ext>
            </a:extLst>
          </p:cNvPr>
          <p:cNvSpPr>
            <a:spLocks noGrp="1"/>
          </p:cNvSpPr>
          <p:nvPr>
            <p:ph type="body" sz="quarter" idx="14"/>
          </p:nvPr>
        </p:nvSpPr>
        <p:spPr>
          <a:xfrm>
            <a:off x="790571" y="2811463"/>
            <a:ext cx="5245104" cy="2573337"/>
          </a:xfrm>
          <a:solidFill>
            <a:schemeClr val="bg1">
              <a:lumMod val="95000"/>
            </a:schemeClr>
          </a:solidFill>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3F414374-A9E1-7040-96BB-DCBFFCD3368F}"/>
              </a:ext>
            </a:extLst>
          </p:cNvPr>
          <p:cNvSpPr>
            <a:spLocks noGrp="1"/>
          </p:cNvSpPr>
          <p:nvPr>
            <p:ph type="body" sz="quarter" idx="15"/>
          </p:nvPr>
        </p:nvSpPr>
        <p:spPr>
          <a:xfrm>
            <a:off x="6153150" y="2811463"/>
            <a:ext cx="5245104" cy="2573337"/>
          </a:xfrm>
          <a:solidFill>
            <a:schemeClr val="bg1">
              <a:lumMod val="95000"/>
            </a:schemeClr>
          </a:solidFill>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990360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13" name="Text Placeholder 24">
            <a:extLst>
              <a:ext uri="{FF2B5EF4-FFF2-40B4-BE49-F238E27FC236}">
                <a16:creationId xmlns:a16="http://schemas.microsoft.com/office/drawing/2014/main" id="{242D0E36-4993-6841-8A46-9003CC321335}"/>
              </a:ext>
            </a:extLst>
          </p:cNvPr>
          <p:cNvSpPr>
            <a:spLocks noGrp="1"/>
          </p:cNvSpPr>
          <p:nvPr>
            <p:ph type="body" sz="quarter" idx="12"/>
          </p:nvPr>
        </p:nvSpPr>
        <p:spPr>
          <a:xfrm>
            <a:off x="796925" y="2020888"/>
            <a:ext cx="3346704" cy="673100"/>
          </a:xfrm>
          <a:solidFill>
            <a:schemeClr val="tx1"/>
          </a:solidFill>
        </p:spPr>
        <p:txBody>
          <a:bodyPr anchor="ctr">
            <a:noAutofit/>
          </a:bodyPr>
          <a:lstStyle>
            <a:lvl1pPr marL="0" indent="0">
              <a:buFontTx/>
              <a:buNone/>
              <a:defRPr sz="1800" b="1">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a:t>
            </a:r>
          </a:p>
        </p:txBody>
      </p:sp>
      <p:sp>
        <p:nvSpPr>
          <p:cNvPr id="14" name="Text Placeholder 24">
            <a:extLst>
              <a:ext uri="{FF2B5EF4-FFF2-40B4-BE49-F238E27FC236}">
                <a16:creationId xmlns:a16="http://schemas.microsoft.com/office/drawing/2014/main" id="{64668397-1A9E-3D4B-A014-EE4E53438C78}"/>
              </a:ext>
            </a:extLst>
          </p:cNvPr>
          <p:cNvSpPr>
            <a:spLocks noGrp="1"/>
          </p:cNvSpPr>
          <p:nvPr>
            <p:ph type="body" sz="quarter" idx="13"/>
          </p:nvPr>
        </p:nvSpPr>
        <p:spPr>
          <a:xfrm>
            <a:off x="4421187" y="2020888"/>
            <a:ext cx="3346704" cy="673100"/>
          </a:xfrm>
          <a:solidFill>
            <a:schemeClr val="tx1"/>
          </a:solidFill>
        </p:spPr>
        <p:txBody>
          <a:bodyPr anchor="ctr">
            <a:noAutofit/>
          </a:bodyPr>
          <a:lstStyle>
            <a:lvl1pPr marL="0" indent="0">
              <a:buFontTx/>
              <a:buNone/>
              <a:defRPr sz="1800" b="1">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a:t>
            </a:r>
          </a:p>
        </p:txBody>
      </p:sp>
      <p:sp>
        <p:nvSpPr>
          <p:cNvPr id="15" name="Text Placeholder 24">
            <a:extLst>
              <a:ext uri="{FF2B5EF4-FFF2-40B4-BE49-F238E27FC236}">
                <a16:creationId xmlns:a16="http://schemas.microsoft.com/office/drawing/2014/main" id="{EFD74A91-14A4-FD43-AE86-98F406822718}"/>
              </a:ext>
            </a:extLst>
          </p:cNvPr>
          <p:cNvSpPr>
            <a:spLocks noGrp="1"/>
          </p:cNvSpPr>
          <p:nvPr>
            <p:ph type="body" sz="quarter" idx="14"/>
          </p:nvPr>
        </p:nvSpPr>
        <p:spPr>
          <a:xfrm>
            <a:off x="8045196" y="2020888"/>
            <a:ext cx="3346704" cy="673100"/>
          </a:xfrm>
          <a:solidFill>
            <a:schemeClr val="tx1"/>
          </a:solidFill>
        </p:spPr>
        <p:txBody>
          <a:bodyPr anchor="ctr">
            <a:noAutofit/>
          </a:bodyPr>
          <a:lstStyle>
            <a:lvl1pPr marL="0" indent="0">
              <a:buFontTx/>
              <a:buNone/>
              <a:defRPr sz="1800" b="1">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a:t>
            </a:r>
          </a:p>
        </p:txBody>
      </p:sp>
      <p:sp>
        <p:nvSpPr>
          <p:cNvPr id="2" name="Title 1">
            <a:extLst>
              <a:ext uri="{FF2B5EF4-FFF2-40B4-BE49-F238E27FC236}">
                <a16:creationId xmlns:a16="http://schemas.microsoft.com/office/drawing/2014/main" id="{EE96DA49-5F14-A942-A856-8B057BB93027}"/>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E3625419-2CFE-C74C-BFF2-27A32992413E}"/>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C6959C62-8E1E-1D40-8A3E-65F1C8AC917E}"/>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16" name="Text Placeholder 28">
            <a:extLst>
              <a:ext uri="{FF2B5EF4-FFF2-40B4-BE49-F238E27FC236}">
                <a16:creationId xmlns:a16="http://schemas.microsoft.com/office/drawing/2014/main" id="{F8282767-3978-1642-A0EE-4E96559EA9BB}"/>
              </a:ext>
            </a:extLst>
          </p:cNvPr>
          <p:cNvSpPr>
            <a:spLocks noGrp="1"/>
          </p:cNvSpPr>
          <p:nvPr>
            <p:ph type="body" sz="quarter" idx="15"/>
          </p:nvPr>
        </p:nvSpPr>
        <p:spPr>
          <a:xfrm>
            <a:off x="790575" y="2811463"/>
            <a:ext cx="3353054" cy="2573337"/>
          </a:xfrm>
          <a:solidFill>
            <a:schemeClr val="bg1">
              <a:lumMod val="95000"/>
            </a:schemeClr>
          </a:solidFill>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8">
            <a:extLst>
              <a:ext uri="{FF2B5EF4-FFF2-40B4-BE49-F238E27FC236}">
                <a16:creationId xmlns:a16="http://schemas.microsoft.com/office/drawing/2014/main" id="{9F917444-FB40-B442-899D-E13C9E7E3162}"/>
              </a:ext>
            </a:extLst>
          </p:cNvPr>
          <p:cNvSpPr>
            <a:spLocks noGrp="1"/>
          </p:cNvSpPr>
          <p:nvPr>
            <p:ph type="body" sz="quarter" idx="16"/>
          </p:nvPr>
        </p:nvSpPr>
        <p:spPr>
          <a:xfrm>
            <a:off x="4421187" y="2811463"/>
            <a:ext cx="3353054" cy="2573337"/>
          </a:xfrm>
          <a:solidFill>
            <a:schemeClr val="bg1">
              <a:lumMod val="95000"/>
            </a:schemeClr>
          </a:solidFill>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8">
            <a:extLst>
              <a:ext uri="{FF2B5EF4-FFF2-40B4-BE49-F238E27FC236}">
                <a16:creationId xmlns:a16="http://schemas.microsoft.com/office/drawing/2014/main" id="{BA4AB3CA-F5DE-FC45-9A89-B0060A953EF7}"/>
              </a:ext>
            </a:extLst>
          </p:cNvPr>
          <p:cNvSpPr>
            <a:spLocks noGrp="1"/>
          </p:cNvSpPr>
          <p:nvPr>
            <p:ph type="body" sz="quarter" idx="17"/>
          </p:nvPr>
        </p:nvSpPr>
        <p:spPr>
          <a:xfrm>
            <a:off x="8045196" y="2811463"/>
            <a:ext cx="3353054" cy="2573337"/>
          </a:xfrm>
          <a:solidFill>
            <a:schemeClr val="bg1">
              <a:lumMod val="95000"/>
            </a:schemeClr>
          </a:solidFill>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62115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C7E84-985F-0F45-9CF2-5F4E5C68BA40}"/>
              </a:ext>
            </a:extLst>
          </p:cNvPr>
          <p:cNvSpPr>
            <a:spLocks noGrp="1"/>
          </p:cNvSpPr>
          <p:nvPr>
            <p:ph type="title"/>
          </p:nvPr>
        </p:nvSpPr>
        <p:spPr/>
        <p:txBody>
          <a:bodyPr>
            <a:noAutofit/>
          </a:bodyPr>
          <a:lstStyle/>
          <a:p>
            <a:r>
              <a:rPr lang="en-US"/>
              <a:t>Click to edit Master title style</a:t>
            </a:r>
          </a:p>
        </p:txBody>
      </p:sp>
      <p:sp>
        <p:nvSpPr>
          <p:cNvPr id="3" name="Content Placeholder 2">
            <a:extLst>
              <a:ext uri="{FF2B5EF4-FFF2-40B4-BE49-F238E27FC236}">
                <a16:creationId xmlns:a16="http://schemas.microsoft.com/office/drawing/2014/main" id="{4875D7F0-8A9E-9647-914E-47B6E16F9185}"/>
              </a:ext>
            </a:extLst>
          </p:cNvPr>
          <p:cNvSpPr>
            <a:spLocks noGrp="1"/>
          </p:cNvSpPr>
          <p:nvPr>
            <p:ph sz="half" idx="1"/>
          </p:nvPr>
        </p:nvSpPr>
        <p:spPr>
          <a:xfrm>
            <a:off x="676276" y="1867414"/>
            <a:ext cx="5274698" cy="411491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7FAA63-E270-EA42-8327-EB452D20EC90}"/>
              </a:ext>
            </a:extLst>
          </p:cNvPr>
          <p:cNvSpPr>
            <a:spLocks noGrp="1"/>
          </p:cNvSpPr>
          <p:nvPr>
            <p:ph sz="half" idx="2"/>
          </p:nvPr>
        </p:nvSpPr>
        <p:spPr>
          <a:xfrm>
            <a:off x="6235827" y="1867414"/>
            <a:ext cx="5276088" cy="411491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0BAE1C2-1C20-4B40-955C-95AEF5B3CE69}"/>
              </a:ext>
            </a:extLst>
          </p:cNvPr>
          <p:cNvSpPr>
            <a:spLocks noGrp="1"/>
          </p:cNvSpPr>
          <p:nvPr>
            <p:ph type="ftr" sz="quarter" idx="11"/>
          </p:nvPr>
        </p:nvSpPr>
        <p:spPr/>
        <p:txBody>
          <a:bodyPr/>
          <a:lstStyle/>
          <a:p>
            <a:r>
              <a:rPr lang="en-US"/>
              <a:t>© 2021 ServiceNow, Inc. All Rights Reserved. Confidential.</a:t>
            </a:r>
          </a:p>
        </p:txBody>
      </p:sp>
      <p:sp>
        <p:nvSpPr>
          <p:cNvPr id="7" name="Slide Number Placeholder 6">
            <a:extLst>
              <a:ext uri="{FF2B5EF4-FFF2-40B4-BE49-F238E27FC236}">
                <a16:creationId xmlns:a16="http://schemas.microsoft.com/office/drawing/2014/main" id="{72D3D1D8-D993-F14C-94AA-C4DA54D61222}"/>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8" name="Text Placeholder 7">
            <a:extLst>
              <a:ext uri="{FF2B5EF4-FFF2-40B4-BE49-F238E27FC236}">
                <a16:creationId xmlns:a16="http://schemas.microsoft.com/office/drawing/2014/main" id="{4A376D47-7CDA-4B15-8494-3F2B3F920B9C}"/>
              </a:ext>
            </a:extLst>
          </p:cNvPr>
          <p:cNvSpPr>
            <a:spLocks noGrp="1"/>
          </p:cNvSpPr>
          <p:nvPr>
            <p:ph type="body" sz="quarter" idx="13"/>
          </p:nvPr>
        </p:nvSpPr>
        <p:spPr>
          <a:xfrm>
            <a:off x="676275" y="1371600"/>
            <a:ext cx="10836275" cy="365760"/>
          </a:xfrm>
        </p:spPr>
        <p:txBody>
          <a:bodyPr vert="horz" lIns="91440" tIns="45720" rIns="91440" bIns="45720" rtlCol="0">
            <a:noAutofit/>
          </a:bodyPr>
          <a:lstStyle>
            <a:lvl1pPr marL="0" indent="0">
              <a:buNone/>
              <a:defRPr lang="en-US" sz="2000" smtClean="0"/>
            </a:lvl1pPr>
            <a:lvl2pPr>
              <a:defRPr lang="en-US" smtClean="0"/>
            </a:lvl2pPr>
            <a:lvl3pPr>
              <a:defRPr lang="en-US" smtClean="0"/>
            </a:lvl3pPr>
            <a:lvl4pPr>
              <a:defRPr lang="en-US" smtClean="0"/>
            </a:lvl4pPr>
            <a:lvl5pPr>
              <a:defRPr lang="en-US"/>
            </a:lvl5pPr>
          </a:lstStyle>
          <a:p>
            <a:pPr marL="228600" lvl="0" indent="-228600"/>
            <a:r>
              <a:rPr lang="en-US"/>
              <a:t>Click to edit Master text styles</a:t>
            </a:r>
          </a:p>
        </p:txBody>
      </p:sp>
    </p:spTree>
    <p:extLst>
      <p:ext uri="{BB962C8B-B14F-4D97-AF65-F5344CB8AC3E}">
        <p14:creationId xmlns:p14="http://schemas.microsoft.com/office/powerpoint/2010/main" val="108343917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w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5157-2B8D-1343-9CC8-A09A3E238EFE}"/>
              </a:ext>
            </a:extLst>
          </p:cNvPr>
          <p:cNvSpPr>
            <a:spLocks noGrp="1"/>
          </p:cNvSpPr>
          <p:nvPr>
            <p:ph type="title"/>
          </p:nvPr>
        </p:nvSpPr>
        <p:spPr>
          <a:xfrm>
            <a:off x="676276" y="-14748"/>
            <a:ext cx="10836274" cy="1325563"/>
          </a:xfrm>
        </p:spPr>
        <p:txBody>
          <a:bodyPr>
            <a:noAutofit/>
          </a:bodyPr>
          <a:lstStyle/>
          <a:p>
            <a:r>
              <a:rPr lang="en-US"/>
              <a:t>Click to edit Master title style</a:t>
            </a:r>
          </a:p>
        </p:txBody>
      </p:sp>
      <p:sp>
        <p:nvSpPr>
          <p:cNvPr id="3" name="Text Placeholder 2">
            <a:extLst>
              <a:ext uri="{FF2B5EF4-FFF2-40B4-BE49-F238E27FC236}">
                <a16:creationId xmlns:a16="http://schemas.microsoft.com/office/drawing/2014/main" id="{3B73A1C3-B54F-AD4D-A16E-14B2BD495820}"/>
              </a:ext>
            </a:extLst>
          </p:cNvPr>
          <p:cNvSpPr>
            <a:spLocks noGrp="1"/>
          </p:cNvSpPr>
          <p:nvPr>
            <p:ph type="body" idx="1"/>
          </p:nvPr>
        </p:nvSpPr>
        <p:spPr>
          <a:xfrm>
            <a:off x="676275" y="1638133"/>
            <a:ext cx="5276088" cy="823912"/>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6863CB-394D-5047-BE43-D868DE8CBD36}"/>
              </a:ext>
            </a:extLst>
          </p:cNvPr>
          <p:cNvSpPr>
            <a:spLocks noGrp="1"/>
          </p:cNvSpPr>
          <p:nvPr>
            <p:ph sz="half" idx="2"/>
          </p:nvPr>
        </p:nvSpPr>
        <p:spPr>
          <a:xfrm>
            <a:off x="676275" y="2558863"/>
            <a:ext cx="5276088" cy="3495862"/>
          </a:xfrm>
        </p:spPr>
        <p:txBody>
          <a:bodyPr>
            <a:noAutofit/>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BE5447-4228-5747-B709-A80C08285350}"/>
              </a:ext>
            </a:extLst>
          </p:cNvPr>
          <p:cNvSpPr>
            <a:spLocks noGrp="1"/>
          </p:cNvSpPr>
          <p:nvPr>
            <p:ph type="body" sz="quarter" idx="3"/>
          </p:nvPr>
        </p:nvSpPr>
        <p:spPr>
          <a:xfrm>
            <a:off x="6236462" y="1638133"/>
            <a:ext cx="5276088" cy="823912"/>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BBE9CD-C878-0C4B-8D18-2EDD2C725DF2}"/>
              </a:ext>
            </a:extLst>
          </p:cNvPr>
          <p:cNvSpPr>
            <a:spLocks noGrp="1"/>
          </p:cNvSpPr>
          <p:nvPr>
            <p:ph sz="quarter" idx="4"/>
          </p:nvPr>
        </p:nvSpPr>
        <p:spPr>
          <a:xfrm>
            <a:off x="6236462" y="2558863"/>
            <a:ext cx="5276088" cy="3495862"/>
          </a:xfrm>
        </p:spPr>
        <p:txBody>
          <a:bodyPr>
            <a:noAutofit/>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69BC40-4007-3C4C-837C-4A1EC05994C2}"/>
              </a:ext>
            </a:extLst>
          </p:cNvPr>
          <p:cNvSpPr>
            <a:spLocks noGrp="1"/>
          </p:cNvSpPr>
          <p:nvPr>
            <p:ph type="ftr" sz="quarter" idx="11"/>
          </p:nvPr>
        </p:nvSpPr>
        <p:spPr/>
        <p:txBody>
          <a:bodyPr/>
          <a:lstStyle/>
          <a:p>
            <a:r>
              <a:rPr lang="en-US"/>
              <a:t>© 2021 ServiceNow, Inc. All Rights Reserved. Confidential.</a:t>
            </a:r>
          </a:p>
        </p:txBody>
      </p:sp>
      <p:sp>
        <p:nvSpPr>
          <p:cNvPr id="9" name="Slide Number Placeholder 8">
            <a:extLst>
              <a:ext uri="{FF2B5EF4-FFF2-40B4-BE49-F238E27FC236}">
                <a16:creationId xmlns:a16="http://schemas.microsoft.com/office/drawing/2014/main" id="{1342AC13-4442-5044-93AD-DA3FA9AA0051}"/>
              </a:ext>
            </a:extLst>
          </p:cNvPr>
          <p:cNvSpPr>
            <a:spLocks noGrp="1"/>
          </p:cNvSpPr>
          <p:nvPr>
            <p:ph type="sldNum" sz="quarter" idx="12"/>
          </p:nvPr>
        </p:nvSpPr>
        <p:spPr/>
        <p:txBody>
          <a:bodyPr/>
          <a:lstStyle/>
          <a:p>
            <a:fld id="{A9B9714D-1B27-0B43-A9CC-9EF2921F49DC}" type="slidenum">
              <a:rPr lang="en-US" smtClean="0"/>
              <a:t>‹#›</a:t>
            </a:fld>
            <a:endParaRPr lang="en-US"/>
          </a:p>
        </p:txBody>
      </p:sp>
    </p:spTree>
    <p:extLst>
      <p:ext uri="{BB962C8B-B14F-4D97-AF65-F5344CB8AC3E}">
        <p14:creationId xmlns:p14="http://schemas.microsoft.com/office/powerpoint/2010/main" val="297569391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F9503-5610-C243-8816-778741646BB6}"/>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8507FC12-61C4-3341-A2A5-679D70E0E1E9}"/>
              </a:ext>
            </a:extLst>
          </p:cNvPr>
          <p:cNvSpPr>
            <a:spLocks noGrp="1"/>
          </p:cNvSpPr>
          <p:nvPr>
            <p:ph type="ftr" sz="quarter" idx="11"/>
          </p:nvPr>
        </p:nvSpPr>
        <p:spPr/>
        <p:txBody>
          <a:bodyPr/>
          <a:lstStyle/>
          <a:p>
            <a:r>
              <a:rPr lang="en-US"/>
              <a:t>© 2021 ServiceNow, Inc. All Rights Reserved. Confidential.</a:t>
            </a:r>
          </a:p>
        </p:txBody>
      </p:sp>
      <p:sp>
        <p:nvSpPr>
          <p:cNvPr id="5" name="Slide Number Placeholder 4">
            <a:extLst>
              <a:ext uri="{FF2B5EF4-FFF2-40B4-BE49-F238E27FC236}">
                <a16:creationId xmlns:a16="http://schemas.microsoft.com/office/drawing/2014/main" id="{E94913C0-BD03-3049-BA7B-64EBBE37999E}"/>
              </a:ext>
            </a:extLst>
          </p:cNvPr>
          <p:cNvSpPr>
            <a:spLocks noGrp="1"/>
          </p:cNvSpPr>
          <p:nvPr>
            <p:ph type="sldNum" sz="quarter" idx="12"/>
          </p:nvPr>
        </p:nvSpPr>
        <p:spPr/>
        <p:txBody>
          <a:bodyPr/>
          <a:lstStyle/>
          <a:p>
            <a:fld id="{A9B9714D-1B27-0B43-A9CC-9EF2921F49DC}" type="slidenum">
              <a:rPr lang="en-US" smtClean="0"/>
              <a:t>‹#›</a:t>
            </a:fld>
            <a:endParaRPr lang="en-US"/>
          </a:p>
        </p:txBody>
      </p:sp>
    </p:spTree>
    <p:extLst>
      <p:ext uri="{BB962C8B-B14F-4D97-AF65-F5344CB8AC3E}">
        <p14:creationId xmlns:p14="http://schemas.microsoft.com/office/powerpoint/2010/main" val="339360521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B5E1B-6C34-E548-8A2A-4AD3FA689AF1}"/>
              </a:ext>
            </a:extLst>
          </p:cNvPr>
          <p:cNvSpPr>
            <a:spLocks noGrp="1"/>
          </p:cNvSpPr>
          <p:nvPr>
            <p:ph type="title"/>
          </p:nvPr>
        </p:nvSpPr>
        <p:spPr/>
        <p:txBody>
          <a:bodyPr>
            <a:noAutofit/>
          </a:bodyPr>
          <a:lstStyle/>
          <a:p>
            <a:r>
              <a:rPr lang="en-US"/>
              <a:t>Click to edit Master title style</a:t>
            </a:r>
          </a:p>
        </p:txBody>
      </p:sp>
      <p:sp>
        <p:nvSpPr>
          <p:cNvPr id="3" name="Footer Placeholder 2">
            <a:extLst>
              <a:ext uri="{FF2B5EF4-FFF2-40B4-BE49-F238E27FC236}">
                <a16:creationId xmlns:a16="http://schemas.microsoft.com/office/drawing/2014/main" id="{7C0AA60B-AD52-C948-9667-147D464843F5}"/>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C39EC30B-B9B4-1F42-9463-AED31B2721F6}"/>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8" name="Text Placeholder 7">
            <a:extLst>
              <a:ext uri="{FF2B5EF4-FFF2-40B4-BE49-F238E27FC236}">
                <a16:creationId xmlns:a16="http://schemas.microsoft.com/office/drawing/2014/main" id="{F66B335E-8E1C-B946-807F-18A2F641A8B9}"/>
              </a:ext>
            </a:extLst>
          </p:cNvPr>
          <p:cNvSpPr>
            <a:spLocks noGrp="1"/>
          </p:cNvSpPr>
          <p:nvPr>
            <p:ph type="body" sz="quarter" idx="12"/>
          </p:nvPr>
        </p:nvSpPr>
        <p:spPr>
          <a:xfrm>
            <a:off x="676275" y="1371393"/>
            <a:ext cx="10836275" cy="361154"/>
          </a:xfrm>
        </p:spPr>
        <p:txBody>
          <a:bodyPr>
            <a:noAutofit/>
          </a:bodyPr>
          <a:lstStyle>
            <a:lvl1pPr marL="0" indent="0">
              <a:buFontTx/>
              <a:buNone/>
              <a:defRPr sz="2000"/>
            </a:lvl1pPr>
          </a:lstStyle>
          <a:p>
            <a:pPr lvl="0"/>
            <a:r>
              <a:rPr lang="en-US"/>
              <a:t>Click to edit Master text styles</a:t>
            </a:r>
          </a:p>
        </p:txBody>
      </p:sp>
    </p:spTree>
    <p:extLst>
      <p:ext uri="{BB962C8B-B14F-4D97-AF65-F5344CB8AC3E}">
        <p14:creationId xmlns:p14="http://schemas.microsoft.com/office/powerpoint/2010/main" val="80171810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F9503-5610-C243-8816-778741646BB6}"/>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8507FC12-61C4-3341-A2A5-679D70E0E1E9}"/>
              </a:ext>
            </a:extLst>
          </p:cNvPr>
          <p:cNvSpPr>
            <a:spLocks noGrp="1"/>
          </p:cNvSpPr>
          <p:nvPr>
            <p:ph type="ftr" sz="quarter" idx="11"/>
          </p:nvPr>
        </p:nvSpPr>
        <p:spPr/>
        <p:txBody>
          <a:bodyPr/>
          <a:lstStyle/>
          <a:p>
            <a:r>
              <a:rPr lang="en-US"/>
              <a:t>© 2021 ServiceNow, Inc. All Rights Reserved. Confidential.</a:t>
            </a:r>
          </a:p>
        </p:txBody>
      </p:sp>
      <p:sp>
        <p:nvSpPr>
          <p:cNvPr id="5" name="Slide Number Placeholder 4">
            <a:extLst>
              <a:ext uri="{FF2B5EF4-FFF2-40B4-BE49-F238E27FC236}">
                <a16:creationId xmlns:a16="http://schemas.microsoft.com/office/drawing/2014/main" id="{E94913C0-BD03-3049-BA7B-64EBBE37999E}"/>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6" name="Text Placeholder 4">
            <a:extLst>
              <a:ext uri="{FF2B5EF4-FFF2-40B4-BE49-F238E27FC236}">
                <a16:creationId xmlns:a16="http://schemas.microsoft.com/office/drawing/2014/main" id="{5CAEEEB2-1B7F-0A4E-AB3A-2053F0FAC4A1}"/>
              </a:ext>
            </a:extLst>
          </p:cNvPr>
          <p:cNvSpPr>
            <a:spLocks noGrp="1"/>
          </p:cNvSpPr>
          <p:nvPr>
            <p:ph type="body" sz="quarter" idx="13"/>
          </p:nvPr>
        </p:nvSpPr>
        <p:spPr>
          <a:xfrm>
            <a:off x="2133601" y="6172967"/>
            <a:ext cx="5913438" cy="214738"/>
          </a:xfrm>
        </p:spPr>
        <p:txBody>
          <a:bodyPr anchor="b" anchorCtr="0">
            <a:noAutofit/>
          </a:bodyPr>
          <a:lstStyle>
            <a:lvl1pPr marL="0" indent="0">
              <a:lnSpc>
                <a:spcPct val="90000"/>
              </a:lnSpc>
              <a:spcBef>
                <a:spcPts val="300"/>
              </a:spcBef>
              <a:spcAft>
                <a:spcPts val="0"/>
              </a:spcAft>
              <a:buFontTx/>
              <a:buNone/>
              <a:defRPr sz="600"/>
            </a:lvl1pPr>
            <a:lvl2pPr marL="457200" indent="0">
              <a:lnSpc>
                <a:spcPct val="100000"/>
              </a:lnSpc>
              <a:buFontTx/>
              <a:buNone/>
              <a:defRPr sz="600"/>
            </a:lvl2pPr>
            <a:lvl3pPr marL="914400" indent="0">
              <a:lnSpc>
                <a:spcPct val="100000"/>
              </a:lnSpc>
              <a:buFontTx/>
              <a:buNone/>
              <a:defRPr sz="600"/>
            </a:lvl3pPr>
            <a:lvl4pPr marL="1371600" indent="0">
              <a:lnSpc>
                <a:spcPct val="100000"/>
              </a:lnSpc>
              <a:buFontTx/>
              <a:buNone/>
              <a:defRPr sz="600"/>
            </a:lvl4pPr>
            <a:lvl5pPr marL="1828800" indent="0">
              <a:lnSpc>
                <a:spcPct val="100000"/>
              </a:lnSpc>
              <a:buFontTx/>
              <a:buNone/>
              <a:defRPr sz="600"/>
            </a:lvl5pPr>
          </a:lstStyle>
          <a:p>
            <a:pPr lvl="0"/>
            <a:r>
              <a:rPr lang="en-US"/>
              <a:t>Click to edit Master text styles</a:t>
            </a:r>
          </a:p>
        </p:txBody>
      </p:sp>
      <p:sp>
        <p:nvSpPr>
          <p:cNvPr id="7" name="Table Placeholder 6">
            <a:extLst>
              <a:ext uri="{FF2B5EF4-FFF2-40B4-BE49-F238E27FC236}">
                <a16:creationId xmlns:a16="http://schemas.microsoft.com/office/drawing/2014/main" id="{65B68517-CD6D-5044-904D-D4FB4B5A2843}"/>
              </a:ext>
            </a:extLst>
          </p:cNvPr>
          <p:cNvSpPr>
            <a:spLocks noGrp="1"/>
          </p:cNvSpPr>
          <p:nvPr>
            <p:ph type="tbl" sz="quarter" idx="14"/>
          </p:nvPr>
        </p:nvSpPr>
        <p:spPr>
          <a:xfrm>
            <a:off x="790575" y="2020888"/>
            <a:ext cx="10601325" cy="3363912"/>
          </a:xfrm>
        </p:spPr>
        <p:txBody>
          <a:bodyPr/>
          <a:lstStyle/>
          <a:p>
            <a:endParaRPr lang="en-US"/>
          </a:p>
        </p:txBody>
      </p:sp>
      <p:sp>
        <p:nvSpPr>
          <p:cNvPr id="8" name="Text Placeholder 7">
            <a:extLst>
              <a:ext uri="{FF2B5EF4-FFF2-40B4-BE49-F238E27FC236}">
                <a16:creationId xmlns:a16="http://schemas.microsoft.com/office/drawing/2014/main" id="{321F47EB-2BCE-492A-8305-C0AE78A526EC}"/>
              </a:ext>
            </a:extLst>
          </p:cNvPr>
          <p:cNvSpPr>
            <a:spLocks noGrp="1"/>
          </p:cNvSpPr>
          <p:nvPr>
            <p:ph type="body" sz="quarter" idx="15"/>
          </p:nvPr>
        </p:nvSpPr>
        <p:spPr>
          <a:xfrm>
            <a:off x="676275" y="1371600"/>
            <a:ext cx="10836275" cy="365760"/>
          </a:xfrm>
        </p:spPr>
        <p:txBody>
          <a:bodyPr vert="horz" lIns="91440" tIns="45720" rIns="91440" bIns="45720" rtlCol="0">
            <a:noAutofit/>
          </a:bodyPr>
          <a:lstStyle>
            <a:lvl1pPr>
              <a:defRPr lang="en-US" sz="2000" smtClean="0"/>
            </a:lvl1pPr>
            <a:lvl2pPr>
              <a:defRPr lang="en-US" smtClean="0"/>
            </a:lvl2pPr>
            <a:lvl3pPr>
              <a:defRPr lang="en-US" smtClean="0"/>
            </a:lvl3pPr>
            <a:lvl4pPr>
              <a:defRPr lang="en-US" smtClean="0"/>
            </a:lvl4pPr>
            <a:lvl5pPr>
              <a:defRPr lang="en-US"/>
            </a:lvl5pPr>
          </a:lstStyle>
          <a:p>
            <a:pPr marL="0" lvl="0" indent="0">
              <a:buFontTx/>
              <a:buNone/>
            </a:pPr>
            <a:r>
              <a:rPr lang="en-US"/>
              <a:t>Click to edit Master text styles</a:t>
            </a:r>
          </a:p>
        </p:txBody>
      </p:sp>
    </p:spTree>
    <p:extLst>
      <p:ext uri="{BB962C8B-B14F-4D97-AF65-F5344CB8AC3E}">
        <p14:creationId xmlns:p14="http://schemas.microsoft.com/office/powerpoint/2010/main" val="54193591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 Blank slide for charts, screensho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32C4360-DE61-8C40-AD7A-C94FC20FA1B7}"/>
              </a:ext>
            </a:extLst>
          </p:cNvPr>
          <p:cNvSpPr>
            <a:spLocks noGrp="1"/>
          </p:cNvSpPr>
          <p:nvPr>
            <p:ph type="ftr" sz="quarter" idx="11"/>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B7854E50-BD64-0344-BE77-9C6FC66CB31E}"/>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5" name="Text Placeholder 4">
            <a:extLst>
              <a:ext uri="{FF2B5EF4-FFF2-40B4-BE49-F238E27FC236}">
                <a16:creationId xmlns:a16="http://schemas.microsoft.com/office/drawing/2014/main" id="{A31BBF9B-FBA4-0942-8E97-1875BB6569C5}"/>
              </a:ext>
            </a:extLst>
          </p:cNvPr>
          <p:cNvSpPr>
            <a:spLocks noGrp="1"/>
          </p:cNvSpPr>
          <p:nvPr>
            <p:ph type="body" sz="quarter" idx="13"/>
          </p:nvPr>
        </p:nvSpPr>
        <p:spPr>
          <a:xfrm>
            <a:off x="2133601" y="6168927"/>
            <a:ext cx="5913438" cy="214738"/>
          </a:xfrm>
        </p:spPr>
        <p:txBody>
          <a:bodyPr anchor="b" anchorCtr="0">
            <a:noAutofit/>
          </a:bodyPr>
          <a:lstStyle>
            <a:lvl1pPr marL="0" indent="0">
              <a:lnSpc>
                <a:spcPct val="90000"/>
              </a:lnSpc>
              <a:spcBef>
                <a:spcPts val="300"/>
              </a:spcBef>
              <a:spcAft>
                <a:spcPts val="0"/>
              </a:spcAft>
              <a:buFontTx/>
              <a:buNone/>
              <a:defRPr sz="600"/>
            </a:lvl1pPr>
            <a:lvl2pPr marL="457200" indent="0">
              <a:lnSpc>
                <a:spcPct val="100000"/>
              </a:lnSpc>
              <a:buFontTx/>
              <a:buNone/>
              <a:defRPr sz="600"/>
            </a:lvl2pPr>
            <a:lvl3pPr marL="914400" indent="0">
              <a:lnSpc>
                <a:spcPct val="100000"/>
              </a:lnSpc>
              <a:buFontTx/>
              <a:buNone/>
              <a:defRPr sz="600"/>
            </a:lvl3pPr>
            <a:lvl4pPr marL="1371600" indent="0">
              <a:lnSpc>
                <a:spcPct val="100000"/>
              </a:lnSpc>
              <a:buFontTx/>
              <a:buNone/>
              <a:defRPr sz="600"/>
            </a:lvl4pPr>
            <a:lvl5pPr marL="1828800" indent="0">
              <a:lnSpc>
                <a:spcPct val="100000"/>
              </a:lnSpc>
              <a:buFontTx/>
              <a:buNone/>
              <a:defRPr sz="600"/>
            </a:lvl5pPr>
          </a:lstStyle>
          <a:p>
            <a:pPr lvl="0"/>
            <a:r>
              <a:rPr lang="en-US"/>
              <a:t>Click to edit Master text styles</a:t>
            </a:r>
          </a:p>
        </p:txBody>
      </p:sp>
    </p:spTree>
    <p:extLst>
      <p:ext uri="{BB962C8B-B14F-4D97-AF65-F5344CB8AC3E}">
        <p14:creationId xmlns:p14="http://schemas.microsoft.com/office/powerpoint/2010/main" val="155306837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fe Harb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0EBC5-C1B7-3348-B361-FA551838318D}"/>
              </a:ext>
            </a:extLst>
          </p:cNvPr>
          <p:cNvSpPr>
            <a:spLocks noGrp="1"/>
          </p:cNvSpPr>
          <p:nvPr>
            <p:ph type="title" hasCustomPrompt="1"/>
          </p:nvPr>
        </p:nvSpPr>
        <p:spPr/>
        <p:txBody>
          <a:bodyPr/>
          <a:lstStyle/>
          <a:p>
            <a:r>
              <a:rPr lang="en-US"/>
              <a:t>Safe harbor notice for forward-looking statements</a:t>
            </a:r>
          </a:p>
        </p:txBody>
      </p:sp>
      <p:sp>
        <p:nvSpPr>
          <p:cNvPr id="3" name="Footer Placeholder 2">
            <a:extLst>
              <a:ext uri="{FF2B5EF4-FFF2-40B4-BE49-F238E27FC236}">
                <a16:creationId xmlns:a16="http://schemas.microsoft.com/office/drawing/2014/main" id="{D66FFF76-6AC8-9F4E-910B-7819D533D593}"/>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36A09787-70B9-9D44-8CD5-BBA20EDA8C01}"/>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8" name="TextBox 7">
            <a:extLst>
              <a:ext uri="{FF2B5EF4-FFF2-40B4-BE49-F238E27FC236}">
                <a16:creationId xmlns:a16="http://schemas.microsoft.com/office/drawing/2014/main" id="{6A88F4A1-DB4E-4EA2-A9AC-D84244D61FDD}"/>
              </a:ext>
            </a:extLst>
          </p:cNvPr>
          <p:cNvSpPr txBox="1"/>
          <p:nvPr userDrawn="1"/>
        </p:nvSpPr>
        <p:spPr>
          <a:xfrm>
            <a:off x="704195" y="1559808"/>
            <a:ext cx="10687705" cy="3834896"/>
          </a:xfrm>
          <a:prstGeom prst="rect">
            <a:avLst/>
          </a:prstGeom>
          <a:noFill/>
        </p:spPr>
        <p:txBody>
          <a:bodyPr wrap="square">
            <a:spAutoFit/>
          </a:bodyPr>
          <a:lstStyle/>
          <a:p>
            <a:pPr>
              <a:lnSpc>
                <a:spcPct val="95000"/>
              </a:lnSpc>
            </a:pPr>
            <a:r>
              <a:rPr lang="en-US" sz="1600"/>
              <a:t>This presentation </a:t>
            </a:r>
            <a:r>
              <a:rPr lang="en-US" sz="1600" spc="-10" baseline="0"/>
              <a:t>may contain “forward-looking” statements that are based on our </a:t>
            </a:r>
            <a:r>
              <a:rPr lang="en-US" sz="1600"/>
              <a:t>beliefs and assumptions and on information currently available to us only as of the date of this presentation. These statements are intended to be covered by the safe harbor provisions contained in the U.S. Private Securities Litigation Reform Act of 1995. Forward-looking statements involve known and unknown risks, uncertainties, and other factors that may cause actual results to differ materially from those expected or implied by the forward-looking statements. Further information on these and other factors that could cause or contribute to such </a:t>
            </a:r>
            <a:r>
              <a:rPr lang="en-US" sz="1600" spc="-20" baseline="0"/>
              <a:t>differences include, but are not limited to, those discussed in the section titled “Risk Factors,” set forth in our </a:t>
            </a:r>
            <a:r>
              <a:rPr lang="en-US" sz="1600"/>
              <a:t>most recent Annual Report on Form 10-K and Quarterly Report on Form 10-Q and in our other Securities and Exchange Commission filings. We cannot guarantee that we will achieve the plans, intentions, or expectations disclosed in our forward‐looking statements, and you should not place undue reliance on </a:t>
            </a:r>
            <a:br>
              <a:rPr lang="en-US" sz="1600"/>
            </a:br>
            <a:r>
              <a:rPr lang="en-US" sz="1600"/>
              <a:t>our forward‐looking statements. The information on new products, features, or functionality is intended to outline our general product direction and should not be relied upon in making a purchasing decision, is </a:t>
            </a:r>
            <a:br>
              <a:rPr lang="en-US" sz="1600"/>
            </a:br>
            <a:r>
              <a:rPr lang="en-US" sz="1600" spc="-20" baseline="0"/>
              <a:t>for informational purposes only and shall not be incorporated into any contract, and is not a commitment, promise, or legal obligation to deliver any material, code, or functionality. The development, release, and </a:t>
            </a:r>
            <a:r>
              <a:rPr lang="en-US" sz="1600"/>
              <a:t>timing of any features or functionality described for our products remains at our sole discretion. We undertake no obligation, and do not intend, to update the forward-looking statements.</a:t>
            </a:r>
          </a:p>
        </p:txBody>
      </p:sp>
    </p:spTree>
    <p:extLst>
      <p:ext uri="{BB962C8B-B14F-4D97-AF65-F5344CB8AC3E}">
        <p14:creationId xmlns:p14="http://schemas.microsoft.com/office/powerpoint/2010/main" val="165845916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photo">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44BE8783-6296-494C-8036-167FDEF9421B}"/>
              </a:ext>
            </a:extLst>
          </p:cNvPr>
          <p:cNvSpPr>
            <a:spLocks noGrp="1"/>
          </p:cNvSpPr>
          <p:nvPr>
            <p:ph type="pic" sz="quarter" idx="17"/>
          </p:nvPr>
        </p:nvSpPr>
        <p:spPr>
          <a:xfrm>
            <a:off x="8047039" y="0"/>
            <a:ext cx="4141786" cy="6858000"/>
          </a:xfrm>
          <a:solidFill>
            <a:schemeClr val="bg1">
              <a:lumMod val="95000"/>
            </a:schemeClr>
          </a:solidFill>
        </p:spPr>
        <p:txBody>
          <a:bodyPr anchor="ctr" anchorCtr="0"/>
          <a:lstStyle/>
          <a:p>
            <a:endParaRPr lang="en-US"/>
          </a:p>
        </p:txBody>
      </p:sp>
      <p:sp>
        <p:nvSpPr>
          <p:cNvPr id="5" name="Text Placeholder 4">
            <a:extLst>
              <a:ext uri="{FF2B5EF4-FFF2-40B4-BE49-F238E27FC236}">
                <a16:creationId xmlns:a16="http://schemas.microsoft.com/office/drawing/2014/main" id="{A31BBF9B-FBA4-0942-8E97-1875BB6569C5}"/>
              </a:ext>
            </a:extLst>
          </p:cNvPr>
          <p:cNvSpPr>
            <a:spLocks noGrp="1"/>
          </p:cNvSpPr>
          <p:nvPr>
            <p:ph type="body" sz="quarter" idx="13"/>
          </p:nvPr>
        </p:nvSpPr>
        <p:spPr>
          <a:xfrm>
            <a:off x="2133601" y="6168927"/>
            <a:ext cx="5913438" cy="214738"/>
          </a:xfrm>
        </p:spPr>
        <p:txBody>
          <a:bodyPr anchor="b" anchorCtr="0">
            <a:noAutofit/>
          </a:bodyPr>
          <a:lstStyle>
            <a:lvl1pPr marL="0" indent="0">
              <a:lnSpc>
                <a:spcPct val="90000"/>
              </a:lnSpc>
              <a:spcBef>
                <a:spcPts val="300"/>
              </a:spcBef>
              <a:spcAft>
                <a:spcPts val="0"/>
              </a:spcAft>
              <a:buFontTx/>
              <a:buNone/>
              <a:defRPr sz="600"/>
            </a:lvl1pPr>
            <a:lvl2pPr marL="457200" indent="0">
              <a:lnSpc>
                <a:spcPct val="100000"/>
              </a:lnSpc>
              <a:buFontTx/>
              <a:buNone/>
              <a:defRPr sz="600"/>
            </a:lvl2pPr>
            <a:lvl3pPr marL="914400" indent="0">
              <a:lnSpc>
                <a:spcPct val="100000"/>
              </a:lnSpc>
              <a:buFontTx/>
              <a:buNone/>
              <a:defRPr sz="600"/>
            </a:lvl3pPr>
            <a:lvl4pPr marL="1371600" indent="0">
              <a:lnSpc>
                <a:spcPct val="100000"/>
              </a:lnSpc>
              <a:buFontTx/>
              <a:buNone/>
              <a:defRPr sz="600"/>
            </a:lvl4pPr>
            <a:lvl5pPr marL="1828800" indent="0">
              <a:lnSpc>
                <a:spcPct val="100000"/>
              </a:lnSpc>
              <a:buFontTx/>
              <a:buNone/>
              <a:defRPr sz="600"/>
            </a:lvl5pPr>
          </a:lstStyle>
          <a:p>
            <a:pPr lvl="0"/>
            <a:r>
              <a:rPr lang="en-US"/>
              <a:t>Click to edit Master text styles</a:t>
            </a:r>
          </a:p>
        </p:txBody>
      </p:sp>
    </p:spTree>
    <p:extLst>
      <p:ext uri="{BB962C8B-B14F-4D97-AF65-F5344CB8AC3E}">
        <p14:creationId xmlns:p14="http://schemas.microsoft.com/office/powerpoint/2010/main" val="105456214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E0919A1-5A96-6244-B62C-0F0AE6DD1B3D}"/>
              </a:ext>
            </a:extLst>
          </p:cNvPr>
          <p:cNvSpPr>
            <a:spLocks noGrp="1"/>
          </p:cNvSpPr>
          <p:nvPr>
            <p:ph type="pic" idx="1"/>
          </p:nvPr>
        </p:nvSpPr>
        <p:spPr>
          <a:xfrm>
            <a:off x="5364164" y="0"/>
            <a:ext cx="6824662" cy="6858000"/>
          </a:xfrm>
          <a:solidFill>
            <a:schemeClr val="bg1">
              <a:lumMod val="95000"/>
            </a:schemeClr>
          </a:solidFill>
        </p:spPr>
        <p:txBody>
          <a:bodyPr anchor="ctr" anchorCtr="0">
            <a:no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Content Placeholder 7">
            <a:extLst>
              <a:ext uri="{FF2B5EF4-FFF2-40B4-BE49-F238E27FC236}">
                <a16:creationId xmlns:a16="http://schemas.microsoft.com/office/drawing/2014/main" id="{799D7B19-6F8B-354C-AA55-DFD98542870C}"/>
              </a:ext>
            </a:extLst>
          </p:cNvPr>
          <p:cNvSpPr>
            <a:spLocks noGrp="1"/>
          </p:cNvSpPr>
          <p:nvPr>
            <p:ph sz="quarter" idx="13"/>
          </p:nvPr>
        </p:nvSpPr>
        <p:spPr>
          <a:xfrm>
            <a:off x="676275" y="1868488"/>
            <a:ext cx="4135438" cy="4033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05CAF6DB-8E17-DC41-8723-56F3F593471A}"/>
              </a:ext>
            </a:extLst>
          </p:cNvPr>
          <p:cNvSpPr>
            <a:spLocks noGrp="1"/>
          </p:cNvSpPr>
          <p:nvPr>
            <p:ph type="title"/>
          </p:nvPr>
        </p:nvSpPr>
        <p:spPr>
          <a:xfrm>
            <a:off x="676275" y="-14109"/>
            <a:ext cx="4687889" cy="1325880"/>
          </a:xfrm>
        </p:spPr>
        <p:txBody>
          <a:bodyPr/>
          <a:lstStyle/>
          <a:p>
            <a:r>
              <a:rPr lang="en-US"/>
              <a:t>Click to edit Master</a:t>
            </a:r>
          </a:p>
        </p:txBody>
      </p:sp>
    </p:spTree>
    <p:extLst>
      <p:ext uri="{BB962C8B-B14F-4D97-AF65-F5344CB8AC3E}">
        <p14:creationId xmlns:p14="http://schemas.microsoft.com/office/powerpoint/2010/main" val="79978285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on left  with Caption">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BA6C86B-E19E-4246-8A04-02528AA5D601}"/>
              </a:ext>
            </a:extLst>
          </p:cNvPr>
          <p:cNvSpPr>
            <a:spLocks noGrp="1"/>
          </p:cNvSpPr>
          <p:nvPr>
            <p:ph type="pic" sz="quarter" idx="12"/>
          </p:nvPr>
        </p:nvSpPr>
        <p:spPr>
          <a:xfrm>
            <a:off x="0" y="0"/>
            <a:ext cx="6823075" cy="6858000"/>
          </a:xfrm>
          <a:solidFill>
            <a:schemeClr val="bg1">
              <a:lumMod val="95000"/>
            </a:schemeClr>
          </a:solidFill>
        </p:spPr>
        <p:txBody>
          <a:bodyPr anchor="ctr" anchorCtr="0">
            <a:noAutofit/>
          </a:bodyPr>
          <a:lstStyle/>
          <a:p>
            <a:endParaRPr lang="en-US"/>
          </a:p>
        </p:txBody>
      </p:sp>
      <p:sp>
        <p:nvSpPr>
          <p:cNvPr id="3" name="Footer Placeholder 2">
            <a:extLst>
              <a:ext uri="{FF2B5EF4-FFF2-40B4-BE49-F238E27FC236}">
                <a16:creationId xmlns:a16="http://schemas.microsoft.com/office/drawing/2014/main" id="{7CF6530A-6254-9945-8B34-601BADE05DA8}"/>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C9F30513-E454-3C42-B088-486D3FEA61DE}"/>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8" name="Text Placeholder 7">
            <a:extLst>
              <a:ext uri="{FF2B5EF4-FFF2-40B4-BE49-F238E27FC236}">
                <a16:creationId xmlns:a16="http://schemas.microsoft.com/office/drawing/2014/main" id="{BC3E566D-53A8-6D48-9773-E274FFA123FB}"/>
              </a:ext>
            </a:extLst>
          </p:cNvPr>
          <p:cNvSpPr>
            <a:spLocks noGrp="1"/>
          </p:cNvSpPr>
          <p:nvPr>
            <p:ph type="body" sz="quarter" idx="13"/>
          </p:nvPr>
        </p:nvSpPr>
        <p:spPr>
          <a:xfrm>
            <a:off x="7259541" y="1878648"/>
            <a:ext cx="4253009" cy="4033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D08AD52A-5500-D04F-8CC5-38ABB863F6AD}"/>
              </a:ext>
            </a:extLst>
          </p:cNvPr>
          <p:cNvSpPr>
            <a:spLocks noGrp="1"/>
          </p:cNvSpPr>
          <p:nvPr>
            <p:ph type="title"/>
          </p:nvPr>
        </p:nvSpPr>
        <p:spPr>
          <a:xfrm>
            <a:off x="7259541" y="-23128"/>
            <a:ext cx="4253009" cy="1325880"/>
          </a:xfrm>
        </p:spPr>
        <p:txBody>
          <a:bodyPr/>
          <a:lstStyle/>
          <a:p>
            <a:r>
              <a:rPr lang="en-US"/>
              <a:t>Click to edit Master</a:t>
            </a:r>
          </a:p>
        </p:txBody>
      </p:sp>
    </p:spTree>
    <p:extLst>
      <p:ext uri="{BB962C8B-B14F-4D97-AF65-F5344CB8AC3E}">
        <p14:creationId xmlns:p14="http://schemas.microsoft.com/office/powerpoint/2010/main" val="424218662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points with imag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EAF4C498-4A20-6146-A563-6268A7A63E23}"/>
              </a:ext>
            </a:extLst>
          </p:cNvPr>
          <p:cNvSpPr>
            <a:spLocks noGrp="1"/>
          </p:cNvSpPr>
          <p:nvPr>
            <p:ph type="pic" sz="quarter" idx="17"/>
          </p:nvPr>
        </p:nvSpPr>
        <p:spPr>
          <a:xfrm>
            <a:off x="8047039" y="0"/>
            <a:ext cx="4141786" cy="6858000"/>
          </a:xfrm>
          <a:solidFill>
            <a:schemeClr val="bg1">
              <a:lumMod val="95000"/>
            </a:schemeClr>
          </a:solidFill>
        </p:spPr>
        <p:txBody>
          <a:bodyPr anchor="ctr" anchorCtr="0">
            <a:noAutofit/>
          </a:bodyPr>
          <a:lstStyle/>
          <a:p>
            <a:endParaRPr lang="en-US"/>
          </a:p>
        </p:txBody>
      </p:sp>
      <p:sp>
        <p:nvSpPr>
          <p:cNvPr id="2" name="Title 1">
            <a:extLst>
              <a:ext uri="{FF2B5EF4-FFF2-40B4-BE49-F238E27FC236}">
                <a16:creationId xmlns:a16="http://schemas.microsoft.com/office/drawing/2014/main" id="{E4B7FF19-D2F0-EF4A-AB7F-167BBB24FCE3}"/>
              </a:ext>
            </a:extLst>
          </p:cNvPr>
          <p:cNvSpPr>
            <a:spLocks noGrp="1"/>
          </p:cNvSpPr>
          <p:nvPr>
            <p:ph type="title"/>
          </p:nvPr>
        </p:nvSpPr>
        <p:spPr>
          <a:xfrm>
            <a:off x="676275" y="-14109"/>
            <a:ext cx="7392056" cy="1325880"/>
          </a:xfrm>
        </p:spPr>
        <p:txBody>
          <a:bodyPr/>
          <a:lstStyle>
            <a:lvl1pPr>
              <a:lnSpc>
                <a:spcPct val="90000"/>
              </a:lnSpc>
              <a:defRPr/>
            </a:lvl1pPr>
          </a:lstStyle>
          <a:p>
            <a:r>
              <a:rPr lang="en-US"/>
              <a:t>Click to edit Master title style</a:t>
            </a:r>
          </a:p>
        </p:txBody>
      </p:sp>
      <p:sp>
        <p:nvSpPr>
          <p:cNvPr id="5" name="1">
            <a:extLst>
              <a:ext uri="{FF2B5EF4-FFF2-40B4-BE49-F238E27FC236}">
                <a16:creationId xmlns:a16="http://schemas.microsoft.com/office/drawing/2014/main" id="{09AD3AC3-96B6-464A-92BC-E5A1DA97B430}"/>
              </a:ext>
            </a:extLst>
          </p:cNvPr>
          <p:cNvSpPr/>
          <p:nvPr userDrawn="1"/>
        </p:nvSpPr>
        <p:spPr>
          <a:xfrm>
            <a:off x="798014" y="2075519"/>
            <a:ext cx="618469" cy="618469"/>
          </a:xfrm>
          <a:prstGeom prst="ellipse">
            <a:avLst/>
          </a:prstGeom>
          <a:solidFill>
            <a:srgbClr val="81B5A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20" tIns="35720" rIns="35720" bIns="35720" anchor="ctr"/>
          <a:lstStyle>
            <a:lvl1pPr algn="ctr">
              <a:lnSpc>
                <a:spcPct val="100000"/>
              </a:lnSpc>
              <a:defRPr sz="8000" b="1">
                <a:solidFill>
                  <a:srgbClr val="283F41"/>
                </a:solidFill>
                <a:latin typeface="Gilroy"/>
                <a:ea typeface="Gilroy"/>
                <a:cs typeface="Gilroy"/>
                <a:sym typeface="Gilroy"/>
              </a:defRPr>
            </a:lvl1pPr>
          </a:lstStyle>
          <a:p>
            <a:pPr defTabSz="410775" hangingPunct="0"/>
            <a:r>
              <a:rPr sz="2500" kern="0">
                <a:latin typeface="Century Gothic" panose="020B0502020202020204" pitchFamily="34" charset="0"/>
              </a:rPr>
              <a:t>1</a:t>
            </a:r>
          </a:p>
        </p:txBody>
      </p:sp>
      <p:sp>
        <p:nvSpPr>
          <p:cNvPr id="6" name="1">
            <a:extLst>
              <a:ext uri="{FF2B5EF4-FFF2-40B4-BE49-F238E27FC236}">
                <a16:creationId xmlns:a16="http://schemas.microsoft.com/office/drawing/2014/main" id="{B1FC8FF0-3950-3947-82AB-7D820F39AE8B}"/>
              </a:ext>
            </a:extLst>
          </p:cNvPr>
          <p:cNvSpPr/>
          <p:nvPr userDrawn="1"/>
        </p:nvSpPr>
        <p:spPr>
          <a:xfrm>
            <a:off x="798014" y="3420925"/>
            <a:ext cx="618469" cy="618469"/>
          </a:xfrm>
          <a:prstGeom prst="ellipse">
            <a:avLst/>
          </a:prstGeom>
          <a:solidFill>
            <a:srgbClr val="81B5A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20" tIns="35720" rIns="35720" bIns="35720" anchor="ctr"/>
          <a:lstStyle>
            <a:lvl1pPr algn="ctr">
              <a:lnSpc>
                <a:spcPct val="100000"/>
              </a:lnSpc>
              <a:defRPr sz="8000" b="1">
                <a:solidFill>
                  <a:srgbClr val="283F41"/>
                </a:solidFill>
                <a:latin typeface="Gilroy"/>
                <a:ea typeface="Gilroy"/>
                <a:cs typeface="Gilroy"/>
                <a:sym typeface="Gilroy"/>
              </a:defRPr>
            </a:lvl1pPr>
          </a:lstStyle>
          <a:p>
            <a:pPr defTabSz="410775" hangingPunct="0"/>
            <a:r>
              <a:rPr lang="en-US" sz="2500" kern="0">
                <a:latin typeface="Century Gothic" panose="020B0502020202020204" pitchFamily="34" charset="0"/>
              </a:rPr>
              <a:t>2</a:t>
            </a:r>
            <a:endParaRPr sz="2500" kern="0">
              <a:latin typeface="Century Gothic" panose="020B0502020202020204" pitchFamily="34" charset="0"/>
            </a:endParaRPr>
          </a:p>
        </p:txBody>
      </p:sp>
      <p:sp>
        <p:nvSpPr>
          <p:cNvPr id="7" name="1">
            <a:extLst>
              <a:ext uri="{FF2B5EF4-FFF2-40B4-BE49-F238E27FC236}">
                <a16:creationId xmlns:a16="http://schemas.microsoft.com/office/drawing/2014/main" id="{772B7A41-346A-0E42-8ACB-2A32C540B6A2}"/>
              </a:ext>
            </a:extLst>
          </p:cNvPr>
          <p:cNvSpPr/>
          <p:nvPr userDrawn="1"/>
        </p:nvSpPr>
        <p:spPr>
          <a:xfrm>
            <a:off x="798014" y="4766331"/>
            <a:ext cx="618469" cy="618469"/>
          </a:xfrm>
          <a:prstGeom prst="ellipse">
            <a:avLst/>
          </a:prstGeom>
          <a:solidFill>
            <a:srgbClr val="81B5A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20" tIns="35720" rIns="35720" bIns="35720" anchor="ctr"/>
          <a:lstStyle>
            <a:lvl1pPr algn="ctr">
              <a:lnSpc>
                <a:spcPct val="100000"/>
              </a:lnSpc>
              <a:defRPr sz="8000" b="1">
                <a:solidFill>
                  <a:srgbClr val="283F41"/>
                </a:solidFill>
                <a:latin typeface="Gilroy"/>
                <a:ea typeface="Gilroy"/>
                <a:cs typeface="Gilroy"/>
                <a:sym typeface="Gilroy"/>
              </a:defRPr>
            </a:lvl1pPr>
          </a:lstStyle>
          <a:p>
            <a:pPr defTabSz="410775" hangingPunct="0"/>
            <a:r>
              <a:rPr lang="en-US" sz="2500" kern="0">
                <a:latin typeface="Century Gothic" panose="020B0502020202020204" pitchFamily="34" charset="0"/>
              </a:rPr>
              <a:t>3</a:t>
            </a:r>
            <a:endParaRPr sz="2500" kern="0">
              <a:latin typeface="Century Gothic" panose="020B0502020202020204" pitchFamily="34" charset="0"/>
            </a:endParaRPr>
          </a:p>
        </p:txBody>
      </p:sp>
      <p:sp>
        <p:nvSpPr>
          <p:cNvPr id="9" name="Text Placeholder 8">
            <a:extLst>
              <a:ext uri="{FF2B5EF4-FFF2-40B4-BE49-F238E27FC236}">
                <a16:creationId xmlns:a16="http://schemas.microsoft.com/office/drawing/2014/main" id="{242FEA37-4848-D44E-9C98-A400DD5CEEE8}"/>
              </a:ext>
            </a:extLst>
          </p:cNvPr>
          <p:cNvSpPr>
            <a:spLocks noGrp="1"/>
          </p:cNvSpPr>
          <p:nvPr>
            <p:ph type="body" sz="quarter" idx="12"/>
          </p:nvPr>
        </p:nvSpPr>
        <p:spPr>
          <a:xfrm>
            <a:off x="1471258" y="2228009"/>
            <a:ext cx="6023330" cy="548640"/>
          </a:xfrm>
          <a:ln>
            <a:noFill/>
          </a:ln>
        </p:spPr>
        <p:txBody>
          <a:bodyPr/>
          <a:lstStyle>
            <a:lvl1pPr marL="0" indent="0">
              <a:buFontTx/>
              <a:buNone/>
              <a:defRPr/>
            </a:lvl1pPr>
          </a:lstStyle>
          <a:p>
            <a:pPr lvl="0"/>
            <a:r>
              <a:rPr lang="en-US"/>
              <a:t>Click to edit Master text styles</a:t>
            </a:r>
          </a:p>
        </p:txBody>
      </p:sp>
      <p:sp>
        <p:nvSpPr>
          <p:cNvPr id="11" name="Text Placeholder 10">
            <a:extLst>
              <a:ext uri="{FF2B5EF4-FFF2-40B4-BE49-F238E27FC236}">
                <a16:creationId xmlns:a16="http://schemas.microsoft.com/office/drawing/2014/main" id="{84233DD8-D7E0-654C-A4FC-26B833593003}"/>
              </a:ext>
            </a:extLst>
          </p:cNvPr>
          <p:cNvSpPr>
            <a:spLocks noGrp="1"/>
          </p:cNvSpPr>
          <p:nvPr>
            <p:ph type="body" sz="quarter" idx="13"/>
          </p:nvPr>
        </p:nvSpPr>
        <p:spPr bwMode="gray">
          <a:xfrm>
            <a:off x="1471258" y="3615241"/>
            <a:ext cx="6023330" cy="548640"/>
          </a:xfrm>
          <a:ln>
            <a:noFill/>
          </a:ln>
        </p:spPr>
        <p:style>
          <a:lnRef idx="2">
            <a:schemeClr val="accent2"/>
          </a:lnRef>
          <a:fillRef idx="1">
            <a:schemeClr val="lt1"/>
          </a:fillRef>
          <a:effectRef idx="0">
            <a:schemeClr val="accent2"/>
          </a:effectRef>
          <a:fontRef idx="minor">
            <a:schemeClr val="dk1"/>
          </a:fontRef>
        </p:style>
        <p:txBody>
          <a:bodyPr/>
          <a:lstStyle>
            <a:lvl1pPr marL="0" indent="0">
              <a:buFontTx/>
              <a:buNone/>
              <a:defRPr/>
            </a:lvl1pPr>
          </a:lstStyle>
          <a:p>
            <a:pPr lvl="0"/>
            <a:r>
              <a:rPr lang="en-US"/>
              <a:t>Click to edit Master text styles</a:t>
            </a:r>
          </a:p>
        </p:txBody>
      </p:sp>
      <p:sp>
        <p:nvSpPr>
          <p:cNvPr id="13" name="Text Placeholder 12">
            <a:extLst>
              <a:ext uri="{FF2B5EF4-FFF2-40B4-BE49-F238E27FC236}">
                <a16:creationId xmlns:a16="http://schemas.microsoft.com/office/drawing/2014/main" id="{D608AB85-121A-D644-8410-761B1D337E8F}"/>
              </a:ext>
            </a:extLst>
          </p:cNvPr>
          <p:cNvSpPr>
            <a:spLocks noGrp="1"/>
          </p:cNvSpPr>
          <p:nvPr>
            <p:ph type="body" sz="quarter" idx="14"/>
          </p:nvPr>
        </p:nvSpPr>
        <p:spPr>
          <a:xfrm>
            <a:off x="1471258" y="4956684"/>
            <a:ext cx="6023330" cy="548640"/>
          </a:xfrm>
          <a:ln>
            <a:noFill/>
          </a:ln>
        </p:spPr>
        <p:txBody>
          <a:bodyPr/>
          <a:lstStyle>
            <a:lvl1pPr marL="0" indent="0">
              <a:buFontTx/>
              <a:buNone/>
              <a:defRPr/>
            </a:lvl1pPr>
          </a:lstStyle>
          <a:p>
            <a:pPr lvl="0"/>
            <a:r>
              <a:rPr lang="en-US"/>
              <a:t>Click to edit Master text styles</a:t>
            </a:r>
          </a:p>
        </p:txBody>
      </p:sp>
    </p:spTree>
    <p:extLst>
      <p:ext uri="{BB962C8B-B14F-4D97-AF65-F5344CB8AC3E}">
        <p14:creationId xmlns:p14="http://schemas.microsoft.com/office/powerpoint/2010/main" val="337014049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Right Pictur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EAF4C498-4A20-6146-A563-6268A7A63E23}"/>
              </a:ext>
            </a:extLst>
          </p:cNvPr>
          <p:cNvSpPr>
            <a:spLocks noGrp="1"/>
          </p:cNvSpPr>
          <p:nvPr>
            <p:ph type="pic" sz="quarter" idx="17"/>
          </p:nvPr>
        </p:nvSpPr>
        <p:spPr>
          <a:xfrm>
            <a:off x="8047038" y="0"/>
            <a:ext cx="4141786" cy="6858000"/>
          </a:xfrm>
          <a:solidFill>
            <a:schemeClr val="bg1">
              <a:lumMod val="95000"/>
            </a:schemeClr>
          </a:solidFill>
        </p:spPr>
        <p:txBody>
          <a:bodyPr anchor="ctr" anchorCtr="0">
            <a:noAutofit/>
          </a:bodyPr>
          <a:lstStyle/>
          <a:p>
            <a:endParaRPr lang="en-US"/>
          </a:p>
        </p:txBody>
      </p:sp>
      <p:sp>
        <p:nvSpPr>
          <p:cNvPr id="2" name="Title 1">
            <a:extLst>
              <a:ext uri="{FF2B5EF4-FFF2-40B4-BE49-F238E27FC236}">
                <a16:creationId xmlns:a16="http://schemas.microsoft.com/office/drawing/2014/main" id="{E4B7FF19-D2F0-EF4A-AB7F-167BBB24FCE3}"/>
              </a:ext>
            </a:extLst>
          </p:cNvPr>
          <p:cNvSpPr>
            <a:spLocks noGrp="1"/>
          </p:cNvSpPr>
          <p:nvPr>
            <p:ph type="title"/>
          </p:nvPr>
        </p:nvSpPr>
        <p:spPr>
          <a:xfrm>
            <a:off x="676275" y="-14109"/>
            <a:ext cx="10835640" cy="1325880"/>
          </a:xfrm>
        </p:spPr>
        <p:txBody>
          <a:bodyPr/>
          <a:lstStyle>
            <a:lvl1pPr>
              <a:lnSpc>
                <a:spcPct val="90000"/>
              </a:lnSpc>
              <a:defRPr/>
            </a:lvl1pPr>
          </a:lstStyle>
          <a:p>
            <a:r>
              <a:rPr lang="en-US"/>
              <a:t>Click to edit Master title style</a:t>
            </a:r>
          </a:p>
        </p:txBody>
      </p:sp>
    </p:spTree>
    <p:extLst>
      <p:ext uri="{BB962C8B-B14F-4D97-AF65-F5344CB8AC3E}">
        <p14:creationId xmlns:p14="http://schemas.microsoft.com/office/powerpoint/2010/main" val="26561852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ual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53647-EA6F-F24C-91CA-E091B9BE609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E9A88B96-BA79-5B40-9F99-B2EDECB4C3A3}"/>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1A714802-A35B-2247-9476-C6CC9861C837}"/>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6" name="Picture Placeholder 5">
            <a:extLst>
              <a:ext uri="{FF2B5EF4-FFF2-40B4-BE49-F238E27FC236}">
                <a16:creationId xmlns:a16="http://schemas.microsoft.com/office/drawing/2014/main" id="{BBE4C5B0-C2BF-2B4B-8A2D-2D013DD8569E}"/>
              </a:ext>
            </a:extLst>
          </p:cNvPr>
          <p:cNvSpPr>
            <a:spLocks noGrp="1"/>
          </p:cNvSpPr>
          <p:nvPr>
            <p:ph type="pic" sz="quarter" idx="12"/>
          </p:nvPr>
        </p:nvSpPr>
        <p:spPr>
          <a:xfrm>
            <a:off x="2012950" y="1462089"/>
            <a:ext cx="3895344" cy="3922712"/>
          </a:xfrm>
          <a:solidFill>
            <a:schemeClr val="bg1">
              <a:lumMod val="95000"/>
            </a:schemeClr>
          </a:solidFill>
        </p:spPr>
        <p:txBody>
          <a:bodyPr anchor="ctr" anchorCtr="0"/>
          <a:lstStyle/>
          <a:p>
            <a:endParaRPr lang="en-US"/>
          </a:p>
        </p:txBody>
      </p:sp>
      <p:sp>
        <p:nvSpPr>
          <p:cNvPr id="8" name="Picture Placeholder 7">
            <a:extLst>
              <a:ext uri="{FF2B5EF4-FFF2-40B4-BE49-F238E27FC236}">
                <a16:creationId xmlns:a16="http://schemas.microsoft.com/office/drawing/2014/main" id="{32635277-5223-9647-B137-4D8D07DD7B7B}"/>
              </a:ext>
            </a:extLst>
          </p:cNvPr>
          <p:cNvSpPr>
            <a:spLocks noGrp="1"/>
          </p:cNvSpPr>
          <p:nvPr>
            <p:ph type="pic" sz="quarter" idx="13"/>
          </p:nvPr>
        </p:nvSpPr>
        <p:spPr>
          <a:xfrm>
            <a:off x="6153151" y="1462088"/>
            <a:ext cx="3898900" cy="3922713"/>
          </a:xfrm>
          <a:solidFill>
            <a:schemeClr val="bg1">
              <a:lumMod val="95000"/>
            </a:schemeClr>
          </a:solidFill>
        </p:spPr>
        <p:txBody>
          <a:bodyPr anchor="ctr" anchorCtr="0"/>
          <a:lstStyle/>
          <a:p>
            <a:endParaRPr lang="en-US"/>
          </a:p>
        </p:txBody>
      </p:sp>
      <p:sp>
        <p:nvSpPr>
          <p:cNvPr id="7" name="Text Placeholder 11">
            <a:extLst>
              <a:ext uri="{FF2B5EF4-FFF2-40B4-BE49-F238E27FC236}">
                <a16:creationId xmlns:a16="http://schemas.microsoft.com/office/drawing/2014/main" id="{AA5B839F-65AF-734A-95E3-4E71F88745A3}"/>
              </a:ext>
            </a:extLst>
          </p:cNvPr>
          <p:cNvSpPr>
            <a:spLocks noGrp="1"/>
          </p:cNvSpPr>
          <p:nvPr>
            <p:ph type="body" sz="quarter" idx="15"/>
          </p:nvPr>
        </p:nvSpPr>
        <p:spPr>
          <a:xfrm>
            <a:off x="2020888" y="5518138"/>
            <a:ext cx="3343275" cy="365125"/>
          </a:xfrm>
        </p:spPr>
        <p:txBody>
          <a:bodyPr>
            <a:noAutofit/>
          </a:bodyPr>
          <a:lstStyle>
            <a:lvl1pPr marL="0" indent="0">
              <a:buFontTx/>
              <a:buNone/>
              <a:defRPr sz="1400"/>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lang="en-US"/>
              <a:t>Click to edit Master text styles</a:t>
            </a:r>
          </a:p>
        </p:txBody>
      </p:sp>
      <p:sp>
        <p:nvSpPr>
          <p:cNvPr id="9" name="Text Placeholder 13">
            <a:extLst>
              <a:ext uri="{FF2B5EF4-FFF2-40B4-BE49-F238E27FC236}">
                <a16:creationId xmlns:a16="http://schemas.microsoft.com/office/drawing/2014/main" id="{3A24166F-51E9-A64A-8CAE-A9977A7E1F82}"/>
              </a:ext>
            </a:extLst>
          </p:cNvPr>
          <p:cNvSpPr>
            <a:spLocks noGrp="1"/>
          </p:cNvSpPr>
          <p:nvPr>
            <p:ph type="body" sz="quarter" idx="16"/>
          </p:nvPr>
        </p:nvSpPr>
        <p:spPr>
          <a:xfrm>
            <a:off x="6154738" y="5518138"/>
            <a:ext cx="3346450" cy="365125"/>
          </a:xfrm>
        </p:spPr>
        <p:txBody>
          <a:bodyPr>
            <a:noAutofit/>
          </a:bodyPr>
          <a:lstStyle>
            <a:lvl1pPr marL="0" indent="0">
              <a:buFontTx/>
              <a:buNone/>
              <a:defRPr sz="1400"/>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lang="en-US"/>
              <a:t>Click to edit Master text styles</a:t>
            </a:r>
          </a:p>
        </p:txBody>
      </p:sp>
    </p:spTree>
    <p:extLst>
      <p:ext uri="{BB962C8B-B14F-4D97-AF65-F5344CB8AC3E}">
        <p14:creationId xmlns:p14="http://schemas.microsoft.com/office/powerpoint/2010/main" val="327613186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iple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D0D2-28D0-6F45-A332-A2DFFCEBA5A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9D90FB2-9E38-E741-B402-E236A2B8C515}"/>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0E96FE04-8973-254F-B614-FD2CFF518F75}"/>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6" name="Picture Placeholder 5">
            <a:extLst>
              <a:ext uri="{FF2B5EF4-FFF2-40B4-BE49-F238E27FC236}">
                <a16:creationId xmlns:a16="http://schemas.microsoft.com/office/drawing/2014/main" id="{E28F40CF-E918-934E-80BF-465A3EE2150D}"/>
              </a:ext>
            </a:extLst>
          </p:cNvPr>
          <p:cNvSpPr>
            <a:spLocks noGrp="1"/>
          </p:cNvSpPr>
          <p:nvPr>
            <p:ph type="pic" sz="quarter" idx="12"/>
          </p:nvPr>
        </p:nvSpPr>
        <p:spPr>
          <a:xfrm>
            <a:off x="798999" y="2020888"/>
            <a:ext cx="3346450" cy="3346450"/>
          </a:xfrm>
          <a:solidFill>
            <a:schemeClr val="bg1">
              <a:lumMod val="95000"/>
            </a:schemeClr>
          </a:solidFill>
        </p:spPr>
        <p:txBody>
          <a:bodyPr anchor="ctr" anchorCtr="0"/>
          <a:lstStyle/>
          <a:p>
            <a:endParaRPr lang="en-US"/>
          </a:p>
        </p:txBody>
      </p:sp>
      <p:sp>
        <p:nvSpPr>
          <p:cNvPr id="8" name="Picture Placeholder 7">
            <a:extLst>
              <a:ext uri="{FF2B5EF4-FFF2-40B4-BE49-F238E27FC236}">
                <a16:creationId xmlns:a16="http://schemas.microsoft.com/office/drawing/2014/main" id="{E6F2A05A-8C29-E746-BA87-4CA7E8F02D12}"/>
              </a:ext>
            </a:extLst>
          </p:cNvPr>
          <p:cNvSpPr>
            <a:spLocks noGrp="1" noChangeAspect="1"/>
          </p:cNvSpPr>
          <p:nvPr>
            <p:ph type="pic" sz="quarter" idx="13"/>
          </p:nvPr>
        </p:nvSpPr>
        <p:spPr>
          <a:xfrm>
            <a:off x="4420934" y="2020888"/>
            <a:ext cx="3346704" cy="3346704"/>
          </a:xfrm>
          <a:solidFill>
            <a:schemeClr val="bg1">
              <a:lumMod val="95000"/>
            </a:schemeClr>
          </a:solidFill>
        </p:spPr>
        <p:txBody>
          <a:bodyPr anchor="ctr" anchorCtr="0"/>
          <a:lstStyle/>
          <a:p>
            <a:endParaRPr lang="en-US"/>
          </a:p>
        </p:txBody>
      </p:sp>
      <p:sp>
        <p:nvSpPr>
          <p:cNvPr id="10" name="Picture Placeholder 9">
            <a:extLst>
              <a:ext uri="{FF2B5EF4-FFF2-40B4-BE49-F238E27FC236}">
                <a16:creationId xmlns:a16="http://schemas.microsoft.com/office/drawing/2014/main" id="{E1AB9BCF-6ED8-364D-9345-67B996D5032F}"/>
              </a:ext>
            </a:extLst>
          </p:cNvPr>
          <p:cNvSpPr>
            <a:spLocks noGrp="1" noChangeAspect="1"/>
          </p:cNvSpPr>
          <p:nvPr>
            <p:ph type="pic" sz="quarter" idx="14"/>
          </p:nvPr>
        </p:nvSpPr>
        <p:spPr>
          <a:xfrm>
            <a:off x="8036902" y="2020888"/>
            <a:ext cx="3346704" cy="3346704"/>
          </a:xfrm>
          <a:solidFill>
            <a:schemeClr val="bg1">
              <a:lumMod val="95000"/>
            </a:schemeClr>
          </a:solidFill>
        </p:spPr>
        <p:txBody>
          <a:bodyPr anchor="ctr" anchorCtr="0"/>
          <a:lstStyle/>
          <a:p>
            <a:endParaRPr lang="en-US"/>
          </a:p>
        </p:txBody>
      </p:sp>
      <p:sp>
        <p:nvSpPr>
          <p:cNvPr id="12" name="Text Placeholder 11">
            <a:extLst>
              <a:ext uri="{FF2B5EF4-FFF2-40B4-BE49-F238E27FC236}">
                <a16:creationId xmlns:a16="http://schemas.microsoft.com/office/drawing/2014/main" id="{189FAD61-047F-9143-B2A3-DD71D79EA87B}"/>
              </a:ext>
            </a:extLst>
          </p:cNvPr>
          <p:cNvSpPr>
            <a:spLocks noGrp="1"/>
          </p:cNvSpPr>
          <p:nvPr>
            <p:ph type="body" sz="quarter" idx="15"/>
          </p:nvPr>
        </p:nvSpPr>
        <p:spPr>
          <a:xfrm>
            <a:off x="798513" y="5518138"/>
            <a:ext cx="3343275" cy="365125"/>
          </a:xfrm>
        </p:spPr>
        <p:txBody>
          <a:bodyPr>
            <a:noAutofit/>
          </a:bodyPr>
          <a:lstStyle>
            <a:lvl1pPr marL="0" indent="0">
              <a:buFontTx/>
              <a:buNone/>
              <a:defRPr sz="1400"/>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lang="en-US"/>
              <a:t>Click to edit Master text styles</a:t>
            </a:r>
          </a:p>
        </p:txBody>
      </p:sp>
      <p:sp>
        <p:nvSpPr>
          <p:cNvPr id="14" name="Text Placeholder 13">
            <a:extLst>
              <a:ext uri="{FF2B5EF4-FFF2-40B4-BE49-F238E27FC236}">
                <a16:creationId xmlns:a16="http://schemas.microsoft.com/office/drawing/2014/main" id="{629FC7D4-8743-BF4C-87A5-9A21757609BE}"/>
              </a:ext>
            </a:extLst>
          </p:cNvPr>
          <p:cNvSpPr>
            <a:spLocks noGrp="1"/>
          </p:cNvSpPr>
          <p:nvPr>
            <p:ph type="body" sz="quarter" idx="16"/>
          </p:nvPr>
        </p:nvSpPr>
        <p:spPr>
          <a:xfrm>
            <a:off x="4421188" y="5518138"/>
            <a:ext cx="3346450" cy="365125"/>
          </a:xfrm>
        </p:spPr>
        <p:txBody>
          <a:bodyPr>
            <a:noAutofit/>
          </a:bodyPr>
          <a:lstStyle>
            <a:lvl1pPr marL="0" indent="0">
              <a:buFontTx/>
              <a:buNone/>
              <a:defRPr sz="1400"/>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lang="en-US"/>
              <a:t>Click to edit Master text styles</a:t>
            </a:r>
          </a:p>
        </p:txBody>
      </p:sp>
      <p:sp>
        <p:nvSpPr>
          <p:cNvPr id="16" name="Text Placeholder 15">
            <a:extLst>
              <a:ext uri="{FF2B5EF4-FFF2-40B4-BE49-F238E27FC236}">
                <a16:creationId xmlns:a16="http://schemas.microsoft.com/office/drawing/2014/main" id="{0FCDED72-CBD0-5E46-BC74-96F27E08509B}"/>
              </a:ext>
            </a:extLst>
          </p:cNvPr>
          <p:cNvSpPr>
            <a:spLocks noGrp="1"/>
          </p:cNvSpPr>
          <p:nvPr>
            <p:ph type="body" sz="quarter" idx="17"/>
          </p:nvPr>
        </p:nvSpPr>
        <p:spPr>
          <a:xfrm>
            <a:off x="8047038" y="5518138"/>
            <a:ext cx="3336568" cy="365125"/>
          </a:xfrm>
        </p:spPr>
        <p:txBody>
          <a:bodyPr>
            <a:noAutofit/>
          </a:bodyPr>
          <a:lstStyle>
            <a:lvl1pPr marL="0" indent="0">
              <a:buFontTx/>
              <a:buNone/>
              <a:defRPr sz="1400"/>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lang="en-US"/>
              <a:t>Click to edit Master text styles</a:t>
            </a:r>
          </a:p>
        </p:txBody>
      </p:sp>
    </p:spTree>
    <p:extLst>
      <p:ext uri="{BB962C8B-B14F-4D97-AF65-F5344CB8AC3E}">
        <p14:creationId xmlns:p14="http://schemas.microsoft.com/office/powerpoint/2010/main" val="408863064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picture full blee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305A32E-8A05-B340-84F0-B8B4DA751EA6}"/>
              </a:ext>
            </a:extLst>
          </p:cNvPr>
          <p:cNvSpPr>
            <a:spLocks noGrp="1"/>
          </p:cNvSpPr>
          <p:nvPr>
            <p:ph type="pic" sz="quarter" idx="12"/>
          </p:nvPr>
        </p:nvSpPr>
        <p:spPr>
          <a:xfrm>
            <a:off x="0" y="7070"/>
            <a:ext cx="6035675" cy="6850930"/>
          </a:xfrm>
          <a:solidFill>
            <a:schemeClr val="bg1">
              <a:lumMod val="95000"/>
            </a:schemeClr>
          </a:solidFill>
        </p:spPr>
        <p:txBody>
          <a:bodyPr anchor="ctr" anchorCtr="0"/>
          <a:lstStyle/>
          <a:p>
            <a:endParaRPr lang="en-US"/>
          </a:p>
        </p:txBody>
      </p:sp>
      <p:sp>
        <p:nvSpPr>
          <p:cNvPr id="8" name="Picture Placeholder 7">
            <a:extLst>
              <a:ext uri="{FF2B5EF4-FFF2-40B4-BE49-F238E27FC236}">
                <a16:creationId xmlns:a16="http://schemas.microsoft.com/office/drawing/2014/main" id="{C2DC9B19-461B-6E4E-8038-66158F24AD92}"/>
              </a:ext>
            </a:extLst>
          </p:cNvPr>
          <p:cNvSpPr>
            <a:spLocks noGrp="1"/>
          </p:cNvSpPr>
          <p:nvPr>
            <p:ph type="pic" sz="quarter" idx="13"/>
          </p:nvPr>
        </p:nvSpPr>
        <p:spPr>
          <a:xfrm>
            <a:off x="6153151" y="0"/>
            <a:ext cx="6035675" cy="6850930"/>
          </a:xfrm>
          <a:solidFill>
            <a:schemeClr val="bg1">
              <a:lumMod val="95000"/>
            </a:schemeClr>
          </a:solidFill>
        </p:spPr>
        <p:txBody>
          <a:bodyPr anchor="ctr" anchorCtr="0"/>
          <a:lstStyle/>
          <a:p>
            <a:endParaRPr lang="en-US"/>
          </a:p>
        </p:txBody>
      </p:sp>
      <p:sp>
        <p:nvSpPr>
          <p:cNvPr id="9" name="Title 8">
            <a:extLst>
              <a:ext uri="{FF2B5EF4-FFF2-40B4-BE49-F238E27FC236}">
                <a16:creationId xmlns:a16="http://schemas.microsoft.com/office/drawing/2014/main" id="{10181FDA-074E-8843-ACCD-000A3DDA4111}"/>
              </a:ext>
            </a:extLst>
          </p:cNvPr>
          <p:cNvSpPr>
            <a:spLocks noGrp="1"/>
          </p:cNvSpPr>
          <p:nvPr>
            <p:ph type="title"/>
          </p:nvPr>
        </p:nvSpPr>
        <p:spPr>
          <a:xfrm>
            <a:off x="691773" y="388470"/>
            <a:ext cx="4017963" cy="510530"/>
          </a:xfrm>
        </p:spPr>
        <p:txBody>
          <a:bodyPr anchor="b" anchorCtr="0">
            <a:noAutofit/>
          </a:bodyPr>
          <a:lstStyle>
            <a:lvl1pPr>
              <a:lnSpc>
                <a:spcPct val="90000"/>
              </a:lnSpc>
              <a:defRPr sz="2000"/>
            </a:lvl1pPr>
          </a:lstStyle>
          <a:p>
            <a:r>
              <a:rPr lang="en-US"/>
              <a:t>Click to edit Master title style</a:t>
            </a:r>
          </a:p>
        </p:txBody>
      </p:sp>
      <p:sp>
        <p:nvSpPr>
          <p:cNvPr id="11" name="Text Placeholder 10">
            <a:extLst>
              <a:ext uri="{FF2B5EF4-FFF2-40B4-BE49-F238E27FC236}">
                <a16:creationId xmlns:a16="http://schemas.microsoft.com/office/drawing/2014/main" id="{40215EB2-FAC6-DA43-9837-7D8071EB51EF}"/>
              </a:ext>
            </a:extLst>
          </p:cNvPr>
          <p:cNvSpPr>
            <a:spLocks noGrp="1"/>
          </p:cNvSpPr>
          <p:nvPr>
            <p:ph type="body" sz="quarter" idx="14"/>
          </p:nvPr>
        </p:nvSpPr>
        <p:spPr>
          <a:xfrm>
            <a:off x="6722337" y="202491"/>
            <a:ext cx="4568825" cy="696509"/>
          </a:xfrm>
        </p:spPr>
        <p:txBody>
          <a:bodyPr anchor="b" anchorCtr="0">
            <a:noAutofit/>
          </a:bodyPr>
          <a:lstStyle>
            <a:lvl1pPr marL="0" indent="0">
              <a:lnSpc>
                <a:spcPct val="90000"/>
              </a:lnSpc>
              <a:buFontTx/>
              <a:buNone/>
              <a:defRPr sz="2000" b="1"/>
            </a:lvl1pPr>
          </a:lstStyle>
          <a:p>
            <a:pPr lvl="0"/>
            <a:r>
              <a:rPr lang="en-US"/>
              <a:t>Click to edit Master text styles</a:t>
            </a:r>
          </a:p>
        </p:txBody>
      </p:sp>
    </p:spTree>
    <p:extLst>
      <p:ext uri="{BB962C8B-B14F-4D97-AF65-F5344CB8AC3E}">
        <p14:creationId xmlns:p14="http://schemas.microsoft.com/office/powerpoint/2010/main" val="320521205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picture full ble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A023F56-E82B-F944-AE32-50AA351E9634}"/>
              </a:ext>
            </a:extLst>
          </p:cNvPr>
          <p:cNvSpPr>
            <a:spLocks noGrp="1"/>
          </p:cNvSpPr>
          <p:nvPr>
            <p:ph type="pic" sz="quarter" idx="15"/>
          </p:nvPr>
        </p:nvSpPr>
        <p:spPr>
          <a:xfrm>
            <a:off x="0" y="0"/>
            <a:ext cx="4017033" cy="6858000"/>
          </a:xfrm>
          <a:solidFill>
            <a:schemeClr val="bg1">
              <a:lumMod val="95000"/>
            </a:schemeClr>
          </a:solidFill>
        </p:spPr>
        <p:txBody>
          <a:bodyPr anchor="ctr" anchorCtr="0"/>
          <a:lstStyle/>
          <a:p>
            <a:endParaRPr lang="en-US"/>
          </a:p>
        </p:txBody>
      </p:sp>
      <p:sp>
        <p:nvSpPr>
          <p:cNvPr id="19" name="Picture Placeholder 4">
            <a:extLst>
              <a:ext uri="{FF2B5EF4-FFF2-40B4-BE49-F238E27FC236}">
                <a16:creationId xmlns:a16="http://schemas.microsoft.com/office/drawing/2014/main" id="{908D6882-4335-064B-A8DF-93E81A540F21}"/>
              </a:ext>
            </a:extLst>
          </p:cNvPr>
          <p:cNvSpPr>
            <a:spLocks noGrp="1"/>
          </p:cNvSpPr>
          <p:nvPr>
            <p:ph type="pic" sz="quarter" idx="16"/>
          </p:nvPr>
        </p:nvSpPr>
        <p:spPr>
          <a:xfrm>
            <a:off x="4155146" y="0"/>
            <a:ext cx="3891891" cy="6858000"/>
          </a:xfrm>
          <a:solidFill>
            <a:schemeClr val="bg1">
              <a:lumMod val="95000"/>
            </a:schemeClr>
          </a:solidFill>
        </p:spPr>
        <p:txBody>
          <a:bodyPr anchor="ctr" anchorCtr="0"/>
          <a:lstStyle/>
          <a:p>
            <a:endParaRPr lang="en-US"/>
          </a:p>
        </p:txBody>
      </p:sp>
      <p:sp>
        <p:nvSpPr>
          <p:cNvPr id="20" name="Picture Placeholder 4">
            <a:extLst>
              <a:ext uri="{FF2B5EF4-FFF2-40B4-BE49-F238E27FC236}">
                <a16:creationId xmlns:a16="http://schemas.microsoft.com/office/drawing/2014/main" id="{178C58B0-83E2-654C-8079-70A6B182BFB3}"/>
              </a:ext>
            </a:extLst>
          </p:cNvPr>
          <p:cNvSpPr>
            <a:spLocks noGrp="1"/>
          </p:cNvSpPr>
          <p:nvPr>
            <p:ph type="pic" sz="quarter" idx="17"/>
          </p:nvPr>
        </p:nvSpPr>
        <p:spPr>
          <a:xfrm>
            <a:off x="8171793" y="0"/>
            <a:ext cx="4017032" cy="6858000"/>
          </a:xfrm>
          <a:solidFill>
            <a:schemeClr val="bg1">
              <a:lumMod val="95000"/>
            </a:schemeClr>
          </a:solidFill>
        </p:spPr>
        <p:txBody>
          <a:bodyPr anchor="ctr" anchorCtr="0"/>
          <a:lstStyle/>
          <a:p>
            <a:endParaRPr lang="en-US"/>
          </a:p>
        </p:txBody>
      </p:sp>
      <p:sp>
        <p:nvSpPr>
          <p:cNvPr id="9" name="Title 8">
            <a:extLst>
              <a:ext uri="{FF2B5EF4-FFF2-40B4-BE49-F238E27FC236}">
                <a16:creationId xmlns:a16="http://schemas.microsoft.com/office/drawing/2014/main" id="{10181FDA-074E-8843-ACCD-000A3DDA4111}"/>
              </a:ext>
            </a:extLst>
          </p:cNvPr>
          <p:cNvSpPr>
            <a:spLocks noGrp="1"/>
          </p:cNvSpPr>
          <p:nvPr>
            <p:ph type="title"/>
          </p:nvPr>
        </p:nvSpPr>
        <p:spPr>
          <a:xfrm>
            <a:off x="138114" y="38745"/>
            <a:ext cx="3905249" cy="857608"/>
          </a:xfrm>
        </p:spPr>
        <p:txBody>
          <a:bodyPr>
            <a:noAutofit/>
          </a:bodyPr>
          <a:lstStyle>
            <a:lvl1pPr>
              <a:lnSpc>
                <a:spcPct val="90000"/>
              </a:lnSpc>
              <a:defRPr sz="2000"/>
            </a:lvl1pPr>
          </a:lstStyle>
          <a:p>
            <a:r>
              <a:rPr lang="en-US"/>
              <a:t>Click to edit Master title style</a:t>
            </a:r>
          </a:p>
        </p:txBody>
      </p:sp>
      <p:sp>
        <p:nvSpPr>
          <p:cNvPr id="11" name="Text Placeholder 10">
            <a:extLst>
              <a:ext uri="{FF2B5EF4-FFF2-40B4-BE49-F238E27FC236}">
                <a16:creationId xmlns:a16="http://schemas.microsoft.com/office/drawing/2014/main" id="{40215EB2-FAC6-DA43-9837-7D8071EB51EF}"/>
              </a:ext>
            </a:extLst>
          </p:cNvPr>
          <p:cNvSpPr>
            <a:spLocks noGrp="1"/>
          </p:cNvSpPr>
          <p:nvPr>
            <p:ph type="body" sz="quarter" idx="14"/>
          </p:nvPr>
        </p:nvSpPr>
        <p:spPr>
          <a:xfrm>
            <a:off x="4221564" y="38745"/>
            <a:ext cx="3858797" cy="857403"/>
          </a:xfrm>
        </p:spPr>
        <p:txBody>
          <a:bodyPr anchor="b" anchorCtr="0">
            <a:noAutofit/>
          </a:bodyPr>
          <a:lstStyle>
            <a:lvl1pPr marL="0" indent="0">
              <a:lnSpc>
                <a:spcPct val="90000"/>
              </a:lnSpc>
              <a:buFontTx/>
              <a:buNone/>
              <a:defRPr sz="2000" b="1"/>
            </a:lvl1pPr>
          </a:lstStyle>
          <a:p>
            <a:pPr lvl="0"/>
            <a:r>
              <a:rPr lang="en-US"/>
              <a:t>Click to edit Master text styles</a:t>
            </a:r>
          </a:p>
        </p:txBody>
      </p:sp>
      <p:sp>
        <p:nvSpPr>
          <p:cNvPr id="21" name="Text Placeholder 10">
            <a:extLst>
              <a:ext uri="{FF2B5EF4-FFF2-40B4-BE49-F238E27FC236}">
                <a16:creationId xmlns:a16="http://schemas.microsoft.com/office/drawing/2014/main" id="{444DB5ED-8EED-4D45-8002-A6203EC293CB}"/>
              </a:ext>
            </a:extLst>
          </p:cNvPr>
          <p:cNvSpPr>
            <a:spLocks noGrp="1"/>
          </p:cNvSpPr>
          <p:nvPr>
            <p:ph type="body" sz="quarter" idx="18"/>
          </p:nvPr>
        </p:nvSpPr>
        <p:spPr>
          <a:xfrm>
            <a:off x="8181431" y="38745"/>
            <a:ext cx="3858797" cy="857403"/>
          </a:xfrm>
        </p:spPr>
        <p:txBody>
          <a:bodyPr anchor="b" anchorCtr="0">
            <a:noAutofit/>
          </a:bodyPr>
          <a:lstStyle>
            <a:lvl1pPr marL="0" indent="0">
              <a:lnSpc>
                <a:spcPct val="90000"/>
              </a:lnSpc>
              <a:buFontTx/>
              <a:buNone/>
              <a:defRPr sz="2000" b="1"/>
            </a:lvl1pPr>
          </a:lstStyle>
          <a:p>
            <a:pPr lvl="0"/>
            <a:r>
              <a:rPr lang="en-US"/>
              <a:t>Click to edit Master text styles</a:t>
            </a:r>
          </a:p>
        </p:txBody>
      </p:sp>
    </p:spTree>
    <p:extLst>
      <p:ext uri="{BB962C8B-B14F-4D97-AF65-F5344CB8AC3E}">
        <p14:creationId xmlns:p14="http://schemas.microsoft.com/office/powerpoint/2010/main" val="341382409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llag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D2F57E6B-0A3E-1C47-9A0B-D2736C358718}"/>
              </a:ext>
            </a:extLst>
          </p:cNvPr>
          <p:cNvSpPr>
            <a:spLocks noGrp="1"/>
          </p:cNvSpPr>
          <p:nvPr>
            <p:ph type="pic" sz="quarter" idx="19"/>
          </p:nvPr>
        </p:nvSpPr>
        <p:spPr>
          <a:xfrm>
            <a:off x="5481637" y="0"/>
            <a:ext cx="6707187" cy="3365500"/>
          </a:xfrm>
          <a:solidFill>
            <a:schemeClr val="bg1">
              <a:lumMod val="95000"/>
            </a:schemeClr>
          </a:solidFill>
        </p:spPr>
        <p:txBody>
          <a:bodyPr anchor="ctr" anchorCtr="0"/>
          <a:lstStyle/>
          <a:p>
            <a:endParaRPr lang="en-US"/>
          </a:p>
        </p:txBody>
      </p:sp>
      <p:sp>
        <p:nvSpPr>
          <p:cNvPr id="5" name="Picture Placeholder 4">
            <a:extLst>
              <a:ext uri="{FF2B5EF4-FFF2-40B4-BE49-F238E27FC236}">
                <a16:creationId xmlns:a16="http://schemas.microsoft.com/office/drawing/2014/main" id="{6A023F56-E82B-F944-AE32-50AA351E9634}"/>
              </a:ext>
            </a:extLst>
          </p:cNvPr>
          <p:cNvSpPr>
            <a:spLocks noGrp="1"/>
          </p:cNvSpPr>
          <p:nvPr>
            <p:ph type="pic" sz="quarter" idx="15"/>
          </p:nvPr>
        </p:nvSpPr>
        <p:spPr>
          <a:xfrm>
            <a:off x="-16089" y="0"/>
            <a:ext cx="5380251" cy="6858000"/>
          </a:xfrm>
          <a:solidFill>
            <a:schemeClr val="bg1">
              <a:lumMod val="95000"/>
            </a:schemeClr>
          </a:solidFill>
        </p:spPr>
        <p:txBody>
          <a:bodyPr anchor="ctr" anchorCtr="0"/>
          <a:lstStyle/>
          <a:p>
            <a:endParaRPr lang="en-US"/>
          </a:p>
        </p:txBody>
      </p:sp>
      <p:sp>
        <p:nvSpPr>
          <p:cNvPr id="19" name="Picture Placeholder 4">
            <a:extLst>
              <a:ext uri="{FF2B5EF4-FFF2-40B4-BE49-F238E27FC236}">
                <a16:creationId xmlns:a16="http://schemas.microsoft.com/office/drawing/2014/main" id="{908D6882-4335-064B-A8DF-93E81A540F21}"/>
              </a:ext>
            </a:extLst>
          </p:cNvPr>
          <p:cNvSpPr>
            <a:spLocks noGrp="1"/>
          </p:cNvSpPr>
          <p:nvPr>
            <p:ph type="pic" sz="quarter" idx="16"/>
          </p:nvPr>
        </p:nvSpPr>
        <p:spPr>
          <a:xfrm>
            <a:off x="5481637" y="3486150"/>
            <a:ext cx="3235325" cy="3371850"/>
          </a:xfrm>
          <a:solidFill>
            <a:schemeClr val="bg1">
              <a:lumMod val="95000"/>
            </a:schemeClr>
          </a:solidFill>
        </p:spPr>
        <p:txBody>
          <a:bodyPr anchor="ctr" anchorCtr="0"/>
          <a:lstStyle/>
          <a:p>
            <a:endParaRPr lang="en-US"/>
          </a:p>
        </p:txBody>
      </p:sp>
      <p:sp>
        <p:nvSpPr>
          <p:cNvPr id="20" name="Picture Placeholder 4">
            <a:extLst>
              <a:ext uri="{FF2B5EF4-FFF2-40B4-BE49-F238E27FC236}">
                <a16:creationId xmlns:a16="http://schemas.microsoft.com/office/drawing/2014/main" id="{178C58B0-83E2-654C-8079-70A6B182BFB3}"/>
              </a:ext>
            </a:extLst>
          </p:cNvPr>
          <p:cNvSpPr>
            <a:spLocks noGrp="1"/>
          </p:cNvSpPr>
          <p:nvPr>
            <p:ph type="pic" sz="quarter" idx="17"/>
          </p:nvPr>
        </p:nvSpPr>
        <p:spPr>
          <a:xfrm>
            <a:off x="8834438" y="3486150"/>
            <a:ext cx="3354387" cy="3371850"/>
          </a:xfrm>
          <a:solidFill>
            <a:schemeClr val="bg1">
              <a:lumMod val="95000"/>
            </a:schemeClr>
          </a:solidFill>
        </p:spPr>
        <p:txBody>
          <a:bodyPr anchor="ctr" anchorCtr="0"/>
          <a:lstStyle/>
          <a:p>
            <a:endParaRPr lang="en-US"/>
          </a:p>
        </p:txBody>
      </p:sp>
    </p:spTree>
    <p:extLst>
      <p:ext uri="{BB962C8B-B14F-4D97-AF65-F5344CB8AC3E}">
        <p14:creationId xmlns:p14="http://schemas.microsoft.com/office/powerpoint/2010/main" val="423768869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picture full blee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7860EA2-C79E-D542-8682-57AF1B1BFEE7}"/>
              </a:ext>
            </a:extLst>
          </p:cNvPr>
          <p:cNvSpPr>
            <a:spLocks noGrp="1"/>
          </p:cNvSpPr>
          <p:nvPr>
            <p:ph type="pic" sz="quarter" idx="12"/>
          </p:nvPr>
        </p:nvSpPr>
        <p:spPr>
          <a:xfrm>
            <a:off x="0" y="0"/>
            <a:ext cx="12188825" cy="6858000"/>
          </a:xfrm>
          <a:solidFill>
            <a:schemeClr val="bg1">
              <a:lumMod val="95000"/>
            </a:schemeClr>
          </a:solidFill>
        </p:spPr>
        <p:txBody>
          <a:bodyPr anchor="ctr" anchorCtr="0"/>
          <a:lstStyle/>
          <a:p>
            <a:endParaRPr lang="en-US"/>
          </a:p>
        </p:txBody>
      </p:sp>
      <p:sp>
        <p:nvSpPr>
          <p:cNvPr id="2" name="Title 1">
            <a:extLst>
              <a:ext uri="{FF2B5EF4-FFF2-40B4-BE49-F238E27FC236}">
                <a16:creationId xmlns:a16="http://schemas.microsoft.com/office/drawing/2014/main" id="{3B16F32A-4EBC-AF42-80A1-61B420C9299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297485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_Slide_Dark">
    <p:bg>
      <p:bgPr>
        <a:solidFill>
          <a:schemeClr val="tx1"/>
        </a:solidFill>
        <a:effectLst/>
      </p:bgPr>
    </p:bg>
    <p:spTree>
      <p:nvGrpSpPr>
        <p:cNvPr id="1" name=""/>
        <p:cNvGrpSpPr/>
        <p:nvPr/>
      </p:nvGrpSpPr>
      <p:grpSpPr>
        <a:xfrm>
          <a:off x="0" y="0"/>
          <a:ext cx="0" cy="0"/>
          <a:chOff x="0" y="0"/>
          <a:chExt cx="0" cy="0"/>
        </a:xfrm>
      </p:grpSpPr>
      <p:sp>
        <p:nvSpPr>
          <p:cNvPr id="15" name="Title 47">
            <a:extLst>
              <a:ext uri="{FF2B5EF4-FFF2-40B4-BE49-F238E27FC236}">
                <a16:creationId xmlns:a16="http://schemas.microsoft.com/office/drawing/2014/main" id="{84D9505D-4AC7-1D48-B1A2-8E72FC33FD69}"/>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bg1"/>
                </a:solidFill>
              </a:defRPr>
            </a:lvl1pPr>
          </a:lstStyle>
          <a:p>
            <a:r>
              <a:rPr lang="en-US"/>
              <a:t>Click to edit Master title style</a:t>
            </a:r>
          </a:p>
        </p:txBody>
      </p:sp>
      <p:sp>
        <p:nvSpPr>
          <p:cNvPr id="16" name="Text Placeholder 49">
            <a:extLst>
              <a:ext uri="{FF2B5EF4-FFF2-40B4-BE49-F238E27FC236}">
                <a16:creationId xmlns:a16="http://schemas.microsoft.com/office/drawing/2014/main" id="{B3D96E09-D7A1-F843-8ABC-7DCB908CA977}"/>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3" name="Footer Placeholder 4">
            <a:extLst>
              <a:ext uri="{FF2B5EF4-FFF2-40B4-BE49-F238E27FC236}">
                <a16:creationId xmlns:a16="http://schemas.microsoft.com/office/drawing/2014/main" id="{46A296FE-7C23-4B7C-8B94-ACEC886C0810}"/>
              </a:ext>
            </a:extLst>
          </p:cNvPr>
          <p:cNvSpPr>
            <a:spLocks noGrp="1"/>
          </p:cNvSpPr>
          <p:nvPr>
            <p:ph type="ftr" sz="quarter" idx="11"/>
          </p:nvPr>
        </p:nvSpPr>
        <p:spPr>
          <a:xfrm>
            <a:off x="8281663" y="6189654"/>
            <a:ext cx="2565400" cy="214746"/>
          </a:xfrm>
        </p:spPr>
        <p:txBody>
          <a:bodyPr/>
          <a:lstStyle>
            <a:lvl1pPr>
              <a:defRPr>
                <a:solidFill>
                  <a:schemeClr val="bg2"/>
                </a:solidFill>
              </a:defRPr>
            </a:lvl1pPr>
          </a:lstStyle>
          <a:p>
            <a:r>
              <a:rPr lang="en-US"/>
              <a:t>© 2021 ServiceNow, Inc. All Rights Reserved. Confidential.</a:t>
            </a:r>
          </a:p>
        </p:txBody>
      </p:sp>
      <p:sp>
        <p:nvSpPr>
          <p:cNvPr id="14" name="Slide Number Placeholder 5">
            <a:extLst>
              <a:ext uri="{FF2B5EF4-FFF2-40B4-BE49-F238E27FC236}">
                <a16:creationId xmlns:a16="http://schemas.microsoft.com/office/drawing/2014/main" id="{1BAB5D36-01D2-466A-908D-700EE65E3D87}"/>
              </a:ext>
            </a:extLst>
          </p:cNvPr>
          <p:cNvSpPr>
            <a:spLocks noGrp="1"/>
          </p:cNvSpPr>
          <p:nvPr>
            <p:ph type="sldNum" sz="quarter" idx="12"/>
          </p:nvPr>
        </p:nvSpPr>
        <p:spPr>
          <a:xfrm>
            <a:off x="10816983" y="6175800"/>
            <a:ext cx="667701" cy="228600"/>
          </a:xfrm>
        </p:spPr>
        <p:txBody>
          <a:bodyPr/>
          <a:lstStyle>
            <a:lvl1pPr>
              <a:defRPr>
                <a:solidFill>
                  <a:schemeClr val="bg2"/>
                </a:solidFill>
              </a:defRPr>
            </a:lvl1pPr>
          </a:lstStyle>
          <a:p>
            <a:fld id="{A9B9714D-1B27-0B43-A9CC-9EF2921F49DC}" type="slidenum">
              <a:rPr lang="en-US" smtClean="0"/>
              <a:pPr/>
              <a:t>‹#›</a:t>
            </a:fld>
            <a:endParaRPr lang="en-US"/>
          </a:p>
        </p:txBody>
      </p:sp>
      <p:grpSp>
        <p:nvGrpSpPr>
          <p:cNvPr id="23" name="Graphic 28">
            <a:extLst>
              <a:ext uri="{FF2B5EF4-FFF2-40B4-BE49-F238E27FC236}">
                <a16:creationId xmlns:a16="http://schemas.microsoft.com/office/drawing/2014/main" id="{7676467A-99C1-4ACB-840F-89A07FAFEB95}"/>
              </a:ext>
            </a:extLst>
          </p:cNvPr>
          <p:cNvGrpSpPr>
            <a:grpSpLocks noChangeAspect="1"/>
          </p:cNvGrpSpPr>
          <p:nvPr userDrawn="1"/>
        </p:nvGrpSpPr>
        <p:grpSpPr bwMode="black">
          <a:xfrm>
            <a:off x="783562" y="6173892"/>
            <a:ext cx="588989" cy="162562"/>
            <a:chOff x="4724433" y="3391882"/>
            <a:chExt cx="3520097" cy="971550"/>
          </a:xfrm>
          <a:solidFill>
            <a:schemeClr val="bg1"/>
          </a:solidFill>
        </p:grpSpPr>
        <p:sp>
          <p:nvSpPr>
            <p:cNvPr id="24" name="Freeform: Shape 98">
              <a:extLst>
                <a:ext uri="{FF2B5EF4-FFF2-40B4-BE49-F238E27FC236}">
                  <a16:creationId xmlns:a16="http://schemas.microsoft.com/office/drawing/2014/main" id="{7F01235B-D468-4AB6-BC69-12746CBB10DB}"/>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25" name="Freeform: Shape 99">
              <a:extLst>
                <a:ext uri="{FF2B5EF4-FFF2-40B4-BE49-F238E27FC236}">
                  <a16:creationId xmlns:a16="http://schemas.microsoft.com/office/drawing/2014/main" id="{C4B1B73E-2637-464C-BA9D-228371262BA7}"/>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accent1"/>
            </a:solidFill>
            <a:ln w="9525" cap="flat">
              <a:noFill/>
              <a:prstDash val="solid"/>
              <a:miter/>
            </a:ln>
          </p:spPr>
          <p:txBody>
            <a:bodyPr rtlCol="0" anchor="ctr"/>
            <a:lstStyle/>
            <a:p>
              <a:endParaRPr lang="en-US" sz="1799"/>
            </a:p>
          </p:txBody>
        </p:sp>
        <p:sp>
          <p:nvSpPr>
            <p:cNvPr id="26" name="Freeform: Shape 100">
              <a:extLst>
                <a:ext uri="{FF2B5EF4-FFF2-40B4-BE49-F238E27FC236}">
                  <a16:creationId xmlns:a16="http://schemas.microsoft.com/office/drawing/2014/main" id="{C1BD1F33-A442-44D4-B19C-B8FEEE9998A4}"/>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7" name="Freeform: Shape 101">
              <a:extLst>
                <a:ext uri="{FF2B5EF4-FFF2-40B4-BE49-F238E27FC236}">
                  <a16:creationId xmlns:a16="http://schemas.microsoft.com/office/drawing/2014/main" id="{B756DC0B-D41B-4E83-8E41-DBD479387792}"/>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8" name="Freeform: Shape 102">
              <a:extLst>
                <a:ext uri="{FF2B5EF4-FFF2-40B4-BE49-F238E27FC236}">
                  <a16:creationId xmlns:a16="http://schemas.microsoft.com/office/drawing/2014/main" id="{01563A87-CA24-4F8B-9AC2-671D04787C73}"/>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244624847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_Slide_1">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DC77C692-C05B-0D44-A3A2-993F718AA9DA}"/>
              </a:ext>
            </a:extLst>
          </p:cNvPr>
          <p:cNvSpPr/>
          <p:nvPr userDrawn="1"/>
        </p:nvSpPr>
        <p:spPr bwMode="white">
          <a:xfrm>
            <a:off x="557212" y="5957888"/>
            <a:ext cx="1042987" cy="6000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47">
            <a:extLst>
              <a:ext uri="{FF2B5EF4-FFF2-40B4-BE49-F238E27FC236}">
                <a16:creationId xmlns:a16="http://schemas.microsoft.com/office/drawing/2014/main" id="{C5970F6F-02E3-B640-BD03-912C14AF2E0D}"/>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bg1"/>
                </a:solidFill>
              </a:defRPr>
            </a:lvl1pPr>
          </a:lstStyle>
          <a:p>
            <a:r>
              <a:rPr lang="en-US"/>
              <a:t>Click to edit Master title style</a:t>
            </a:r>
          </a:p>
        </p:txBody>
      </p:sp>
      <p:sp>
        <p:nvSpPr>
          <p:cNvPr id="22" name="Text Placeholder 49">
            <a:extLst>
              <a:ext uri="{FF2B5EF4-FFF2-40B4-BE49-F238E27FC236}">
                <a16:creationId xmlns:a16="http://schemas.microsoft.com/office/drawing/2014/main" id="{2C3B92D3-82BC-8849-BD62-137532F2D5DF}"/>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27" name="Graphic 28">
            <a:extLst>
              <a:ext uri="{FF2B5EF4-FFF2-40B4-BE49-F238E27FC236}">
                <a16:creationId xmlns:a16="http://schemas.microsoft.com/office/drawing/2014/main" id="{313F2797-DB94-4D03-90A5-FF7F816844F7}"/>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28" name="Freeform: Shape 98">
              <a:extLst>
                <a:ext uri="{FF2B5EF4-FFF2-40B4-BE49-F238E27FC236}">
                  <a16:creationId xmlns:a16="http://schemas.microsoft.com/office/drawing/2014/main" id="{3B42F6E9-8CB6-494E-9640-55D341114154}"/>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29" name="Freeform: Shape 99">
              <a:extLst>
                <a:ext uri="{FF2B5EF4-FFF2-40B4-BE49-F238E27FC236}">
                  <a16:creationId xmlns:a16="http://schemas.microsoft.com/office/drawing/2014/main" id="{5BA18714-520A-4657-AB62-849D5D626F3B}"/>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30" name="Freeform: Shape 100">
              <a:extLst>
                <a:ext uri="{FF2B5EF4-FFF2-40B4-BE49-F238E27FC236}">
                  <a16:creationId xmlns:a16="http://schemas.microsoft.com/office/drawing/2014/main" id="{603108B2-A939-4352-97C4-C2FD60FD4FB7}"/>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31" name="Freeform: Shape 101">
              <a:extLst>
                <a:ext uri="{FF2B5EF4-FFF2-40B4-BE49-F238E27FC236}">
                  <a16:creationId xmlns:a16="http://schemas.microsoft.com/office/drawing/2014/main" id="{2EB91C09-A5FB-4250-992F-9A3D8063BB2F}"/>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32" name="Freeform: Shape 102">
              <a:extLst>
                <a:ext uri="{FF2B5EF4-FFF2-40B4-BE49-F238E27FC236}">
                  <a16:creationId xmlns:a16="http://schemas.microsoft.com/office/drawing/2014/main" id="{821649EF-ECE8-4463-8F06-F25C43B9DF86}"/>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378618985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_Slide_2">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14A06888-7A7B-8846-84FD-3810F36BDC20}"/>
              </a:ext>
            </a:extLst>
          </p:cNvPr>
          <p:cNvSpPr/>
          <p:nvPr userDrawn="1"/>
        </p:nvSpPr>
        <p:spPr bwMode="white">
          <a:xfrm>
            <a:off x="676276" y="6000750"/>
            <a:ext cx="823912" cy="403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47">
            <a:extLst>
              <a:ext uri="{FF2B5EF4-FFF2-40B4-BE49-F238E27FC236}">
                <a16:creationId xmlns:a16="http://schemas.microsoft.com/office/drawing/2014/main" id="{AD93D2F4-9AB2-824E-96E0-4AEF19924F57}"/>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bg1"/>
                </a:solidFill>
              </a:defRPr>
            </a:lvl1pPr>
          </a:lstStyle>
          <a:p>
            <a:r>
              <a:rPr lang="en-US"/>
              <a:t>Click to edit Master title style</a:t>
            </a:r>
          </a:p>
        </p:txBody>
      </p:sp>
      <p:sp>
        <p:nvSpPr>
          <p:cNvPr id="16" name="Text Placeholder 49">
            <a:extLst>
              <a:ext uri="{FF2B5EF4-FFF2-40B4-BE49-F238E27FC236}">
                <a16:creationId xmlns:a16="http://schemas.microsoft.com/office/drawing/2014/main" id="{75500A8C-D095-CD48-96F2-F13BD6358833}"/>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3" name="Graphic 28">
            <a:extLst>
              <a:ext uri="{FF2B5EF4-FFF2-40B4-BE49-F238E27FC236}">
                <a16:creationId xmlns:a16="http://schemas.microsoft.com/office/drawing/2014/main" id="{7D8A3CBE-4130-4B13-97C2-3A165A5465FA}"/>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4" name="Freeform: Shape 98">
              <a:extLst>
                <a:ext uri="{FF2B5EF4-FFF2-40B4-BE49-F238E27FC236}">
                  <a16:creationId xmlns:a16="http://schemas.microsoft.com/office/drawing/2014/main" id="{9C8C9C1F-9A34-4FB9-B048-B7263D2C7F5F}"/>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7" name="Freeform: Shape 99">
              <a:extLst>
                <a:ext uri="{FF2B5EF4-FFF2-40B4-BE49-F238E27FC236}">
                  <a16:creationId xmlns:a16="http://schemas.microsoft.com/office/drawing/2014/main" id="{0B95FB64-C3FF-45B5-BF1F-DCE04F335D0A}"/>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8" name="Freeform: Shape 100">
              <a:extLst>
                <a:ext uri="{FF2B5EF4-FFF2-40B4-BE49-F238E27FC236}">
                  <a16:creationId xmlns:a16="http://schemas.microsoft.com/office/drawing/2014/main" id="{E4C9985B-F558-4EDF-949A-B639D33DBD57}"/>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19" name="Freeform: Shape 101">
              <a:extLst>
                <a:ext uri="{FF2B5EF4-FFF2-40B4-BE49-F238E27FC236}">
                  <a16:creationId xmlns:a16="http://schemas.microsoft.com/office/drawing/2014/main" id="{37EF7DD9-284F-4EE1-BC2E-4E086562D136}"/>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0" name="Freeform: Shape 102">
              <a:extLst>
                <a:ext uri="{FF2B5EF4-FFF2-40B4-BE49-F238E27FC236}">
                  <a16:creationId xmlns:a16="http://schemas.microsoft.com/office/drawing/2014/main" id="{559F7CE9-2521-4EAB-AE53-C1BD2B721A0C}"/>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74852695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_Slide_3">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F18EF8A7-0923-9F42-A89E-B7262CB33BFF}"/>
              </a:ext>
            </a:extLst>
          </p:cNvPr>
          <p:cNvSpPr/>
          <p:nvPr userDrawn="1"/>
        </p:nvSpPr>
        <p:spPr bwMode="white">
          <a:xfrm>
            <a:off x="683049" y="6175800"/>
            <a:ext cx="817139"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47">
            <a:extLst>
              <a:ext uri="{FF2B5EF4-FFF2-40B4-BE49-F238E27FC236}">
                <a16:creationId xmlns:a16="http://schemas.microsoft.com/office/drawing/2014/main" id="{3A61D825-8574-B04B-9327-65B4BC411ACE}"/>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bg1"/>
                </a:solidFill>
              </a:defRPr>
            </a:lvl1pPr>
          </a:lstStyle>
          <a:p>
            <a:r>
              <a:rPr lang="en-US"/>
              <a:t>Click to edit Master title style</a:t>
            </a:r>
          </a:p>
        </p:txBody>
      </p:sp>
      <p:sp>
        <p:nvSpPr>
          <p:cNvPr id="17" name="Text Placeholder 49">
            <a:extLst>
              <a:ext uri="{FF2B5EF4-FFF2-40B4-BE49-F238E27FC236}">
                <a16:creationId xmlns:a16="http://schemas.microsoft.com/office/drawing/2014/main" id="{288596F8-34AE-EB4A-B58B-8644D3527547}"/>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4" name="Graphic 28">
            <a:extLst>
              <a:ext uri="{FF2B5EF4-FFF2-40B4-BE49-F238E27FC236}">
                <a16:creationId xmlns:a16="http://schemas.microsoft.com/office/drawing/2014/main" id="{24765004-0942-4954-9DAC-7E80B13538F6}"/>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5" name="Freeform: Shape 98">
              <a:extLst>
                <a:ext uri="{FF2B5EF4-FFF2-40B4-BE49-F238E27FC236}">
                  <a16:creationId xmlns:a16="http://schemas.microsoft.com/office/drawing/2014/main" id="{1D2D9FE1-F60C-4B08-B339-33C18250F4A5}"/>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8" name="Freeform: Shape 99">
              <a:extLst>
                <a:ext uri="{FF2B5EF4-FFF2-40B4-BE49-F238E27FC236}">
                  <a16:creationId xmlns:a16="http://schemas.microsoft.com/office/drawing/2014/main" id="{DF06BBD7-0A56-4612-920C-FCE25182F8EB}"/>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9" name="Freeform: Shape 100">
              <a:extLst>
                <a:ext uri="{FF2B5EF4-FFF2-40B4-BE49-F238E27FC236}">
                  <a16:creationId xmlns:a16="http://schemas.microsoft.com/office/drawing/2014/main" id="{8C702FB0-E226-42B8-9370-7EA1E47DD8B8}"/>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0" name="Freeform: Shape 101">
              <a:extLst>
                <a:ext uri="{FF2B5EF4-FFF2-40B4-BE49-F238E27FC236}">
                  <a16:creationId xmlns:a16="http://schemas.microsoft.com/office/drawing/2014/main" id="{CE8B7D5F-365A-4CEF-A514-6D30E65235E0}"/>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1" name="Freeform: Shape 102">
              <a:extLst>
                <a:ext uri="{FF2B5EF4-FFF2-40B4-BE49-F238E27FC236}">
                  <a16:creationId xmlns:a16="http://schemas.microsoft.com/office/drawing/2014/main" id="{A314674F-D27B-4D6E-B264-FEC21E76AE1E}"/>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34586929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_Slide_4">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DA952E23-370A-B545-BEAA-6D8CAB62168E}"/>
              </a:ext>
            </a:extLst>
          </p:cNvPr>
          <p:cNvSpPr/>
          <p:nvPr userDrawn="1"/>
        </p:nvSpPr>
        <p:spPr bwMode="white">
          <a:xfrm>
            <a:off x="676276" y="6043613"/>
            <a:ext cx="766762" cy="3607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47">
            <a:extLst>
              <a:ext uri="{FF2B5EF4-FFF2-40B4-BE49-F238E27FC236}">
                <a16:creationId xmlns:a16="http://schemas.microsoft.com/office/drawing/2014/main" id="{E68ACE3B-1101-F347-A7BC-CE10A9ADAC93}"/>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tx1"/>
                </a:solidFill>
              </a:defRPr>
            </a:lvl1pPr>
          </a:lstStyle>
          <a:p>
            <a:r>
              <a:rPr lang="en-US"/>
              <a:t>Click to edit Master title style</a:t>
            </a:r>
          </a:p>
        </p:txBody>
      </p:sp>
      <p:sp>
        <p:nvSpPr>
          <p:cNvPr id="16" name="Text Placeholder 49">
            <a:extLst>
              <a:ext uri="{FF2B5EF4-FFF2-40B4-BE49-F238E27FC236}">
                <a16:creationId xmlns:a16="http://schemas.microsoft.com/office/drawing/2014/main" id="{16F5B464-1275-B547-B52C-E21583D82CF7}"/>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tx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3" name="Graphic 28">
            <a:extLst>
              <a:ext uri="{FF2B5EF4-FFF2-40B4-BE49-F238E27FC236}">
                <a16:creationId xmlns:a16="http://schemas.microsoft.com/office/drawing/2014/main" id="{F40D9827-B9FD-4CED-9ECE-4B143967F892}"/>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4" name="Freeform: Shape 98">
              <a:extLst>
                <a:ext uri="{FF2B5EF4-FFF2-40B4-BE49-F238E27FC236}">
                  <a16:creationId xmlns:a16="http://schemas.microsoft.com/office/drawing/2014/main" id="{48CC5728-BEE7-4B3C-B7F7-33E596D16ED0}"/>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7" name="Freeform: Shape 99">
              <a:extLst>
                <a:ext uri="{FF2B5EF4-FFF2-40B4-BE49-F238E27FC236}">
                  <a16:creationId xmlns:a16="http://schemas.microsoft.com/office/drawing/2014/main" id="{473F7250-4E42-4D9E-BB6D-6A730FFA0578}"/>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8" name="Freeform: Shape 100">
              <a:extLst>
                <a:ext uri="{FF2B5EF4-FFF2-40B4-BE49-F238E27FC236}">
                  <a16:creationId xmlns:a16="http://schemas.microsoft.com/office/drawing/2014/main" id="{8339B397-4816-4B2D-98B2-2C2A98639894}"/>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19" name="Freeform: Shape 101">
              <a:extLst>
                <a:ext uri="{FF2B5EF4-FFF2-40B4-BE49-F238E27FC236}">
                  <a16:creationId xmlns:a16="http://schemas.microsoft.com/office/drawing/2014/main" id="{39C8ACD1-9BC0-479D-99B5-258DD009FBF6}"/>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0" name="Freeform: Shape 102">
              <a:extLst>
                <a:ext uri="{FF2B5EF4-FFF2-40B4-BE49-F238E27FC236}">
                  <a16:creationId xmlns:a16="http://schemas.microsoft.com/office/drawing/2014/main" id="{E7FAA1F9-D291-430B-8838-41655359C8C2}"/>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408604143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_Slide_5">
    <p:bg>
      <p:bgPr>
        <a:solidFill>
          <a:srgbClr val="AFE1CD"/>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5DC7C64A-E19F-064D-A864-97737428AEEE}"/>
              </a:ext>
            </a:extLst>
          </p:cNvPr>
          <p:cNvSpPr/>
          <p:nvPr userDrawn="1"/>
        </p:nvSpPr>
        <p:spPr bwMode="white">
          <a:xfrm>
            <a:off x="683049" y="6029325"/>
            <a:ext cx="774276" cy="375075"/>
          </a:xfrm>
          <a:prstGeom prst="rect">
            <a:avLst/>
          </a:prstGeom>
          <a:solidFill>
            <a:srgbClr val="AFE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47">
            <a:extLst>
              <a:ext uri="{FF2B5EF4-FFF2-40B4-BE49-F238E27FC236}">
                <a16:creationId xmlns:a16="http://schemas.microsoft.com/office/drawing/2014/main" id="{7D368C63-D706-3247-BD8F-B1E491971012}"/>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tx1"/>
                </a:solidFill>
              </a:defRPr>
            </a:lvl1pPr>
          </a:lstStyle>
          <a:p>
            <a:r>
              <a:rPr lang="en-US"/>
              <a:t>Click to edit Master title style</a:t>
            </a:r>
          </a:p>
        </p:txBody>
      </p:sp>
      <p:sp>
        <p:nvSpPr>
          <p:cNvPr id="19" name="Text Placeholder 49">
            <a:extLst>
              <a:ext uri="{FF2B5EF4-FFF2-40B4-BE49-F238E27FC236}">
                <a16:creationId xmlns:a16="http://schemas.microsoft.com/office/drawing/2014/main" id="{9BE97447-E841-874B-BC67-61FC2725696E}"/>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tx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6" name="Graphic 28">
            <a:extLst>
              <a:ext uri="{FF2B5EF4-FFF2-40B4-BE49-F238E27FC236}">
                <a16:creationId xmlns:a16="http://schemas.microsoft.com/office/drawing/2014/main" id="{73B39FFF-30A4-4D5D-BFA0-148DA6F49DB6}"/>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7" name="Freeform: Shape 98">
              <a:extLst>
                <a:ext uri="{FF2B5EF4-FFF2-40B4-BE49-F238E27FC236}">
                  <a16:creationId xmlns:a16="http://schemas.microsoft.com/office/drawing/2014/main" id="{68E1C420-4A3C-4B72-BD83-3518751A7E52}"/>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20" name="Freeform: Shape 99">
              <a:extLst>
                <a:ext uri="{FF2B5EF4-FFF2-40B4-BE49-F238E27FC236}">
                  <a16:creationId xmlns:a16="http://schemas.microsoft.com/office/drawing/2014/main" id="{F818931D-2CF2-46BD-A78D-FF5B3B66CCBB}"/>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21" name="Freeform: Shape 100">
              <a:extLst>
                <a:ext uri="{FF2B5EF4-FFF2-40B4-BE49-F238E27FC236}">
                  <a16:creationId xmlns:a16="http://schemas.microsoft.com/office/drawing/2014/main" id="{660D80DC-A6AE-4423-AA70-9F20B39BC35D}"/>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2" name="Freeform: Shape 101">
              <a:extLst>
                <a:ext uri="{FF2B5EF4-FFF2-40B4-BE49-F238E27FC236}">
                  <a16:creationId xmlns:a16="http://schemas.microsoft.com/office/drawing/2014/main" id="{91583C6D-AF4F-46D7-AF40-5C4B37A7EAC2}"/>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3" name="Freeform: Shape 102">
              <a:extLst>
                <a:ext uri="{FF2B5EF4-FFF2-40B4-BE49-F238E27FC236}">
                  <a16:creationId xmlns:a16="http://schemas.microsoft.com/office/drawing/2014/main" id="{01C3FF82-A1DD-4A87-8CCB-AB4BADCB164A}"/>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62997129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_Slide_6">
    <p:bg>
      <p:bgPr>
        <a:solidFill>
          <a:srgbClr val="B2B1E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B7E6AACC-3F1B-9B43-B71D-9240E1C79684}"/>
              </a:ext>
            </a:extLst>
          </p:cNvPr>
          <p:cNvSpPr/>
          <p:nvPr userDrawn="1"/>
        </p:nvSpPr>
        <p:spPr bwMode="white">
          <a:xfrm>
            <a:off x="676276" y="6029325"/>
            <a:ext cx="781049" cy="485775"/>
          </a:xfrm>
          <a:prstGeom prst="rect">
            <a:avLst/>
          </a:prstGeom>
          <a:solidFill>
            <a:srgbClr val="B2B1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47">
            <a:extLst>
              <a:ext uri="{FF2B5EF4-FFF2-40B4-BE49-F238E27FC236}">
                <a16:creationId xmlns:a16="http://schemas.microsoft.com/office/drawing/2014/main" id="{CC13BBAA-D7D4-354A-B807-57B3EDACEF22}"/>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tx1"/>
                </a:solidFill>
              </a:defRPr>
            </a:lvl1pPr>
          </a:lstStyle>
          <a:p>
            <a:r>
              <a:rPr lang="en-US"/>
              <a:t>Click to edit Master title style</a:t>
            </a:r>
          </a:p>
        </p:txBody>
      </p:sp>
      <p:sp>
        <p:nvSpPr>
          <p:cNvPr id="18" name="Text Placeholder 49">
            <a:extLst>
              <a:ext uri="{FF2B5EF4-FFF2-40B4-BE49-F238E27FC236}">
                <a16:creationId xmlns:a16="http://schemas.microsoft.com/office/drawing/2014/main" id="{99F899A2-4263-AE4D-B608-09F670370D1D}"/>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tx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5" name="Graphic 28">
            <a:extLst>
              <a:ext uri="{FF2B5EF4-FFF2-40B4-BE49-F238E27FC236}">
                <a16:creationId xmlns:a16="http://schemas.microsoft.com/office/drawing/2014/main" id="{0E7C0778-9414-48A4-9284-3B511A90ED3A}"/>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6" name="Freeform: Shape 98">
              <a:extLst>
                <a:ext uri="{FF2B5EF4-FFF2-40B4-BE49-F238E27FC236}">
                  <a16:creationId xmlns:a16="http://schemas.microsoft.com/office/drawing/2014/main" id="{DE4B943D-386E-4291-BC49-5FDEEBBDC61A}"/>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9" name="Freeform: Shape 99">
              <a:extLst>
                <a:ext uri="{FF2B5EF4-FFF2-40B4-BE49-F238E27FC236}">
                  <a16:creationId xmlns:a16="http://schemas.microsoft.com/office/drawing/2014/main" id="{BF05AFFB-28DF-46B0-A4F1-669329584DE4}"/>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20" name="Freeform: Shape 100">
              <a:extLst>
                <a:ext uri="{FF2B5EF4-FFF2-40B4-BE49-F238E27FC236}">
                  <a16:creationId xmlns:a16="http://schemas.microsoft.com/office/drawing/2014/main" id="{59C48823-B7E7-4B29-8C1C-B17B4679D1DF}"/>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1" name="Freeform: Shape 101">
              <a:extLst>
                <a:ext uri="{FF2B5EF4-FFF2-40B4-BE49-F238E27FC236}">
                  <a16:creationId xmlns:a16="http://schemas.microsoft.com/office/drawing/2014/main" id="{C18EB19E-719B-4C61-9257-2E1352367D2B}"/>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2" name="Freeform: Shape 102">
              <a:extLst>
                <a:ext uri="{FF2B5EF4-FFF2-40B4-BE49-F238E27FC236}">
                  <a16:creationId xmlns:a16="http://schemas.microsoft.com/office/drawing/2014/main" id="{B665CBFB-D013-46CD-B3C4-7CAF1EC88788}"/>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237534765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_Slide_7">
    <p:bg>
      <p:bgPr>
        <a:solidFill>
          <a:srgbClr val="A6D6DF"/>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E376C706-CB65-DA46-838E-9C6E522A5C49}"/>
              </a:ext>
            </a:extLst>
          </p:cNvPr>
          <p:cNvSpPr/>
          <p:nvPr userDrawn="1"/>
        </p:nvSpPr>
        <p:spPr bwMode="white">
          <a:xfrm>
            <a:off x="676276" y="6029325"/>
            <a:ext cx="895349" cy="514350"/>
          </a:xfrm>
          <a:prstGeom prst="rect">
            <a:avLst/>
          </a:prstGeom>
          <a:solidFill>
            <a:srgbClr val="A6D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47">
            <a:extLst>
              <a:ext uri="{FF2B5EF4-FFF2-40B4-BE49-F238E27FC236}">
                <a16:creationId xmlns:a16="http://schemas.microsoft.com/office/drawing/2014/main" id="{548CB51C-5123-EA4F-8361-24F30E1AF612}"/>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tx1"/>
                </a:solidFill>
              </a:defRPr>
            </a:lvl1pPr>
          </a:lstStyle>
          <a:p>
            <a:r>
              <a:rPr lang="en-US"/>
              <a:t>Click to edit Master title style</a:t>
            </a:r>
          </a:p>
        </p:txBody>
      </p:sp>
      <p:sp>
        <p:nvSpPr>
          <p:cNvPr id="17" name="Text Placeholder 49">
            <a:extLst>
              <a:ext uri="{FF2B5EF4-FFF2-40B4-BE49-F238E27FC236}">
                <a16:creationId xmlns:a16="http://schemas.microsoft.com/office/drawing/2014/main" id="{2BC83B75-7A5B-034B-9A1B-6E744B5B82B3}"/>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tx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4" name="Graphic 28">
            <a:extLst>
              <a:ext uri="{FF2B5EF4-FFF2-40B4-BE49-F238E27FC236}">
                <a16:creationId xmlns:a16="http://schemas.microsoft.com/office/drawing/2014/main" id="{F32F229B-0864-48B5-9911-4187680D7B56}"/>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5" name="Freeform: Shape 98">
              <a:extLst>
                <a:ext uri="{FF2B5EF4-FFF2-40B4-BE49-F238E27FC236}">
                  <a16:creationId xmlns:a16="http://schemas.microsoft.com/office/drawing/2014/main" id="{73BBCA92-69B4-4C27-9D48-C4493CEDF1B8}"/>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8" name="Freeform: Shape 99">
              <a:extLst>
                <a:ext uri="{FF2B5EF4-FFF2-40B4-BE49-F238E27FC236}">
                  <a16:creationId xmlns:a16="http://schemas.microsoft.com/office/drawing/2014/main" id="{AF7B82DC-BD21-483A-B5C9-D33560B26F9C}"/>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9" name="Freeform: Shape 100">
              <a:extLst>
                <a:ext uri="{FF2B5EF4-FFF2-40B4-BE49-F238E27FC236}">
                  <a16:creationId xmlns:a16="http://schemas.microsoft.com/office/drawing/2014/main" id="{622C2D77-3F44-4AEC-9644-5AE4DFB029F0}"/>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0" name="Freeform: Shape 101">
              <a:extLst>
                <a:ext uri="{FF2B5EF4-FFF2-40B4-BE49-F238E27FC236}">
                  <a16:creationId xmlns:a16="http://schemas.microsoft.com/office/drawing/2014/main" id="{8B7862D9-51F1-44CB-8DFC-2F46D597EDEB}"/>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1" name="Freeform: Shape 102">
              <a:extLst>
                <a:ext uri="{FF2B5EF4-FFF2-40B4-BE49-F238E27FC236}">
                  <a16:creationId xmlns:a16="http://schemas.microsoft.com/office/drawing/2014/main" id="{CD1EC14E-86B0-4084-A6D2-817D51C8FAAB}"/>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364288795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_Slide_8">
    <p:bg>
      <p:bgPr>
        <a:solidFill>
          <a:srgbClr val="F7F7F7"/>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9" name="Title 47">
            <a:extLst>
              <a:ext uri="{FF2B5EF4-FFF2-40B4-BE49-F238E27FC236}">
                <a16:creationId xmlns:a16="http://schemas.microsoft.com/office/drawing/2014/main" id="{F72AB68A-AF23-D34B-B475-1D067A2CD916}"/>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tx1"/>
                </a:solidFill>
              </a:defRPr>
            </a:lvl1pPr>
          </a:lstStyle>
          <a:p>
            <a:r>
              <a:rPr lang="en-US"/>
              <a:t>Click to edit Master title style</a:t>
            </a:r>
          </a:p>
        </p:txBody>
      </p:sp>
      <p:sp>
        <p:nvSpPr>
          <p:cNvPr id="10" name="Text Placeholder 49">
            <a:extLst>
              <a:ext uri="{FF2B5EF4-FFF2-40B4-BE49-F238E27FC236}">
                <a16:creationId xmlns:a16="http://schemas.microsoft.com/office/drawing/2014/main" id="{94513FCE-FD2F-F64A-8EB1-775EF2B099D8}"/>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tx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56464604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Quote ">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7DD1A-FEEA-D949-8B5B-1CB6676B82D1}"/>
              </a:ext>
            </a:extLst>
          </p:cNvPr>
          <p:cNvSpPr>
            <a:spLocks noGrp="1"/>
          </p:cNvSpPr>
          <p:nvPr>
            <p:ph type="title" hasCustomPrompt="1"/>
          </p:nvPr>
        </p:nvSpPr>
        <p:spPr>
          <a:xfrm>
            <a:off x="1917700" y="2039752"/>
            <a:ext cx="8258175" cy="1325880"/>
          </a:xfrm>
        </p:spPr>
        <p:txBody>
          <a:bodyPr anchor="t">
            <a:noAutofit/>
          </a:bodyPr>
          <a:lstStyle>
            <a:lvl1pPr>
              <a:lnSpc>
                <a:spcPct val="90000"/>
              </a:lnSpc>
              <a:defRPr sz="3000">
                <a:solidFill>
                  <a:schemeClr val="bg1"/>
                </a:solidFill>
              </a:defRPr>
            </a:lvl1pPr>
          </a:lstStyle>
          <a:p>
            <a:r>
              <a:rPr lang="en-US"/>
              <a:t>Click to edit Master title style</a:t>
            </a:r>
            <a:br>
              <a:rPr lang="en-US"/>
            </a:br>
            <a:br>
              <a:rPr lang="en-US"/>
            </a:br>
            <a:endParaRPr lang="en-US"/>
          </a:p>
        </p:txBody>
      </p:sp>
      <p:sp>
        <p:nvSpPr>
          <p:cNvPr id="3" name="Footer Placeholder 2">
            <a:extLst>
              <a:ext uri="{FF2B5EF4-FFF2-40B4-BE49-F238E27FC236}">
                <a16:creationId xmlns:a16="http://schemas.microsoft.com/office/drawing/2014/main" id="{0A2BD96C-156E-4948-939C-935E29487E46}"/>
              </a:ext>
            </a:extLst>
          </p:cNvPr>
          <p:cNvSpPr>
            <a:spLocks noGrp="1"/>
          </p:cNvSpPr>
          <p:nvPr>
            <p:ph type="ftr" sz="quarter" idx="10"/>
          </p:nvPr>
        </p:nvSpPr>
        <p:spPr/>
        <p:txBody>
          <a:bodyPr/>
          <a:lstStyle/>
          <a:p>
            <a:r>
              <a:rPr lang="en-US"/>
              <a:t>© 2021 ServiceNow, Inc. All Rights Reserved. Confidential.</a:t>
            </a:r>
          </a:p>
        </p:txBody>
      </p:sp>
      <p:sp>
        <p:nvSpPr>
          <p:cNvPr id="4" name="Slide Number Placeholder 3">
            <a:extLst>
              <a:ext uri="{FF2B5EF4-FFF2-40B4-BE49-F238E27FC236}">
                <a16:creationId xmlns:a16="http://schemas.microsoft.com/office/drawing/2014/main" id="{623C6AB2-9AF4-8644-BD7E-9E14155A9438}"/>
              </a:ext>
            </a:extLst>
          </p:cNvPr>
          <p:cNvSpPr>
            <a:spLocks noGrp="1"/>
          </p:cNvSpPr>
          <p:nvPr>
            <p:ph type="sldNum" sz="quarter" idx="11"/>
          </p:nvPr>
        </p:nvSpPr>
        <p:spPr/>
        <p:txBody>
          <a:bodyPr/>
          <a:lstStyle/>
          <a:p>
            <a:fld id="{A9B9714D-1B27-0B43-A9CC-9EF2921F49DC}" type="slidenum">
              <a:rPr lang="en-US" smtClean="0"/>
              <a:pPr/>
              <a:t>‹#›</a:t>
            </a:fld>
            <a:endParaRPr lang="en-US"/>
          </a:p>
        </p:txBody>
      </p:sp>
      <p:sp>
        <p:nvSpPr>
          <p:cNvPr id="5" name="Rectangle 4">
            <a:extLst>
              <a:ext uri="{FF2B5EF4-FFF2-40B4-BE49-F238E27FC236}">
                <a16:creationId xmlns:a16="http://schemas.microsoft.com/office/drawing/2014/main" id="{6BAECDFE-F4F8-8048-A7F5-4E3A5274AC4F}"/>
              </a:ext>
            </a:extLst>
          </p:cNvPr>
          <p:cNvSpPr/>
          <p:nvPr userDrawn="1"/>
        </p:nvSpPr>
        <p:spPr>
          <a:xfrm>
            <a:off x="676275" y="6057900"/>
            <a:ext cx="809625" cy="346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86F4F8A-C24B-9B41-8F5E-ADF3EEE136FF}"/>
              </a:ext>
            </a:extLst>
          </p:cNvPr>
          <p:cNvSpPr/>
          <p:nvPr userDrawn="1"/>
        </p:nvSpPr>
        <p:spPr bwMode="white">
          <a:xfrm>
            <a:off x="676276" y="6000750"/>
            <a:ext cx="823912" cy="403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icture containing drawing&#10;&#10;Description automatically generated">
            <a:extLst>
              <a:ext uri="{FF2B5EF4-FFF2-40B4-BE49-F238E27FC236}">
                <a16:creationId xmlns:a16="http://schemas.microsoft.com/office/drawing/2014/main" id="{220F8D5E-9A93-45D2-8AE6-D7A7BDB893EC}"/>
              </a:ext>
            </a:extLst>
          </p:cNvPr>
          <p:cNvPicPr>
            <a:picLocks noChangeAspect="1"/>
          </p:cNvPicPr>
          <p:nvPr userDrawn="1"/>
        </p:nvPicPr>
        <p:blipFill>
          <a:blip r:embed="rId2"/>
          <a:stretch>
            <a:fillRect/>
          </a:stretch>
        </p:blipFill>
        <p:spPr bwMode="black">
          <a:xfrm>
            <a:off x="2028824" y="1394508"/>
            <a:ext cx="455507" cy="320040"/>
          </a:xfrm>
          <a:prstGeom prst="rect">
            <a:avLst/>
          </a:prstGeom>
        </p:spPr>
      </p:pic>
      <p:sp>
        <p:nvSpPr>
          <p:cNvPr id="8" name="Text Placeholder 7">
            <a:extLst>
              <a:ext uri="{FF2B5EF4-FFF2-40B4-BE49-F238E27FC236}">
                <a16:creationId xmlns:a16="http://schemas.microsoft.com/office/drawing/2014/main" id="{274C296B-AF18-41AB-87A3-1F3D5F97338C}"/>
              </a:ext>
            </a:extLst>
          </p:cNvPr>
          <p:cNvSpPr>
            <a:spLocks noGrp="1"/>
          </p:cNvSpPr>
          <p:nvPr>
            <p:ph type="body" sz="quarter" idx="12"/>
          </p:nvPr>
        </p:nvSpPr>
        <p:spPr>
          <a:xfrm>
            <a:off x="1942580" y="4769851"/>
            <a:ext cx="8258175" cy="623888"/>
          </a:xfrm>
        </p:spPr>
        <p:txBody>
          <a:bodyPr/>
          <a:lstStyle>
            <a:lvl1pPr marL="112713" indent="-112713">
              <a:buClr>
                <a:schemeClr val="bg1"/>
              </a:buClr>
              <a:buFont typeface="Century Gothic" panose="020B0502020202020204" pitchFamily="34" charset="0"/>
              <a:buChar char="–"/>
              <a:defRPr sz="1600">
                <a:solidFill>
                  <a:schemeClr val="bg1"/>
                </a:solidFill>
              </a:defRPr>
            </a:lvl1pPr>
            <a:lvl2pPr>
              <a:buNone/>
              <a:defRPr/>
            </a:lvl2pPr>
          </a:lstStyle>
          <a:p>
            <a:pPr lvl="0"/>
            <a:r>
              <a:rPr lang="en-US"/>
              <a:t>Click to edit Master text styles</a:t>
            </a:r>
          </a:p>
        </p:txBody>
      </p:sp>
      <p:grpSp>
        <p:nvGrpSpPr>
          <p:cNvPr id="17" name="Graphic 28">
            <a:extLst>
              <a:ext uri="{FF2B5EF4-FFF2-40B4-BE49-F238E27FC236}">
                <a16:creationId xmlns:a16="http://schemas.microsoft.com/office/drawing/2014/main" id="{47F0CB88-1EF7-43B5-A0F8-BDED52C49565}"/>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8" name="Freeform: Shape 98">
              <a:extLst>
                <a:ext uri="{FF2B5EF4-FFF2-40B4-BE49-F238E27FC236}">
                  <a16:creationId xmlns:a16="http://schemas.microsoft.com/office/drawing/2014/main" id="{C2EE9A61-187B-49AD-B75E-578F1014CE7E}"/>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9" name="Freeform: Shape 99">
              <a:extLst>
                <a:ext uri="{FF2B5EF4-FFF2-40B4-BE49-F238E27FC236}">
                  <a16:creationId xmlns:a16="http://schemas.microsoft.com/office/drawing/2014/main" id="{478491B1-E89F-477A-8DA2-943226A02928}"/>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20" name="Freeform: Shape 100">
              <a:extLst>
                <a:ext uri="{FF2B5EF4-FFF2-40B4-BE49-F238E27FC236}">
                  <a16:creationId xmlns:a16="http://schemas.microsoft.com/office/drawing/2014/main" id="{C511AF1C-488F-4A4C-8102-D2DFAC9968BC}"/>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1" name="Freeform: Shape 101">
              <a:extLst>
                <a:ext uri="{FF2B5EF4-FFF2-40B4-BE49-F238E27FC236}">
                  <a16:creationId xmlns:a16="http://schemas.microsoft.com/office/drawing/2014/main" id="{F2330953-E5C1-45D7-B141-DD2A916039D2}"/>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2" name="Freeform: Shape 102">
              <a:extLst>
                <a:ext uri="{FF2B5EF4-FFF2-40B4-BE49-F238E27FC236}">
                  <a16:creationId xmlns:a16="http://schemas.microsoft.com/office/drawing/2014/main" id="{CACDF977-CB26-457E-9ADC-47B473072126}"/>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285277692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MO">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08D374-6993-EA45-9140-0BB63DDFF6D1}"/>
              </a:ext>
            </a:extLst>
          </p:cNvPr>
          <p:cNvSpPr/>
          <p:nvPr userDrawn="1"/>
        </p:nvSpPr>
        <p:spPr bwMode="white">
          <a:xfrm>
            <a:off x="676276" y="6043613"/>
            <a:ext cx="795337" cy="5000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47">
            <a:extLst>
              <a:ext uri="{FF2B5EF4-FFF2-40B4-BE49-F238E27FC236}">
                <a16:creationId xmlns:a16="http://schemas.microsoft.com/office/drawing/2014/main" id="{84D9505D-4AC7-1D48-B1A2-8E72FC33FD69}"/>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bg1"/>
                </a:solidFill>
              </a:defRPr>
            </a:lvl1pPr>
          </a:lstStyle>
          <a:p>
            <a:r>
              <a:rPr lang="en-US"/>
              <a:t>Click to edit Master title style</a:t>
            </a:r>
          </a:p>
        </p:txBody>
      </p:sp>
      <p:sp>
        <p:nvSpPr>
          <p:cNvPr id="16" name="Text Placeholder 49">
            <a:extLst>
              <a:ext uri="{FF2B5EF4-FFF2-40B4-BE49-F238E27FC236}">
                <a16:creationId xmlns:a16="http://schemas.microsoft.com/office/drawing/2014/main" id="{B3D96E09-D7A1-F843-8ABC-7DCB908CA977}"/>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3" name="Footer Placeholder 4">
            <a:extLst>
              <a:ext uri="{FF2B5EF4-FFF2-40B4-BE49-F238E27FC236}">
                <a16:creationId xmlns:a16="http://schemas.microsoft.com/office/drawing/2014/main" id="{46A296FE-7C23-4B7C-8B94-ACEC886C0810}"/>
              </a:ext>
            </a:extLst>
          </p:cNvPr>
          <p:cNvSpPr>
            <a:spLocks noGrp="1"/>
          </p:cNvSpPr>
          <p:nvPr>
            <p:ph type="ftr" sz="quarter" idx="11"/>
          </p:nvPr>
        </p:nvSpPr>
        <p:spPr>
          <a:xfrm>
            <a:off x="8281663" y="6189654"/>
            <a:ext cx="2565400" cy="214746"/>
          </a:xfrm>
        </p:spPr>
        <p:txBody>
          <a:bodyPr/>
          <a:lstStyle>
            <a:lvl1pPr>
              <a:defRPr>
                <a:solidFill>
                  <a:schemeClr val="bg2"/>
                </a:solidFill>
              </a:defRPr>
            </a:lvl1pPr>
          </a:lstStyle>
          <a:p>
            <a:r>
              <a:rPr lang="en-US"/>
              <a:t>© 2021 ServiceNow, Inc. All Rights Reserved. Confidential.</a:t>
            </a:r>
          </a:p>
        </p:txBody>
      </p:sp>
      <p:sp>
        <p:nvSpPr>
          <p:cNvPr id="14" name="Slide Number Placeholder 5">
            <a:extLst>
              <a:ext uri="{FF2B5EF4-FFF2-40B4-BE49-F238E27FC236}">
                <a16:creationId xmlns:a16="http://schemas.microsoft.com/office/drawing/2014/main" id="{1BAB5D36-01D2-466A-908D-700EE65E3D87}"/>
              </a:ext>
            </a:extLst>
          </p:cNvPr>
          <p:cNvSpPr>
            <a:spLocks noGrp="1"/>
          </p:cNvSpPr>
          <p:nvPr>
            <p:ph type="sldNum" sz="quarter" idx="12"/>
          </p:nvPr>
        </p:nvSpPr>
        <p:spPr>
          <a:xfrm>
            <a:off x="10816983" y="6175800"/>
            <a:ext cx="667701" cy="228600"/>
          </a:xfrm>
        </p:spPr>
        <p:txBody>
          <a:bodyPr/>
          <a:lstStyle>
            <a:lvl1pPr>
              <a:defRPr>
                <a:solidFill>
                  <a:schemeClr val="bg2"/>
                </a:solidFill>
              </a:defRPr>
            </a:lvl1pPr>
          </a:lstStyle>
          <a:p>
            <a:fld id="{A9B9714D-1B27-0B43-A9CC-9EF2921F49DC}" type="slidenum">
              <a:rPr lang="en-US" smtClean="0"/>
              <a:pPr/>
              <a:t>‹#›</a:t>
            </a:fld>
            <a:endParaRPr lang="en-US"/>
          </a:p>
        </p:txBody>
      </p:sp>
      <p:grpSp>
        <p:nvGrpSpPr>
          <p:cNvPr id="17" name="Graphic 28">
            <a:extLst>
              <a:ext uri="{FF2B5EF4-FFF2-40B4-BE49-F238E27FC236}">
                <a16:creationId xmlns:a16="http://schemas.microsoft.com/office/drawing/2014/main" id="{0DFB26FD-3EBE-40C8-969E-55EC2E597D4D}"/>
              </a:ext>
            </a:extLst>
          </p:cNvPr>
          <p:cNvGrpSpPr>
            <a:grpSpLocks noChangeAspect="1"/>
          </p:cNvGrpSpPr>
          <p:nvPr userDrawn="1"/>
        </p:nvGrpSpPr>
        <p:grpSpPr bwMode="black">
          <a:xfrm>
            <a:off x="783562" y="6173892"/>
            <a:ext cx="588989" cy="162562"/>
            <a:chOff x="4724433" y="3391882"/>
            <a:chExt cx="3520097" cy="971550"/>
          </a:xfrm>
          <a:solidFill>
            <a:schemeClr val="bg1"/>
          </a:solidFill>
        </p:grpSpPr>
        <p:sp>
          <p:nvSpPr>
            <p:cNvPr id="18" name="Freeform: Shape 98">
              <a:extLst>
                <a:ext uri="{FF2B5EF4-FFF2-40B4-BE49-F238E27FC236}">
                  <a16:creationId xmlns:a16="http://schemas.microsoft.com/office/drawing/2014/main" id="{7E1249F1-48FA-4EA1-8671-72E8C0E96E84}"/>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9" name="Freeform: Shape 99">
              <a:extLst>
                <a:ext uri="{FF2B5EF4-FFF2-40B4-BE49-F238E27FC236}">
                  <a16:creationId xmlns:a16="http://schemas.microsoft.com/office/drawing/2014/main" id="{20EE33A1-4979-4C01-8EC4-632F0CAD3456}"/>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accent1"/>
            </a:solidFill>
            <a:ln w="9525" cap="flat">
              <a:noFill/>
              <a:prstDash val="solid"/>
              <a:miter/>
            </a:ln>
          </p:spPr>
          <p:txBody>
            <a:bodyPr rtlCol="0" anchor="ctr"/>
            <a:lstStyle/>
            <a:p>
              <a:endParaRPr lang="en-US" sz="1799"/>
            </a:p>
          </p:txBody>
        </p:sp>
        <p:sp>
          <p:nvSpPr>
            <p:cNvPr id="20" name="Freeform: Shape 100">
              <a:extLst>
                <a:ext uri="{FF2B5EF4-FFF2-40B4-BE49-F238E27FC236}">
                  <a16:creationId xmlns:a16="http://schemas.microsoft.com/office/drawing/2014/main" id="{69CB67EC-CEA3-41BD-AB64-2DBC2B5CC4BE}"/>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21" name="Freeform: Shape 101">
              <a:extLst>
                <a:ext uri="{FF2B5EF4-FFF2-40B4-BE49-F238E27FC236}">
                  <a16:creationId xmlns:a16="http://schemas.microsoft.com/office/drawing/2014/main" id="{5F38C014-FEA9-49BD-99F4-C650F5C6B1C5}"/>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2" name="Freeform: Shape 102">
              <a:extLst>
                <a:ext uri="{FF2B5EF4-FFF2-40B4-BE49-F238E27FC236}">
                  <a16:creationId xmlns:a16="http://schemas.microsoft.com/office/drawing/2014/main" id="{B1A88320-7AA5-4FEA-B535-90C971B0CBFA}"/>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2296874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estion Slide">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DB623C-4C48-5F48-A915-524EE97ABD2F}"/>
              </a:ext>
            </a:extLst>
          </p:cNvPr>
          <p:cNvSpPr>
            <a:spLocks noGrp="1"/>
          </p:cNvSpPr>
          <p:nvPr>
            <p:ph type="ftr" sz="quarter" idx="11"/>
          </p:nvPr>
        </p:nvSpPr>
        <p:spPr/>
        <p:txBody>
          <a:body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54844A65-96A3-4C4E-ABEF-6F2BAABD08DF}"/>
              </a:ext>
            </a:extLst>
          </p:cNvPr>
          <p:cNvSpPr>
            <a:spLocks noGrp="1"/>
          </p:cNvSpPr>
          <p:nvPr>
            <p:ph type="sldNum" sz="quarter" idx="12"/>
          </p:nvPr>
        </p:nvSpPr>
        <p:spPr/>
        <p:txBody>
          <a:bodyPr/>
          <a:lstStyle/>
          <a:p>
            <a:fld id="{A9B9714D-1B27-0B43-A9CC-9EF2921F49DC}" type="slidenum">
              <a:rPr lang="en-US" smtClean="0"/>
              <a:t>‹#›</a:t>
            </a:fld>
            <a:endParaRPr lang="en-US"/>
          </a:p>
        </p:txBody>
      </p:sp>
      <p:sp>
        <p:nvSpPr>
          <p:cNvPr id="4" name="Rectangle 3">
            <a:extLst>
              <a:ext uri="{FF2B5EF4-FFF2-40B4-BE49-F238E27FC236}">
                <a16:creationId xmlns:a16="http://schemas.microsoft.com/office/drawing/2014/main" id="{14A06888-7A7B-8846-84FD-3810F36BDC20}"/>
              </a:ext>
            </a:extLst>
          </p:cNvPr>
          <p:cNvSpPr/>
          <p:nvPr userDrawn="1"/>
        </p:nvSpPr>
        <p:spPr bwMode="white">
          <a:xfrm>
            <a:off x="676276" y="6000750"/>
            <a:ext cx="823912" cy="403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47">
            <a:extLst>
              <a:ext uri="{FF2B5EF4-FFF2-40B4-BE49-F238E27FC236}">
                <a16:creationId xmlns:a16="http://schemas.microsoft.com/office/drawing/2014/main" id="{AD93D2F4-9AB2-824E-96E0-4AEF19924F57}"/>
              </a:ext>
            </a:extLst>
          </p:cNvPr>
          <p:cNvSpPr>
            <a:spLocks noGrp="1"/>
          </p:cNvSpPr>
          <p:nvPr>
            <p:ph type="title"/>
          </p:nvPr>
        </p:nvSpPr>
        <p:spPr>
          <a:xfrm>
            <a:off x="676275" y="2203968"/>
            <a:ext cx="9375775" cy="1325880"/>
          </a:xfrm>
        </p:spPr>
        <p:txBody>
          <a:bodyPr anchor="b">
            <a:noAutofit/>
          </a:bodyPr>
          <a:lstStyle>
            <a:lvl1pPr>
              <a:lnSpc>
                <a:spcPct val="90000"/>
              </a:lnSpc>
              <a:defRPr sz="4500">
                <a:solidFill>
                  <a:schemeClr val="bg1"/>
                </a:solidFill>
              </a:defRPr>
            </a:lvl1pPr>
          </a:lstStyle>
          <a:p>
            <a:r>
              <a:rPr lang="en-US"/>
              <a:t>Click to edit Master title style</a:t>
            </a:r>
          </a:p>
        </p:txBody>
      </p:sp>
      <p:sp>
        <p:nvSpPr>
          <p:cNvPr id="16" name="Text Placeholder 49">
            <a:extLst>
              <a:ext uri="{FF2B5EF4-FFF2-40B4-BE49-F238E27FC236}">
                <a16:creationId xmlns:a16="http://schemas.microsoft.com/office/drawing/2014/main" id="{75500A8C-D095-CD48-96F2-F13BD6358833}"/>
              </a:ext>
            </a:extLst>
          </p:cNvPr>
          <p:cNvSpPr>
            <a:spLocks noGrp="1"/>
          </p:cNvSpPr>
          <p:nvPr>
            <p:ph type="body" sz="quarter" idx="10"/>
          </p:nvPr>
        </p:nvSpPr>
        <p:spPr>
          <a:xfrm>
            <a:off x="676275" y="3509010"/>
            <a:ext cx="9375775" cy="658813"/>
          </a:xfrm>
        </p:spPr>
        <p:txBody>
          <a:bodyPr anchor="t">
            <a:no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3" name="Graphic 28">
            <a:extLst>
              <a:ext uri="{FF2B5EF4-FFF2-40B4-BE49-F238E27FC236}">
                <a16:creationId xmlns:a16="http://schemas.microsoft.com/office/drawing/2014/main" id="{DA5A43A2-6CC6-446A-8589-57AC8933A797}"/>
              </a:ext>
            </a:extLst>
          </p:cNvPr>
          <p:cNvGrpSpPr>
            <a:grpSpLocks noChangeAspect="1"/>
          </p:cNvGrpSpPr>
          <p:nvPr userDrawn="1"/>
        </p:nvGrpSpPr>
        <p:grpSpPr bwMode="black">
          <a:xfrm>
            <a:off x="783562" y="6173892"/>
            <a:ext cx="588989" cy="162562"/>
            <a:chOff x="4724433" y="3391882"/>
            <a:chExt cx="3520097" cy="971550"/>
          </a:xfrm>
          <a:solidFill>
            <a:schemeClr val="tx1"/>
          </a:solidFill>
        </p:grpSpPr>
        <p:sp>
          <p:nvSpPr>
            <p:cNvPr id="14" name="Freeform: Shape 98">
              <a:extLst>
                <a:ext uri="{FF2B5EF4-FFF2-40B4-BE49-F238E27FC236}">
                  <a16:creationId xmlns:a16="http://schemas.microsoft.com/office/drawing/2014/main" id="{2D7D125B-478B-478E-936B-4FF741C64E29}"/>
                </a:ext>
              </a:extLst>
            </p:cNvPr>
            <p:cNvSpPr/>
            <p:nvPr/>
          </p:nvSpPr>
          <p:spPr bwMode="black">
            <a:xfrm>
              <a:off x="4724433" y="3391888"/>
              <a:ext cx="914400" cy="952503"/>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grpFill/>
            <a:ln w="9525" cap="flat">
              <a:noFill/>
              <a:prstDash val="solid"/>
              <a:miter/>
            </a:ln>
          </p:spPr>
          <p:txBody>
            <a:bodyPr rtlCol="0" anchor="ctr"/>
            <a:lstStyle/>
            <a:p>
              <a:endParaRPr lang="en-US" sz="1799"/>
            </a:p>
          </p:txBody>
        </p:sp>
        <p:sp>
          <p:nvSpPr>
            <p:cNvPr id="17" name="Freeform: Shape 99">
              <a:extLst>
                <a:ext uri="{FF2B5EF4-FFF2-40B4-BE49-F238E27FC236}">
                  <a16:creationId xmlns:a16="http://schemas.microsoft.com/office/drawing/2014/main" id="{F457FCFC-8256-461D-81E4-6FA25B3E6FC7}"/>
                </a:ext>
              </a:extLst>
            </p:cNvPr>
            <p:cNvSpPr/>
            <p:nvPr/>
          </p:nvSpPr>
          <p:spPr bwMode="black">
            <a:xfrm>
              <a:off x="5725390" y="3391882"/>
              <a:ext cx="1076327"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chemeClr val="bg1"/>
            </a:solidFill>
            <a:ln w="9525" cap="flat">
              <a:noFill/>
              <a:prstDash val="solid"/>
              <a:miter/>
            </a:ln>
          </p:spPr>
          <p:txBody>
            <a:bodyPr rtlCol="0" anchor="ctr"/>
            <a:lstStyle/>
            <a:p>
              <a:endParaRPr lang="en-US" sz="1799"/>
            </a:p>
          </p:txBody>
        </p:sp>
        <p:sp>
          <p:nvSpPr>
            <p:cNvPr id="18" name="Freeform: Shape 100">
              <a:extLst>
                <a:ext uri="{FF2B5EF4-FFF2-40B4-BE49-F238E27FC236}">
                  <a16:creationId xmlns:a16="http://schemas.microsoft.com/office/drawing/2014/main" id="{DD0C4153-150D-4028-BE04-1D19A1C70552}"/>
                </a:ext>
              </a:extLst>
            </p:cNvPr>
            <p:cNvSpPr/>
            <p:nvPr/>
          </p:nvSpPr>
          <p:spPr bwMode="black">
            <a:xfrm>
              <a:off x="6735159" y="3410849"/>
              <a:ext cx="1495424" cy="933452"/>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grpFill/>
            <a:ln w="9525" cap="flat">
              <a:noFill/>
              <a:prstDash val="solid"/>
              <a:miter/>
            </a:ln>
          </p:spPr>
          <p:txBody>
            <a:bodyPr rtlCol="0" anchor="ctr"/>
            <a:lstStyle/>
            <a:p>
              <a:endParaRPr lang="en-US" sz="1799"/>
            </a:p>
          </p:txBody>
        </p:sp>
        <p:sp>
          <p:nvSpPr>
            <p:cNvPr id="19" name="Freeform: Shape 101">
              <a:extLst>
                <a:ext uri="{FF2B5EF4-FFF2-40B4-BE49-F238E27FC236}">
                  <a16:creationId xmlns:a16="http://schemas.microsoft.com/office/drawing/2014/main" id="{2C13789F-930B-46D7-9E94-805D203D3900}"/>
                </a:ext>
              </a:extLst>
            </p:cNvPr>
            <p:cNvSpPr/>
            <p:nvPr/>
          </p:nvSpPr>
          <p:spPr bwMode="black">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grpFill/>
            <a:ln w="9525" cap="flat">
              <a:noFill/>
              <a:prstDash val="solid"/>
              <a:miter/>
            </a:ln>
          </p:spPr>
          <p:txBody>
            <a:bodyPr rtlCol="0" anchor="ctr"/>
            <a:lstStyle/>
            <a:p>
              <a:endParaRPr lang="en-US" sz="1799"/>
            </a:p>
          </p:txBody>
        </p:sp>
        <p:sp>
          <p:nvSpPr>
            <p:cNvPr id="20" name="Freeform: Shape 102">
              <a:extLst>
                <a:ext uri="{FF2B5EF4-FFF2-40B4-BE49-F238E27FC236}">
                  <a16:creationId xmlns:a16="http://schemas.microsoft.com/office/drawing/2014/main" id="{F5B42C57-D58D-4B70-B760-290C88258404}"/>
                </a:ext>
              </a:extLst>
            </p:cNvPr>
            <p:cNvSpPr/>
            <p:nvPr/>
          </p:nvSpPr>
          <p:spPr bwMode="black">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grpFill/>
            <a:ln w="9525"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47332258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_1_Nam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2CBBA4-134C-C045-BC7B-AE85DD453144}"/>
              </a:ext>
            </a:extLst>
          </p:cNvPr>
          <p:cNvSpPr/>
          <p:nvPr userDrawn="1"/>
        </p:nvSpPr>
        <p:spPr bwMode="white">
          <a:xfrm>
            <a:off x="684213" y="6054725"/>
            <a:ext cx="1008109" cy="349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 light&#10;&#10;Description automatically generated">
            <a:extLst>
              <a:ext uri="{FF2B5EF4-FFF2-40B4-BE49-F238E27FC236}">
                <a16:creationId xmlns:a16="http://schemas.microsoft.com/office/drawing/2014/main" id="{7C09EA89-7FF3-5B4D-BB5D-5107958535F7}"/>
              </a:ext>
            </a:extLst>
          </p:cNvPr>
          <p:cNvPicPr>
            <a:picLocks noChangeAspect="1"/>
          </p:cNvPicPr>
          <p:nvPr userDrawn="1"/>
        </p:nvPicPr>
        <p:blipFill>
          <a:blip r:embed="rId2"/>
          <a:stretch>
            <a:fillRect/>
          </a:stretch>
        </p:blipFill>
        <p:spPr bwMode="invGray">
          <a:xfrm>
            <a:off x="684213" y="470851"/>
            <a:ext cx="1601787" cy="460153"/>
          </a:xfrm>
          <a:prstGeom prst="rect">
            <a:avLst/>
          </a:prstGeom>
        </p:spPr>
      </p:pic>
      <p:sp>
        <p:nvSpPr>
          <p:cNvPr id="48" name="Title 47">
            <a:extLst>
              <a:ext uri="{FF2B5EF4-FFF2-40B4-BE49-F238E27FC236}">
                <a16:creationId xmlns:a16="http://schemas.microsoft.com/office/drawing/2014/main" id="{4589C02F-442A-0542-9D03-7E040DDACB47}"/>
              </a:ext>
            </a:extLst>
          </p:cNvPr>
          <p:cNvSpPr>
            <a:spLocks noGrp="1"/>
          </p:cNvSpPr>
          <p:nvPr userDrawn="1">
            <p:ph type="title"/>
          </p:nvPr>
        </p:nvSpPr>
        <p:spPr>
          <a:xfrm>
            <a:off x="676275" y="2209984"/>
            <a:ext cx="9375775" cy="1325880"/>
          </a:xfrm>
        </p:spPr>
        <p:txBody>
          <a:bodyPr anchor="b">
            <a:normAutofit/>
          </a:bodyPr>
          <a:lstStyle>
            <a:lvl1pPr>
              <a:lnSpc>
                <a:spcPct val="90000"/>
              </a:lnSpc>
              <a:defRPr sz="4500">
                <a:solidFill>
                  <a:schemeClr val="bg1"/>
                </a:solidFill>
              </a:defRPr>
            </a:lvl1pPr>
          </a:lstStyle>
          <a:p>
            <a:r>
              <a:rPr lang="en-US"/>
              <a:t>Click to edit Master title style</a:t>
            </a:r>
          </a:p>
        </p:txBody>
      </p:sp>
      <p:sp>
        <p:nvSpPr>
          <p:cNvPr id="50" name="Text Placeholder 49">
            <a:extLst>
              <a:ext uri="{FF2B5EF4-FFF2-40B4-BE49-F238E27FC236}">
                <a16:creationId xmlns:a16="http://schemas.microsoft.com/office/drawing/2014/main" id="{DD2D2BCA-78AE-5743-9F8D-A3743719CCC9}"/>
              </a:ext>
            </a:extLst>
          </p:cNvPr>
          <p:cNvSpPr>
            <a:spLocks noGrp="1"/>
          </p:cNvSpPr>
          <p:nvPr userDrawn="1">
            <p:ph type="body" sz="quarter" idx="10"/>
          </p:nvPr>
        </p:nvSpPr>
        <p:spPr>
          <a:xfrm>
            <a:off x="676275" y="3509010"/>
            <a:ext cx="9375775" cy="658813"/>
          </a:xfrm>
        </p:spPr>
        <p:txBody>
          <a:bodyPr anchor="t">
            <a:normAutofit/>
          </a:bodyPr>
          <a:lstStyle>
            <a:lvl1pPr marL="0" indent="0">
              <a:lnSpc>
                <a:spcPct val="90000"/>
              </a:lnSpc>
              <a:spcBef>
                <a:spcPts val="0"/>
              </a:spcBef>
              <a:buFontTx/>
              <a:buNone/>
              <a:defRPr sz="2400">
                <a:solidFill>
                  <a:schemeClr val="bg1"/>
                </a:solidFill>
              </a:defRPr>
            </a:lvl1pPr>
            <a:lvl2pPr marL="457200" indent="0">
              <a:buFontTx/>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41" name="Group 40">
            <a:extLst>
              <a:ext uri="{FF2B5EF4-FFF2-40B4-BE49-F238E27FC236}">
                <a16:creationId xmlns:a16="http://schemas.microsoft.com/office/drawing/2014/main" id="{930CA39E-6FCB-4E2F-869C-4905B2EACE09}"/>
              </a:ext>
            </a:extLst>
          </p:cNvPr>
          <p:cNvGrpSpPr/>
          <p:nvPr userDrawn="1"/>
        </p:nvGrpSpPr>
        <p:grpSpPr bwMode="gray">
          <a:xfrm>
            <a:off x="10840254" y="-976"/>
            <a:ext cx="1351650" cy="6858976"/>
            <a:chOff x="10837175" y="-976"/>
            <a:chExt cx="1351650" cy="6844176"/>
          </a:xfrm>
        </p:grpSpPr>
        <p:sp>
          <p:nvSpPr>
            <p:cNvPr id="43" name="Rectangle 42">
              <a:extLst>
                <a:ext uri="{FF2B5EF4-FFF2-40B4-BE49-F238E27FC236}">
                  <a16:creationId xmlns:a16="http://schemas.microsoft.com/office/drawing/2014/main" id="{4D4ECFE7-97DE-41ED-822F-474A45B516B8}"/>
                </a:ext>
              </a:extLst>
            </p:cNvPr>
            <p:cNvSpPr>
              <a:spLocks noChangeArrowheads="1"/>
            </p:cNvSpPr>
            <p:nvPr/>
          </p:nvSpPr>
          <p:spPr bwMode="gray">
            <a:xfrm>
              <a:off x="11513390" y="3421409"/>
              <a:ext cx="675435" cy="68191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4">
              <a:extLst>
                <a:ext uri="{FF2B5EF4-FFF2-40B4-BE49-F238E27FC236}">
                  <a16:creationId xmlns:a16="http://schemas.microsoft.com/office/drawing/2014/main" id="{FD0DCF6A-8E39-421B-B82C-CB2179E72887}"/>
                </a:ext>
              </a:extLst>
            </p:cNvPr>
            <p:cNvSpPr>
              <a:spLocks/>
            </p:cNvSpPr>
            <p:nvPr/>
          </p:nvSpPr>
          <p:spPr bwMode="gray">
            <a:xfrm>
              <a:off x="11513390" y="5463619"/>
              <a:ext cx="675435" cy="681918"/>
            </a:xfrm>
            <a:custGeom>
              <a:avLst/>
              <a:gdLst>
                <a:gd name="T0" fmla="*/ 0 w 434"/>
                <a:gd name="T1" fmla="*/ 433 h 433"/>
                <a:gd name="T2" fmla="*/ 0 w 434"/>
                <a:gd name="T3" fmla="*/ 0 h 433"/>
                <a:gd name="T4" fmla="*/ 434 w 434"/>
                <a:gd name="T5" fmla="*/ 0 h 433"/>
                <a:gd name="T6" fmla="*/ 0 w 434"/>
                <a:gd name="T7" fmla="*/ 433 h 433"/>
              </a:gdLst>
              <a:ahLst/>
              <a:cxnLst>
                <a:cxn ang="0">
                  <a:pos x="T0" y="T1"/>
                </a:cxn>
                <a:cxn ang="0">
                  <a:pos x="T2" y="T3"/>
                </a:cxn>
                <a:cxn ang="0">
                  <a:pos x="T4" y="T5"/>
                </a:cxn>
                <a:cxn ang="0">
                  <a:pos x="T6" y="T7"/>
                </a:cxn>
              </a:cxnLst>
              <a:rect l="0" t="0" r="r" b="b"/>
              <a:pathLst>
                <a:path w="434" h="433">
                  <a:moveTo>
                    <a:pt x="0" y="433"/>
                  </a:moveTo>
                  <a:lnTo>
                    <a:pt x="0" y="0"/>
                  </a:lnTo>
                  <a:lnTo>
                    <a:pt x="434" y="0"/>
                  </a:lnTo>
                  <a:lnTo>
                    <a:pt x="0" y="43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Rectangle 63">
              <a:extLst>
                <a:ext uri="{FF2B5EF4-FFF2-40B4-BE49-F238E27FC236}">
                  <a16:creationId xmlns:a16="http://schemas.microsoft.com/office/drawing/2014/main" id="{93A2A0F3-FDAD-49FA-B4DF-B439D46F3C3D}"/>
                </a:ext>
              </a:extLst>
            </p:cNvPr>
            <p:cNvSpPr>
              <a:spLocks noChangeArrowheads="1"/>
            </p:cNvSpPr>
            <p:nvPr/>
          </p:nvSpPr>
          <p:spPr bwMode="gray">
            <a:xfrm>
              <a:off x="10837954" y="5464799"/>
              <a:ext cx="675435" cy="686054"/>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Rectangle 42">
              <a:extLst>
                <a:ext uri="{FF2B5EF4-FFF2-40B4-BE49-F238E27FC236}">
                  <a16:creationId xmlns:a16="http://schemas.microsoft.com/office/drawing/2014/main" id="{0DD913F2-FEBB-4135-9EC9-237B6BAAF6B4}"/>
                </a:ext>
              </a:extLst>
            </p:cNvPr>
            <p:cNvSpPr>
              <a:spLocks noChangeArrowheads="1"/>
            </p:cNvSpPr>
            <p:nvPr userDrawn="1"/>
          </p:nvSpPr>
          <p:spPr bwMode="gray">
            <a:xfrm>
              <a:off x="11513390" y="2741067"/>
              <a:ext cx="675435" cy="68191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Rectangle 40">
              <a:extLst>
                <a:ext uri="{FF2B5EF4-FFF2-40B4-BE49-F238E27FC236}">
                  <a16:creationId xmlns:a16="http://schemas.microsoft.com/office/drawing/2014/main" id="{7B41EA52-CCAF-4406-8E09-2CCFF3BCB37B}"/>
                </a:ext>
              </a:extLst>
            </p:cNvPr>
            <p:cNvSpPr>
              <a:spLocks noChangeArrowheads="1"/>
            </p:cNvSpPr>
            <p:nvPr/>
          </p:nvSpPr>
          <p:spPr bwMode="gray">
            <a:xfrm>
              <a:off x="10837954" y="2741067"/>
              <a:ext cx="675435" cy="68191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43">
              <a:extLst>
                <a:ext uri="{FF2B5EF4-FFF2-40B4-BE49-F238E27FC236}">
                  <a16:creationId xmlns:a16="http://schemas.microsoft.com/office/drawing/2014/main" id="{C91BEE92-29B7-4B12-8DD9-070386B3F8F8}"/>
                </a:ext>
              </a:extLst>
            </p:cNvPr>
            <p:cNvSpPr>
              <a:spLocks/>
            </p:cNvSpPr>
            <p:nvPr/>
          </p:nvSpPr>
          <p:spPr bwMode="gray">
            <a:xfrm>
              <a:off x="10837954" y="1363818"/>
              <a:ext cx="1350871" cy="1378407"/>
            </a:xfrm>
            <a:custGeom>
              <a:avLst/>
              <a:gdLst>
                <a:gd name="T0" fmla="*/ 0 w 868"/>
                <a:gd name="T1" fmla="*/ 433 h 866"/>
                <a:gd name="T2" fmla="*/ 0 w 868"/>
                <a:gd name="T3" fmla="*/ 866 h 866"/>
                <a:gd name="T4" fmla="*/ 434 w 868"/>
                <a:gd name="T5" fmla="*/ 866 h 866"/>
                <a:gd name="T6" fmla="*/ 868 w 868"/>
                <a:gd name="T7" fmla="*/ 866 h 866"/>
                <a:gd name="T8" fmla="*/ 868 w 868"/>
                <a:gd name="T9" fmla="*/ 433 h 866"/>
                <a:gd name="T10" fmla="*/ 868 w 868"/>
                <a:gd name="T11" fmla="*/ 0 h 866"/>
                <a:gd name="T12" fmla="*/ 434 w 868"/>
                <a:gd name="T13" fmla="*/ 0 h 866"/>
                <a:gd name="T14" fmla="*/ 0 w 868"/>
                <a:gd name="T15" fmla="*/ 0 h 866"/>
                <a:gd name="T16" fmla="*/ 0 w 868"/>
                <a:gd name="T17" fmla="*/ 433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866">
                  <a:moveTo>
                    <a:pt x="0" y="433"/>
                  </a:moveTo>
                  <a:lnTo>
                    <a:pt x="0" y="866"/>
                  </a:lnTo>
                  <a:lnTo>
                    <a:pt x="434" y="866"/>
                  </a:lnTo>
                  <a:lnTo>
                    <a:pt x="868" y="866"/>
                  </a:lnTo>
                  <a:lnTo>
                    <a:pt x="868" y="433"/>
                  </a:lnTo>
                  <a:lnTo>
                    <a:pt x="868" y="0"/>
                  </a:lnTo>
                  <a:lnTo>
                    <a:pt x="434" y="0"/>
                  </a:lnTo>
                  <a:lnTo>
                    <a:pt x="0" y="0"/>
                  </a:lnTo>
                  <a:lnTo>
                    <a:pt x="0" y="43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Oval 44">
              <a:extLst>
                <a:ext uri="{FF2B5EF4-FFF2-40B4-BE49-F238E27FC236}">
                  <a16:creationId xmlns:a16="http://schemas.microsoft.com/office/drawing/2014/main" id="{926AD5D2-2E59-453D-AB01-B74423ECE9F8}"/>
                </a:ext>
              </a:extLst>
            </p:cNvPr>
            <p:cNvSpPr>
              <a:spLocks noChangeArrowheads="1"/>
            </p:cNvSpPr>
            <p:nvPr/>
          </p:nvSpPr>
          <p:spPr bwMode="gray">
            <a:xfrm>
              <a:off x="10900741" y="1437075"/>
              <a:ext cx="1225296" cy="1226822"/>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48">
              <a:extLst>
                <a:ext uri="{FF2B5EF4-FFF2-40B4-BE49-F238E27FC236}">
                  <a16:creationId xmlns:a16="http://schemas.microsoft.com/office/drawing/2014/main" id="{C46775BA-F8BC-478C-9328-A59C4BDB9F4C}"/>
                </a:ext>
              </a:extLst>
            </p:cNvPr>
            <p:cNvSpPr>
              <a:spLocks/>
            </p:cNvSpPr>
            <p:nvPr/>
          </p:nvSpPr>
          <p:spPr bwMode="gray">
            <a:xfrm>
              <a:off x="11513390" y="681900"/>
              <a:ext cx="675435" cy="681918"/>
            </a:xfrm>
            <a:custGeom>
              <a:avLst/>
              <a:gdLst>
                <a:gd name="T0" fmla="*/ 0 w 434"/>
                <a:gd name="T1" fmla="*/ 216 h 433"/>
                <a:gd name="T2" fmla="*/ 0 w 434"/>
                <a:gd name="T3" fmla="*/ 433 h 433"/>
                <a:gd name="T4" fmla="*/ 434 w 434"/>
                <a:gd name="T5" fmla="*/ 433 h 433"/>
                <a:gd name="T6" fmla="*/ 434 w 434"/>
                <a:gd name="T7" fmla="*/ 216 h 433"/>
                <a:gd name="T8" fmla="*/ 434 w 434"/>
                <a:gd name="T9" fmla="*/ 0 h 433"/>
                <a:gd name="T10" fmla="*/ 0 w 434"/>
                <a:gd name="T11" fmla="*/ 0 h 433"/>
                <a:gd name="T12" fmla="*/ 0 w 434"/>
                <a:gd name="T13" fmla="*/ 216 h 433"/>
              </a:gdLst>
              <a:ahLst/>
              <a:cxnLst>
                <a:cxn ang="0">
                  <a:pos x="T0" y="T1"/>
                </a:cxn>
                <a:cxn ang="0">
                  <a:pos x="T2" y="T3"/>
                </a:cxn>
                <a:cxn ang="0">
                  <a:pos x="T4" y="T5"/>
                </a:cxn>
                <a:cxn ang="0">
                  <a:pos x="T6" y="T7"/>
                </a:cxn>
                <a:cxn ang="0">
                  <a:pos x="T8" y="T9"/>
                </a:cxn>
                <a:cxn ang="0">
                  <a:pos x="T10" y="T11"/>
                </a:cxn>
                <a:cxn ang="0">
                  <a:pos x="T12" y="T13"/>
                </a:cxn>
              </a:cxnLst>
              <a:rect l="0" t="0" r="r" b="b"/>
              <a:pathLst>
                <a:path w="434" h="433">
                  <a:moveTo>
                    <a:pt x="0" y="216"/>
                  </a:moveTo>
                  <a:lnTo>
                    <a:pt x="0" y="433"/>
                  </a:lnTo>
                  <a:lnTo>
                    <a:pt x="434" y="433"/>
                  </a:lnTo>
                  <a:lnTo>
                    <a:pt x="434" y="216"/>
                  </a:lnTo>
                  <a:lnTo>
                    <a:pt x="434" y="0"/>
                  </a:lnTo>
                  <a:lnTo>
                    <a:pt x="0" y="0"/>
                  </a:lnTo>
                  <a:lnTo>
                    <a:pt x="0" y="21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Rectangle 58">
              <a:extLst>
                <a:ext uri="{FF2B5EF4-FFF2-40B4-BE49-F238E27FC236}">
                  <a16:creationId xmlns:a16="http://schemas.microsoft.com/office/drawing/2014/main" id="{5038D401-138F-41C5-B03F-8C89BDF5C16D}"/>
                </a:ext>
              </a:extLst>
            </p:cNvPr>
            <p:cNvSpPr>
              <a:spLocks noChangeArrowheads="1"/>
            </p:cNvSpPr>
            <p:nvPr/>
          </p:nvSpPr>
          <p:spPr bwMode="gray">
            <a:xfrm>
              <a:off x="10837954" y="-976"/>
              <a:ext cx="675435" cy="1363834"/>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Rectangle 14">
              <a:extLst>
                <a:ext uri="{FF2B5EF4-FFF2-40B4-BE49-F238E27FC236}">
                  <a16:creationId xmlns:a16="http://schemas.microsoft.com/office/drawing/2014/main" id="{32D9DD49-3C47-436F-84B6-4BCF51C19527}"/>
                </a:ext>
              </a:extLst>
            </p:cNvPr>
            <p:cNvSpPr>
              <a:spLocks noChangeArrowheads="1"/>
            </p:cNvSpPr>
            <p:nvPr/>
          </p:nvSpPr>
          <p:spPr bwMode="gray">
            <a:xfrm>
              <a:off x="11513390" y="-976"/>
              <a:ext cx="675435" cy="681918"/>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15">
              <a:extLst>
                <a:ext uri="{FF2B5EF4-FFF2-40B4-BE49-F238E27FC236}">
                  <a16:creationId xmlns:a16="http://schemas.microsoft.com/office/drawing/2014/main" id="{27091388-463D-4A6A-94C4-7ED86700C0B5}"/>
                </a:ext>
              </a:extLst>
            </p:cNvPr>
            <p:cNvSpPr>
              <a:spLocks/>
            </p:cNvSpPr>
            <p:nvPr/>
          </p:nvSpPr>
          <p:spPr bwMode="gray">
            <a:xfrm>
              <a:off x="11513390" y="-976"/>
              <a:ext cx="90266" cy="89768"/>
            </a:xfrm>
            <a:custGeom>
              <a:avLst/>
              <a:gdLst>
                <a:gd name="T0" fmla="*/ 0 w 58"/>
                <a:gd name="T1" fmla="*/ 0 h 57"/>
                <a:gd name="T2" fmla="*/ 0 w 58"/>
                <a:gd name="T3" fmla="*/ 57 h 57"/>
                <a:gd name="T4" fmla="*/ 58 w 58"/>
                <a:gd name="T5" fmla="*/ 0 h 57"/>
                <a:gd name="T6" fmla="*/ 0 w 58"/>
                <a:gd name="T7" fmla="*/ 0 h 57"/>
              </a:gdLst>
              <a:ahLst/>
              <a:cxnLst>
                <a:cxn ang="0">
                  <a:pos x="T0" y="T1"/>
                </a:cxn>
                <a:cxn ang="0">
                  <a:pos x="T2" y="T3"/>
                </a:cxn>
                <a:cxn ang="0">
                  <a:pos x="T4" y="T5"/>
                </a:cxn>
                <a:cxn ang="0">
                  <a:pos x="T6" y="T7"/>
                </a:cxn>
              </a:cxnLst>
              <a:rect l="0" t="0" r="r" b="b"/>
              <a:pathLst>
                <a:path w="58" h="57">
                  <a:moveTo>
                    <a:pt x="0" y="0"/>
                  </a:moveTo>
                  <a:lnTo>
                    <a:pt x="0" y="57"/>
                  </a:lnTo>
                  <a:lnTo>
                    <a:pt x="58" y="0"/>
                  </a:ln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6">
              <a:extLst>
                <a:ext uri="{FF2B5EF4-FFF2-40B4-BE49-F238E27FC236}">
                  <a16:creationId xmlns:a16="http://schemas.microsoft.com/office/drawing/2014/main" id="{D748DA9F-46C5-4E1F-816E-67EE188493AB}"/>
                </a:ext>
              </a:extLst>
            </p:cNvPr>
            <p:cNvSpPr>
              <a:spLocks/>
            </p:cNvSpPr>
            <p:nvPr/>
          </p:nvSpPr>
          <p:spPr bwMode="gray">
            <a:xfrm>
              <a:off x="11513390" y="-976"/>
              <a:ext cx="270797" cy="270877"/>
            </a:xfrm>
            <a:custGeom>
              <a:avLst/>
              <a:gdLst>
                <a:gd name="T0" fmla="*/ 116 w 174"/>
                <a:gd name="T1" fmla="*/ 0 h 172"/>
                <a:gd name="T2" fmla="*/ 0 w 174"/>
                <a:gd name="T3" fmla="*/ 115 h 172"/>
                <a:gd name="T4" fmla="*/ 0 w 174"/>
                <a:gd name="T5" fmla="*/ 172 h 172"/>
                <a:gd name="T6" fmla="*/ 174 w 174"/>
                <a:gd name="T7" fmla="*/ 0 h 172"/>
                <a:gd name="T8" fmla="*/ 116 w 174"/>
                <a:gd name="T9" fmla="*/ 0 h 172"/>
              </a:gdLst>
              <a:ahLst/>
              <a:cxnLst>
                <a:cxn ang="0">
                  <a:pos x="T0" y="T1"/>
                </a:cxn>
                <a:cxn ang="0">
                  <a:pos x="T2" y="T3"/>
                </a:cxn>
                <a:cxn ang="0">
                  <a:pos x="T4" y="T5"/>
                </a:cxn>
                <a:cxn ang="0">
                  <a:pos x="T6" y="T7"/>
                </a:cxn>
                <a:cxn ang="0">
                  <a:pos x="T8" y="T9"/>
                </a:cxn>
              </a:cxnLst>
              <a:rect l="0" t="0" r="r" b="b"/>
              <a:pathLst>
                <a:path w="174" h="172">
                  <a:moveTo>
                    <a:pt x="116" y="0"/>
                  </a:moveTo>
                  <a:lnTo>
                    <a:pt x="0" y="115"/>
                  </a:lnTo>
                  <a:lnTo>
                    <a:pt x="0" y="172"/>
                  </a:lnTo>
                  <a:lnTo>
                    <a:pt x="174" y="0"/>
                  </a:lnTo>
                  <a:lnTo>
                    <a:pt x="11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7">
              <a:extLst>
                <a:ext uri="{FF2B5EF4-FFF2-40B4-BE49-F238E27FC236}">
                  <a16:creationId xmlns:a16="http://schemas.microsoft.com/office/drawing/2014/main" id="{E27B70F8-1CC7-4D9E-9B25-001A91FAD228}"/>
                </a:ext>
              </a:extLst>
            </p:cNvPr>
            <p:cNvSpPr>
              <a:spLocks/>
            </p:cNvSpPr>
            <p:nvPr/>
          </p:nvSpPr>
          <p:spPr bwMode="gray">
            <a:xfrm>
              <a:off x="11513390" y="-976"/>
              <a:ext cx="449772" cy="453562"/>
            </a:xfrm>
            <a:custGeom>
              <a:avLst/>
              <a:gdLst>
                <a:gd name="T0" fmla="*/ 232 w 289"/>
                <a:gd name="T1" fmla="*/ 0 h 288"/>
                <a:gd name="T2" fmla="*/ 0 w 289"/>
                <a:gd name="T3" fmla="*/ 231 h 288"/>
                <a:gd name="T4" fmla="*/ 0 w 289"/>
                <a:gd name="T5" fmla="*/ 288 h 288"/>
                <a:gd name="T6" fmla="*/ 289 w 289"/>
                <a:gd name="T7" fmla="*/ 0 h 288"/>
                <a:gd name="T8" fmla="*/ 232 w 289"/>
                <a:gd name="T9" fmla="*/ 0 h 288"/>
              </a:gdLst>
              <a:ahLst/>
              <a:cxnLst>
                <a:cxn ang="0">
                  <a:pos x="T0" y="T1"/>
                </a:cxn>
                <a:cxn ang="0">
                  <a:pos x="T2" y="T3"/>
                </a:cxn>
                <a:cxn ang="0">
                  <a:pos x="T4" y="T5"/>
                </a:cxn>
                <a:cxn ang="0">
                  <a:pos x="T6" y="T7"/>
                </a:cxn>
                <a:cxn ang="0">
                  <a:pos x="T8" y="T9"/>
                </a:cxn>
              </a:cxnLst>
              <a:rect l="0" t="0" r="r" b="b"/>
              <a:pathLst>
                <a:path w="289" h="288">
                  <a:moveTo>
                    <a:pt x="232" y="0"/>
                  </a:moveTo>
                  <a:lnTo>
                    <a:pt x="0" y="231"/>
                  </a:lnTo>
                  <a:lnTo>
                    <a:pt x="0" y="288"/>
                  </a:lnTo>
                  <a:lnTo>
                    <a:pt x="289" y="0"/>
                  </a:lnTo>
                  <a:lnTo>
                    <a:pt x="232"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8">
              <a:extLst>
                <a:ext uri="{FF2B5EF4-FFF2-40B4-BE49-F238E27FC236}">
                  <a16:creationId xmlns:a16="http://schemas.microsoft.com/office/drawing/2014/main" id="{AA889068-6EAB-4CEE-AB7F-983D41887201}"/>
                </a:ext>
              </a:extLst>
            </p:cNvPr>
            <p:cNvSpPr>
              <a:spLocks/>
            </p:cNvSpPr>
            <p:nvPr/>
          </p:nvSpPr>
          <p:spPr bwMode="gray">
            <a:xfrm>
              <a:off x="11513390" y="-976"/>
              <a:ext cx="630303" cy="636246"/>
            </a:xfrm>
            <a:custGeom>
              <a:avLst/>
              <a:gdLst>
                <a:gd name="T0" fmla="*/ 348 w 405"/>
                <a:gd name="T1" fmla="*/ 0 h 404"/>
                <a:gd name="T2" fmla="*/ 0 w 405"/>
                <a:gd name="T3" fmla="*/ 346 h 404"/>
                <a:gd name="T4" fmla="*/ 0 w 405"/>
                <a:gd name="T5" fmla="*/ 404 h 404"/>
                <a:gd name="T6" fmla="*/ 405 w 405"/>
                <a:gd name="T7" fmla="*/ 0 h 404"/>
                <a:gd name="T8" fmla="*/ 348 w 405"/>
                <a:gd name="T9" fmla="*/ 0 h 404"/>
              </a:gdLst>
              <a:ahLst/>
              <a:cxnLst>
                <a:cxn ang="0">
                  <a:pos x="T0" y="T1"/>
                </a:cxn>
                <a:cxn ang="0">
                  <a:pos x="T2" y="T3"/>
                </a:cxn>
                <a:cxn ang="0">
                  <a:pos x="T4" y="T5"/>
                </a:cxn>
                <a:cxn ang="0">
                  <a:pos x="T6" y="T7"/>
                </a:cxn>
                <a:cxn ang="0">
                  <a:pos x="T8" y="T9"/>
                </a:cxn>
              </a:cxnLst>
              <a:rect l="0" t="0" r="r" b="b"/>
              <a:pathLst>
                <a:path w="405" h="404">
                  <a:moveTo>
                    <a:pt x="348" y="0"/>
                  </a:moveTo>
                  <a:lnTo>
                    <a:pt x="0" y="346"/>
                  </a:lnTo>
                  <a:lnTo>
                    <a:pt x="0" y="404"/>
                  </a:lnTo>
                  <a:lnTo>
                    <a:pt x="405" y="0"/>
                  </a:lnTo>
                  <a:lnTo>
                    <a:pt x="348"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9">
              <a:extLst>
                <a:ext uri="{FF2B5EF4-FFF2-40B4-BE49-F238E27FC236}">
                  <a16:creationId xmlns:a16="http://schemas.microsoft.com/office/drawing/2014/main" id="{7A52ACA3-4E02-436E-BC75-AE655246FB69}"/>
                </a:ext>
              </a:extLst>
            </p:cNvPr>
            <p:cNvSpPr>
              <a:spLocks/>
            </p:cNvSpPr>
            <p:nvPr/>
          </p:nvSpPr>
          <p:spPr bwMode="gray">
            <a:xfrm>
              <a:off x="11558522" y="43120"/>
              <a:ext cx="630303" cy="637822"/>
            </a:xfrm>
            <a:custGeom>
              <a:avLst/>
              <a:gdLst>
                <a:gd name="T0" fmla="*/ 405 w 405"/>
                <a:gd name="T1" fmla="*/ 58 h 405"/>
                <a:gd name="T2" fmla="*/ 405 w 405"/>
                <a:gd name="T3" fmla="*/ 0 h 405"/>
                <a:gd name="T4" fmla="*/ 0 w 405"/>
                <a:gd name="T5" fmla="*/ 405 h 405"/>
                <a:gd name="T6" fmla="*/ 58 w 405"/>
                <a:gd name="T7" fmla="*/ 405 h 405"/>
                <a:gd name="T8" fmla="*/ 405 w 405"/>
                <a:gd name="T9" fmla="*/ 58 h 405"/>
              </a:gdLst>
              <a:ahLst/>
              <a:cxnLst>
                <a:cxn ang="0">
                  <a:pos x="T0" y="T1"/>
                </a:cxn>
                <a:cxn ang="0">
                  <a:pos x="T2" y="T3"/>
                </a:cxn>
                <a:cxn ang="0">
                  <a:pos x="T4" y="T5"/>
                </a:cxn>
                <a:cxn ang="0">
                  <a:pos x="T6" y="T7"/>
                </a:cxn>
                <a:cxn ang="0">
                  <a:pos x="T8" y="T9"/>
                </a:cxn>
              </a:cxnLst>
              <a:rect l="0" t="0" r="r" b="b"/>
              <a:pathLst>
                <a:path w="405" h="405">
                  <a:moveTo>
                    <a:pt x="405" y="58"/>
                  </a:moveTo>
                  <a:lnTo>
                    <a:pt x="405" y="0"/>
                  </a:lnTo>
                  <a:lnTo>
                    <a:pt x="0" y="405"/>
                  </a:lnTo>
                  <a:lnTo>
                    <a:pt x="58" y="405"/>
                  </a:lnTo>
                  <a:lnTo>
                    <a:pt x="405"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20">
              <a:extLst>
                <a:ext uri="{FF2B5EF4-FFF2-40B4-BE49-F238E27FC236}">
                  <a16:creationId xmlns:a16="http://schemas.microsoft.com/office/drawing/2014/main" id="{B63B667C-C510-4853-87AC-83784FC28CE0}"/>
                </a:ext>
              </a:extLst>
            </p:cNvPr>
            <p:cNvSpPr>
              <a:spLocks/>
            </p:cNvSpPr>
            <p:nvPr/>
          </p:nvSpPr>
          <p:spPr bwMode="gray">
            <a:xfrm>
              <a:off x="11739053" y="225804"/>
              <a:ext cx="449772" cy="455137"/>
            </a:xfrm>
            <a:custGeom>
              <a:avLst/>
              <a:gdLst>
                <a:gd name="T0" fmla="*/ 58 w 289"/>
                <a:gd name="T1" fmla="*/ 289 h 289"/>
                <a:gd name="T2" fmla="*/ 289 w 289"/>
                <a:gd name="T3" fmla="*/ 57 h 289"/>
                <a:gd name="T4" fmla="*/ 289 w 289"/>
                <a:gd name="T5" fmla="*/ 0 h 289"/>
                <a:gd name="T6" fmla="*/ 0 w 289"/>
                <a:gd name="T7" fmla="*/ 289 h 289"/>
                <a:gd name="T8" fmla="*/ 58 w 289"/>
                <a:gd name="T9" fmla="*/ 289 h 289"/>
              </a:gdLst>
              <a:ahLst/>
              <a:cxnLst>
                <a:cxn ang="0">
                  <a:pos x="T0" y="T1"/>
                </a:cxn>
                <a:cxn ang="0">
                  <a:pos x="T2" y="T3"/>
                </a:cxn>
                <a:cxn ang="0">
                  <a:pos x="T4" y="T5"/>
                </a:cxn>
                <a:cxn ang="0">
                  <a:pos x="T6" y="T7"/>
                </a:cxn>
                <a:cxn ang="0">
                  <a:pos x="T8" y="T9"/>
                </a:cxn>
              </a:cxnLst>
              <a:rect l="0" t="0" r="r" b="b"/>
              <a:pathLst>
                <a:path w="289" h="289">
                  <a:moveTo>
                    <a:pt x="58" y="289"/>
                  </a:moveTo>
                  <a:lnTo>
                    <a:pt x="289" y="57"/>
                  </a:lnTo>
                  <a:lnTo>
                    <a:pt x="289" y="0"/>
                  </a:lnTo>
                  <a:lnTo>
                    <a:pt x="0" y="289"/>
                  </a:lnTo>
                  <a:lnTo>
                    <a:pt x="58" y="28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21">
              <a:extLst>
                <a:ext uri="{FF2B5EF4-FFF2-40B4-BE49-F238E27FC236}">
                  <a16:creationId xmlns:a16="http://schemas.microsoft.com/office/drawing/2014/main" id="{2FDFBA9D-3614-4444-B1E0-037FB6C85F6C}"/>
                </a:ext>
              </a:extLst>
            </p:cNvPr>
            <p:cNvSpPr>
              <a:spLocks/>
            </p:cNvSpPr>
            <p:nvPr/>
          </p:nvSpPr>
          <p:spPr bwMode="gray">
            <a:xfrm>
              <a:off x="11918028" y="408489"/>
              <a:ext cx="270797" cy="272453"/>
            </a:xfrm>
            <a:custGeom>
              <a:avLst/>
              <a:gdLst>
                <a:gd name="T0" fmla="*/ 58 w 174"/>
                <a:gd name="T1" fmla="*/ 173 h 173"/>
                <a:gd name="T2" fmla="*/ 174 w 174"/>
                <a:gd name="T3" fmla="*/ 57 h 173"/>
                <a:gd name="T4" fmla="*/ 174 w 174"/>
                <a:gd name="T5" fmla="*/ 0 h 173"/>
                <a:gd name="T6" fmla="*/ 0 w 174"/>
                <a:gd name="T7" fmla="*/ 173 h 173"/>
                <a:gd name="T8" fmla="*/ 58 w 174"/>
                <a:gd name="T9" fmla="*/ 173 h 173"/>
              </a:gdLst>
              <a:ahLst/>
              <a:cxnLst>
                <a:cxn ang="0">
                  <a:pos x="T0" y="T1"/>
                </a:cxn>
                <a:cxn ang="0">
                  <a:pos x="T2" y="T3"/>
                </a:cxn>
                <a:cxn ang="0">
                  <a:pos x="T4" y="T5"/>
                </a:cxn>
                <a:cxn ang="0">
                  <a:pos x="T6" y="T7"/>
                </a:cxn>
                <a:cxn ang="0">
                  <a:pos x="T8" y="T9"/>
                </a:cxn>
              </a:cxnLst>
              <a:rect l="0" t="0" r="r" b="b"/>
              <a:pathLst>
                <a:path w="174" h="173">
                  <a:moveTo>
                    <a:pt x="58" y="173"/>
                  </a:moveTo>
                  <a:lnTo>
                    <a:pt x="174" y="57"/>
                  </a:lnTo>
                  <a:lnTo>
                    <a:pt x="174" y="0"/>
                  </a:lnTo>
                  <a:lnTo>
                    <a:pt x="0" y="173"/>
                  </a:lnTo>
                  <a:lnTo>
                    <a:pt x="58" y="17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22">
              <a:extLst>
                <a:ext uri="{FF2B5EF4-FFF2-40B4-BE49-F238E27FC236}">
                  <a16:creationId xmlns:a16="http://schemas.microsoft.com/office/drawing/2014/main" id="{9674FCC2-A01C-4791-A414-D3A93BABC785}"/>
                </a:ext>
              </a:extLst>
            </p:cNvPr>
            <p:cNvSpPr>
              <a:spLocks/>
            </p:cNvSpPr>
            <p:nvPr/>
          </p:nvSpPr>
          <p:spPr bwMode="gray">
            <a:xfrm>
              <a:off x="12100115" y="589600"/>
              <a:ext cx="88710" cy="91342"/>
            </a:xfrm>
            <a:custGeom>
              <a:avLst/>
              <a:gdLst>
                <a:gd name="T0" fmla="*/ 57 w 57"/>
                <a:gd name="T1" fmla="*/ 58 h 58"/>
                <a:gd name="T2" fmla="*/ 57 w 57"/>
                <a:gd name="T3" fmla="*/ 58 h 58"/>
                <a:gd name="T4" fmla="*/ 57 w 57"/>
                <a:gd name="T5" fmla="*/ 0 h 58"/>
                <a:gd name="T6" fmla="*/ 0 w 57"/>
                <a:gd name="T7" fmla="*/ 58 h 58"/>
                <a:gd name="T8" fmla="*/ 57 w 57"/>
                <a:gd name="T9" fmla="*/ 58 h 58"/>
              </a:gdLst>
              <a:ahLst/>
              <a:cxnLst>
                <a:cxn ang="0">
                  <a:pos x="T0" y="T1"/>
                </a:cxn>
                <a:cxn ang="0">
                  <a:pos x="T2" y="T3"/>
                </a:cxn>
                <a:cxn ang="0">
                  <a:pos x="T4" y="T5"/>
                </a:cxn>
                <a:cxn ang="0">
                  <a:pos x="T6" y="T7"/>
                </a:cxn>
                <a:cxn ang="0">
                  <a:pos x="T8" y="T9"/>
                </a:cxn>
              </a:cxnLst>
              <a:rect l="0" t="0" r="r" b="b"/>
              <a:pathLst>
                <a:path w="57" h="58">
                  <a:moveTo>
                    <a:pt x="57" y="58"/>
                  </a:moveTo>
                  <a:lnTo>
                    <a:pt x="57" y="58"/>
                  </a:lnTo>
                  <a:lnTo>
                    <a:pt x="57" y="0"/>
                  </a:lnTo>
                  <a:lnTo>
                    <a:pt x="0" y="58"/>
                  </a:lnTo>
                  <a:lnTo>
                    <a:pt x="57"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8">
              <a:extLst>
                <a:ext uri="{FF2B5EF4-FFF2-40B4-BE49-F238E27FC236}">
                  <a16:creationId xmlns:a16="http://schemas.microsoft.com/office/drawing/2014/main" id="{407E0E87-D7EA-4BE4-ABAD-B7A4D5D79F37}"/>
                </a:ext>
              </a:extLst>
            </p:cNvPr>
            <p:cNvSpPr>
              <a:spLocks/>
            </p:cNvSpPr>
            <p:nvPr/>
          </p:nvSpPr>
          <p:spPr bwMode="gray">
            <a:xfrm>
              <a:off x="11513390" y="5468935"/>
              <a:ext cx="675435" cy="681918"/>
            </a:xfrm>
            <a:custGeom>
              <a:avLst/>
              <a:gdLst>
                <a:gd name="T0" fmla="*/ 434 w 434"/>
                <a:gd name="T1" fmla="*/ 0 h 433"/>
                <a:gd name="T2" fmla="*/ 434 w 434"/>
                <a:gd name="T3" fmla="*/ 433 h 433"/>
                <a:gd name="T4" fmla="*/ 0 w 434"/>
                <a:gd name="T5" fmla="*/ 433 h 433"/>
                <a:gd name="T6" fmla="*/ 434 w 434"/>
                <a:gd name="T7" fmla="*/ 0 h 433"/>
              </a:gdLst>
              <a:ahLst/>
              <a:cxnLst>
                <a:cxn ang="0">
                  <a:pos x="T0" y="T1"/>
                </a:cxn>
                <a:cxn ang="0">
                  <a:pos x="T2" y="T3"/>
                </a:cxn>
                <a:cxn ang="0">
                  <a:pos x="T4" y="T5"/>
                </a:cxn>
                <a:cxn ang="0">
                  <a:pos x="T6" y="T7"/>
                </a:cxn>
              </a:cxnLst>
              <a:rect l="0" t="0" r="r" b="b"/>
              <a:pathLst>
                <a:path w="434" h="433">
                  <a:moveTo>
                    <a:pt x="434" y="0"/>
                  </a:moveTo>
                  <a:lnTo>
                    <a:pt x="434" y="433"/>
                  </a:lnTo>
                  <a:lnTo>
                    <a:pt x="0" y="433"/>
                  </a:lnTo>
                  <a:lnTo>
                    <a:pt x="434"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Rectangle 64">
              <a:extLst>
                <a:ext uri="{FF2B5EF4-FFF2-40B4-BE49-F238E27FC236}">
                  <a16:creationId xmlns:a16="http://schemas.microsoft.com/office/drawing/2014/main" id="{50DC1B6D-5638-438A-9B93-B1EB46F75391}"/>
                </a:ext>
              </a:extLst>
            </p:cNvPr>
            <p:cNvSpPr>
              <a:spLocks noChangeArrowheads="1"/>
            </p:cNvSpPr>
            <p:nvPr/>
          </p:nvSpPr>
          <p:spPr bwMode="gray">
            <a:xfrm>
              <a:off x="10837954" y="3422984"/>
              <a:ext cx="675435" cy="680342"/>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
              <a:extLst>
                <a:ext uri="{FF2B5EF4-FFF2-40B4-BE49-F238E27FC236}">
                  <a16:creationId xmlns:a16="http://schemas.microsoft.com/office/drawing/2014/main" id="{81559F6A-6118-42DF-BC54-B507F06D35AD}"/>
                </a:ext>
              </a:extLst>
            </p:cNvPr>
            <p:cNvSpPr>
              <a:spLocks/>
            </p:cNvSpPr>
            <p:nvPr userDrawn="1"/>
          </p:nvSpPr>
          <p:spPr bwMode="gray">
            <a:xfrm rot="5400000">
              <a:off x="10833147" y="3426216"/>
              <a:ext cx="683492" cy="673879"/>
            </a:xfrm>
            <a:custGeom>
              <a:avLst/>
              <a:gdLst>
                <a:gd name="T0" fmla="*/ 0 w 864"/>
                <a:gd name="T1" fmla="*/ 864 h 864"/>
                <a:gd name="T2" fmla="*/ 864 w 864"/>
                <a:gd name="T3" fmla="*/ 864 h 864"/>
                <a:gd name="T4" fmla="*/ 0 w 864"/>
                <a:gd name="T5" fmla="*/ 0 h 864"/>
                <a:gd name="T6" fmla="*/ 0 w 864"/>
                <a:gd name="T7" fmla="*/ 864 h 864"/>
              </a:gdLst>
              <a:ahLst/>
              <a:cxnLst>
                <a:cxn ang="0">
                  <a:pos x="T0" y="T1"/>
                </a:cxn>
                <a:cxn ang="0">
                  <a:pos x="T2" y="T3"/>
                </a:cxn>
                <a:cxn ang="0">
                  <a:pos x="T4" y="T5"/>
                </a:cxn>
                <a:cxn ang="0">
                  <a:pos x="T6" y="T7"/>
                </a:cxn>
              </a:cxnLst>
              <a:rect l="0" t="0" r="r" b="b"/>
              <a:pathLst>
                <a:path w="864" h="864">
                  <a:moveTo>
                    <a:pt x="0" y="864"/>
                  </a:moveTo>
                  <a:cubicBezTo>
                    <a:pt x="864" y="864"/>
                    <a:pt x="864" y="864"/>
                    <a:pt x="864" y="864"/>
                  </a:cubicBezTo>
                  <a:cubicBezTo>
                    <a:pt x="864" y="387"/>
                    <a:pt x="477" y="0"/>
                    <a:pt x="0" y="0"/>
                  </a:cubicBezTo>
                  <a:lnTo>
                    <a:pt x="0" y="86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59">
              <a:extLst>
                <a:ext uri="{FF2B5EF4-FFF2-40B4-BE49-F238E27FC236}">
                  <a16:creationId xmlns:a16="http://schemas.microsoft.com/office/drawing/2014/main" id="{1B746D87-B387-4025-B948-AE9EBF715C08}"/>
                </a:ext>
              </a:extLst>
            </p:cNvPr>
            <p:cNvSpPr>
              <a:spLocks/>
            </p:cNvSpPr>
            <p:nvPr/>
          </p:nvSpPr>
          <p:spPr bwMode="gray">
            <a:xfrm rot="10800000">
              <a:off x="10837175" y="2741068"/>
              <a:ext cx="675435" cy="681918"/>
            </a:xfrm>
            <a:custGeom>
              <a:avLst/>
              <a:gdLst>
                <a:gd name="T0" fmla="*/ 0 w 434"/>
                <a:gd name="T1" fmla="*/ 433 h 433"/>
                <a:gd name="T2" fmla="*/ 0 w 434"/>
                <a:gd name="T3" fmla="*/ 0 h 433"/>
                <a:gd name="T4" fmla="*/ 434 w 434"/>
                <a:gd name="T5" fmla="*/ 0 h 433"/>
                <a:gd name="T6" fmla="*/ 0 w 434"/>
                <a:gd name="T7" fmla="*/ 433 h 433"/>
              </a:gdLst>
              <a:ahLst/>
              <a:cxnLst>
                <a:cxn ang="0">
                  <a:pos x="T0" y="T1"/>
                </a:cxn>
                <a:cxn ang="0">
                  <a:pos x="T2" y="T3"/>
                </a:cxn>
                <a:cxn ang="0">
                  <a:pos x="T4" y="T5"/>
                </a:cxn>
                <a:cxn ang="0">
                  <a:pos x="T6" y="T7"/>
                </a:cxn>
              </a:cxnLst>
              <a:rect l="0" t="0" r="r" b="b"/>
              <a:pathLst>
                <a:path w="434" h="433">
                  <a:moveTo>
                    <a:pt x="0" y="433"/>
                  </a:moveTo>
                  <a:lnTo>
                    <a:pt x="0" y="0"/>
                  </a:lnTo>
                  <a:lnTo>
                    <a:pt x="434" y="0"/>
                  </a:lnTo>
                  <a:lnTo>
                    <a:pt x="0" y="43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Rectangle 45">
              <a:extLst>
                <a:ext uri="{FF2B5EF4-FFF2-40B4-BE49-F238E27FC236}">
                  <a16:creationId xmlns:a16="http://schemas.microsoft.com/office/drawing/2014/main" id="{72B5E409-B16B-4DE3-AEE8-BA1E86041DC8}"/>
                </a:ext>
              </a:extLst>
            </p:cNvPr>
            <p:cNvSpPr>
              <a:spLocks noChangeArrowheads="1"/>
            </p:cNvSpPr>
            <p:nvPr/>
          </p:nvSpPr>
          <p:spPr bwMode="gray">
            <a:xfrm>
              <a:off x="10837954" y="4089939"/>
              <a:ext cx="1350871" cy="137584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46">
              <a:extLst>
                <a:ext uri="{FF2B5EF4-FFF2-40B4-BE49-F238E27FC236}">
                  <a16:creationId xmlns:a16="http://schemas.microsoft.com/office/drawing/2014/main" id="{73DC46A9-E0EF-4EE1-ACDC-F11E8DC46D84}"/>
                </a:ext>
              </a:extLst>
            </p:cNvPr>
            <p:cNvSpPr>
              <a:spLocks/>
            </p:cNvSpPr>
            <p:nvPr/>
          </p:nvSpPr>
          <p:spPr bwMode="gray">
            <a:xfrm>
              <a:off x="10837954" y="4103326"/>
              <a:ext cx="1350871" cy="1348086"/>
            </a:xfrm>
            <a:custGeom>
              <a:avLst/>
              <a:gdLst>
                <a:gd name="T0" fmla="*/ 0 w 864"/>
                <a:gd name="T1" fmla="*/ 864 h 864"/>
                <a:gd name="T2" fmla="*/ 864 w 864"/>
                <a:gd name="T3" fmla="*/ 864 h 864"/>
                <a:gd name="T4" fmla="*/ 0 w 864"/>
                <a:gd name="T5" fmla="*/ 0 h 864"/>
                <a:gd name="T6" fmla="*/ 0 w 864"/>
                <a:gd name="T7" fmla="*/ 864 h 864"/>
              </a:gdLst>
              <a:ahLst/>
              <a:cxnLst>
                <a:cxn ang="0">
                  <a:pos x="T0" y="T1"/>
                </a:cxn>
                <a:cxn ang="0">
                  <a:pos x="T2" y="T3"/>
                </a:cxn>
                <a:cxn ang="0">
                  <a:pos x="T4" y="T5"/>
                </a:cxn>
                <a:cxn ang="0">
                  <a:pos x="T6" y="T7"/>
                </a:cxn>
              </a:cxnLst>
              <a:rect l="0" t="0" r="r" b="b"/>
              <a:pathLst>
                <a:path w="864" h="864">
                  <a:moveTo>
                    <a:pt x="0" y="864"/>
                  </a:moveTo>
                  <a:cubicBezTo>
                    <a:pt x="864" y="864"/>
                    <a:pt x="864" y="864"/>
                    <a:pt x="864" y="864"/>
                  </a:cubicBezTo>
                  <a:cubicBezTo>
                    <a:pt x="864" y="387"/>
                    <a:pt x="477" y="0"/>
                    <a:pt x="0" y="0"/>
                  </a:cubicBezTo>
                  <a:lnTo>
                    <a:pt x="0" y="864"/>
                  </a:lnTo>
                  <a:close/>
                </a:path>
              </a:pathLst>
            </a:custGeom>
            <a:solidFill>
              <a:srgbClr val="7CB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11">
              <a:extLst>
                <a:ext uri="{FF2B5EF4-FFF2-40B4-BE49-F238E27FC236}">
                  <a16:creationId xmlns:a16="http://schemas.microsoft.com/office/drawing/2014/main" id="{AF146D76-FB64-4280-87BA-3007A77F66CD}"/>
                </a:ext>
              </a:extLst>
            </p:cNvPr>
            <p:cNvSpPr>
              <a:spLocks/>
            </p:cNvSpPr>
            <p:nvPr/>
          </p:nvSpPr>
          <p:spPr bwMode="gray">
            <a:xfrm>
              <a:off x="10837954" y="4087577"/>
              <a:ext cx="1350871" cy="1375846"/>
            </a:xfrm>
            <a:custGeom>
              <a:avLst/>
              <a:gdLst>
                <a:gd name="T0" fmla="*/ 0 w 864"/>
                <a:gd name="T1" fmla="*/ 864 h 864"/>
                <a:gd name="T2" fmla="*/ 864 w 864"/>
                <a:gd name="T3" fmla="*/ 864 h 864"/>
                <a:gd name="T4" fmla="*/ 0 w 864"/>
                <a:gd name="T5" fmla="*/ 0 h 864"/>
                <a:gd name="T6" fmla="*/ 0 w 864"/>
                <a:gd name="T7" fmla="*/ 864 h 864"/>
              </a:gdLst>
              <a:ahLst/>
              <a:cxnLst>
                <a:cxn ang="0">
                  <a:pos x="T0" y="T1"/>
                </a:cxn>
                <a:cxn ang="0">
                  <a:pos x="T2" y="T3"/>
                </a:cxn>
                <a:cxn ang="0">
                  <a:pos x="T4" y="T5"/>
                </a:cxn>
                <a:cxn ang="0">
                  <a:pos x="T6" y="T7"/>
                </a:cxn>
              </a:cxnLst>
              <a:rect l="0" t="0" r="r" b="b"/>
              <a:pathLst>
                <a:path w="864" h="864">
                  <a:moveTo>
                    <a:pt x="0" y="864"/>
                  </a:moveTo>
                  <a:cubicBezTo>
                    <a:pt x="864" y="864"/>
                    <a:pt x="864" y="864"/>
                    <a:pt x="864" y="864"/>
                  </a:cubicBezTo>
                  <a:cubicBezTo>
                    <a:pt x="864" y="387"/>
                    <a:pt x="477" y="0"/>
                    <a:pt x="0" y="0"/>
                  </a:cubicBezTo>
                  <a:lnTo>
                    <a:pt x="0" y="86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1" name="Group 70">
              <a:extLst>
                <a:ext uri="{FF2B5EF4-FFF2-40B4-BE49-F238E27FC236}">
                  <a16:creationId xmlns:a16="http://schemas.microsoft.com/office/drawing/2014/main" id="{E5787A19-3007-4B92-94BE-946920192AFB}"/>
                </a:ext>
              </a:extLst>
            </p:cNvPr>
            <p:cNvGrpSpPr/>
            <p:nvPr userDrawn="1"/>
          </p:nvGrpSpPr>
          <p:grpSpPr bwMode="gray">
            <a:xfrm>
              <a:off x="10837954" y="5466269"/>
              <a:ext cx="675436" cy="692349"/>
              <a:chOff x="10837954" y="5468935"/>
              <a:chExt cx="675436" cy="681919"/>
            </a:xfrm>
          </p:grpSpPr>
          <p:sp>
            <p:nvSpPr>
              <p:cNvPr id="74" name="Freeform 32">
                <a:extLst>
                  <a:ext uri="{FF2B5EF4-FFF2-40B4-BE49-F238E27FC236}">
                    <a16:creationId xmlns:a16="http://schemas.microsoft.com/office/drawing/2014/main" id="{255845FF-1497-4252-9135-F9F1A6EEE98A}"/>
                  </a:ext>
                </a:extLst>
              </p:cNvPr>
              <p:cNvSpPr>
                <a:spLocks/>
              </p:cNvSpPr>
              <p:nvPr/>
            </p:nvSpPr>
            <p:spPr bwMode="gray">
              <a:xfrm>
                <a:off x="10837954" y="5468935"/>
                <a:ext cx="270797" cy="272453"/>
              </a:xfrm>
              <a:custGeom>
                <a:avLst/>
                <a:gdLst>
                  <a:gd name="T0" fmla="*/ 116 w 174"/>
                  <a:gd name="T1" fmla="*/ 0 h 173"/>
                  <a:gd name="T2" fmla="*/ 0 w 174"/>
                  <a:gd name="T3" fmla="*/ 115 h 173"/>
                  <a:gd name="T4" fmla="*/ 0 w 174"/>
                  <a:gd name="T5" fmla="*/ 173 h 173"/>
                  <a:gd name="T6" fmla="*/ 174 w 174"/>
                  <a:gd name="T7" fmla="*/ 0 h 173"/>
                  <a:gd name="T8" fmla="*/ 116 w 174"/>
                  <a:gd name="T9" fmla="*/ 0 h 173"/>
                </a:gdLst>
                <a:ahLst/>
                <a:cxnLst>
                  <a:cxn ang="0">
                    <a:pos x="T0" y="T1"/>
                  </a:cxn>
                  <a:cxn ang="0">
                    <a:pos x="T2" y="T3"/>
                  </a:cxn>
                  <a:cxn ang="0">
                    <a:pos x="T4" y="T5"/>
                  </a:cxn>
                  <a:cxn ang="0">
                    <a:pos x="T6" y="T7"/>
                  </a:cxn>
                  <a:cxn ang="0">
                    <a:pos x="T8" y="T9"/>
                  </a:cxn>
                </a:cxnLst>
                <a:rect l="0" t="0" r="r" b="b"/>
                <a:pathLst>
                  <a:path w="174" h="173">
                    <a:moveTo>
                      <a:pt x="116" y="0"/>
                    </a:moveTo>
                    <a:lnTo>
                      <a:pt x="0" y="115"/>
                    </a:lnTo>
                    <a:lnTo>
                      <a:pt x="0" y="173"/>
                    </a:lnTo>
                    <a:lnTo>
                      <a:pt x="174" y="0"/>
                    </a:lnTo>
                    <a:lnTo>
                      <a:pt x="11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33">
                <a:extLst>
                  <a:ext uri="{FF2B5EF4-FFF2-40B4-BE49-F238E27FC236}">
                    <a16:creationId xmlns:a16="http://schemas.microsoft.com/office/drawing/2014/main" id="{784FE247-2A57-4070-A819-E4EF546BBE14}"/>
                  </a:ext>
                </a:extLst>
              </p:cNvPr>
              <p:cNvSpPr>
                <a:spLocks/>
              </p:cNvSpPr>
              <p:nvPr/>
            </p:nvSpPr>
            <p:spPr bwMode="gray">
              <a:xfrm>
                <a:off x="10837954" y="5468935"/>
                <a:ext cx="449772" cy="455137"/>
              </a:xfrm>
              <a:custGeom>
                <a:avLst/>
                <a:gdLst>
                  <a:gd name="T0" fmla="*/ 232 w 289"/>
                  <a:gd name="T1" fmla="*/ 0 h 289"/>
                  <a:gd name="T2" fmla="*/ 0 w 289"/>
                  <a:gd name="T3" fmla="*/ 231 h 289"/>
                  <a:gd name="T4" fmla="*/ 0 w 289"/>
                  <a:gd name="T5" fmla="*/ 289 h 289"/>
                  <a:gd name="T6" fmla="*/ 289 w 289"/>
                  <a:gd name="T7" fmla="*/ 0 h 289"/>
                  <a:gd name="T8" fmla="*/ 232 w 289"/>
                  <a:gd name="T9" fmla="*/ 0 h 289"/>
                </a:gdLst>
                <a:ahLst/>
                <a:cxnLst>
                  <a:cxn ang="0">
                    <a:pos x="T0" y="T1"/>
                  </a:cxn>
                  <a:cxn ang="0">
                    <a:pos x="T2" y="T3"/>
                  </a:cxn>
                  <a:cxn ang="0">
                    <a:pos x="T4" y="T5"/>
                  </a:cxn>
                  <a:cxn ang="0">
                    <a:pos x="T6" y="T7"/>
                  </a:cxn>
                  <a:cxn ang="0">
                    <a:pos x="T8" y="T9"/>
                  </a:cxn>
                </a:cxnLst>
                <a:rect l="0" t="0" r="r" b="b"/>
                <a:pathLst>
                  <a:path w="289" h="289">
                    <a:moveTo>
                      <a:pt x="232" y="0"/>
                    </a:moveTo>
                    <a:lnTo>
                      <a:pt x="0" y="231"/>
                    </a:lnTo>
                    <a:lnTo>
                      <a:pt x="0" y="289"/>
                    </a:lnTo>
                    <a:lnTo>
                      <a:pt x="289" y="0"/>
                    </a:lnTo>
                    <a:lnTo>
                      <a:pt x="232"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34">
                <a:extLst>
                  <a:ext uri="{FF2B5EF4-FFF2-40B4-BE49-F238E27FC236}">
                    <a16:creationId xmlns:a16="http://schemas.microsoft.com/office/drawing/2014/main" id="{606B5BE5-BFB7-4268-9F04-7FC65D62E2FC}"/>
                  </a:ext>
                </a:extLst>
              </p:cNvPr>
              <p:cNvSpPr>
                <a:spLocks/>
              </p:cNvSpPr>
              <p:nvPr/>
            </p:nvSpPr>
            <p:spPr bwMode="gray">
              <a:xfrm>
                <a:off x="10837954" y="5468935"/>
                <a:ext cx="630303" cy="636246"/>
              </a:xfrm>
              <a:custGeom>
                <a:avLst/>
                <a:gdLst>
                  <a:gd name="T0" fmla="*/ 348 w 405"/>
                  <a:gd name="T1" fmla="*/ 0 h 404"/>
                  <a:gd name="T2" fmla="*/ 0 w 405"/>
                  <a:gd name="T3" fmla="*/ 346 h 404"/>
                  <a:gd name="T4" fmla="*/ 0 w 405"/>
                  <a:gd name="T5" fmla="*/ 404 h 404"/>
                  <a:gd name="T6" fmla="*/ 405 w 405"/>
                  <a:gd name="T7" fmla="*/ 0 h 404"/>
                  <a:gd name="T8" fmla="*/ 348 w 405"/>
                  <a:gd name="T9" fmla="*/ 0 h 404"/>
                </a:gdLst>
                <a:ahLst/>
                <a:cxnLst>
                  <a:cxn ang="0">
                    <a:pos x="T0" y="T1"/>
                  </a:cxn>
                  <a:cxn ang="0">
                    <a:pos x="T2" y="T3"/>
                  </a:cxn>
                  <a:cxn ang="0">
                    <a:pos x="T4" y="T5"/>
                  </a:cxn>
                  <a:cxn ang="0">
                    <a:pos x="T6" y="T7"/>
                  </a:cxn>
                  <a:cxn ang="0">
                    <a:pos x="T8" y="T9"/>
                  </a:cxn>
                </a:cxnLst>
                <a:rect l="0" t="0" r="r" b="b"/>
                <a:pathLst>
                  <a:path w="405" h="404">
                    <a:moveTo>
                      <a:pt x="348" y="0"/>
                    </a:moveTo>
                    <a:lnTo>
                      <a:pt x="0" y="346"/>
                    </a:lnTo>
                    <a:lnTo>
                      <a:pt x="0" y="404"/>
                    </a:lnTo>
                    <a:lnTo>
                      <a:pt x="405" y="0"/>
                    </a:lnTo>
                    <a:lnTo>
                      <a:pt x="348"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35">
                <a:extLst>
                  <a:ext uri="{FF2B5EF4-FFF2-40B4-BE49-F238E27FC236}">
                    <a16:creationId xmlns:a16="http://schemas.microsoft.com/office/drawing/2014/main" id="{B67687A9-0EB2-48D2-AB4C-D893F3909D2C}"/>
                  </a:ext>
                </a:extLst>
              </p:cNvPr>
              <p:cNvSpPr>
                <a:spLocks/>
              </p:cNvSpPr>
              <p:nvPr/>
            </p:nvSpPr>
            <p:spPr bwMode="gray">
              <a:xfrm>
                <a:off x="10883087" y="5513032"/>
                <a:ext cx="630303" cy="637822"/>
              </a:xfrm>
              <a:custGeom>
                <a:avLst/>
                <a:gdLst>
                  <a:gd name="T0" fmla="*/ 405 w 405"/>
                  <a:gd name="T1" fmla="*/ 58 h 405"/>
                  <a:gd name="T2" fmla="*/ 405 w 405"/>
                  <a:gd name="T3" fmla="*/ 0 h 405"/>
                  <a:gd name="T4" fmla="*/ 0 w 405"/>
                  <a:gd name="T5" fmla="*/ 405 h 405"/>
                  <a:gd name="T6" fmla="*/ 58 w 405"/>
                  <a:gd name="T7" fmla="*/ 405 h 405"/>
                  <a:gd name="T8" fmla="*/ 405 w 405"/>
                  <a:gd name="T9" fmla="*/ 58 h 405"/>
                </a:gdLst>
                <a:ahLst/>
                <a:cxnLst>
                  <a:cxn ang="0">
                    <a:pos x="T0" y="T1"/>
                  </a:cxn>
                  <a:cxn ang="0">
                    <a:pos x="T2" y="T3"/>
                  </a:cxn>
                  <a:cxn ang="0">
                    <a:pos x="T4" y="T5"/>
                  </a:cxn>
                  <a:cxn ang="0">
                    <a:pos x="T6" y="T7"/>
                  </a:cxn>
                  <a:cxn ang="0">
                    <a:pos x="T8" y="T9"/>
                  </a:cxn>
                </a:cxnLst>
                <a:rect l="0" t="0" r="r" b="b"/>
                <a:pathLst>
                  <a:path w="405" h="405">
                    <a:moveTo>
                      <a:pt x="405" y="58"/>
                    </a:moveTo>
                    <a:lnTo>
                      <a:pt x="405" y="0"/>
                    </a:lnTo>
                    <a:lnTo>
                      <a:pt x="0" y="405"/>
                    </a:lnTo>
                    <a:lnTo>
                      <a:pt x="58" y="405"/>
                    </a:lnTo>
                    <a:lnTo>
                      <a:pt x="405"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36">
                <a:extLst>
                  <a:ext uri="{FF2B5EF4-FFF2-40B4-BE49-F238E27FC236}">
                    <a16:creationId xmlns:a16="http://schemas.microsoft.com/office/drawing/2014/main" id="{190F575A-E9B1-4963-B3A1-1A11B8058BEF}"/>
                  </a:ext>
                </a:extLst>
              </p:cNvPr>
              <p:cNvSpPr>
                <a:spLocks/>
              </p:cNvSpPr>
              <p:nvPr/>
            </p:nvSpPr>
            <p:spPr bwMode="gray">
              <a:xfrm>
                <a:off x="11063618" y="5695716"/>
                <a:ext cx="449772" cy="455137"/>
              </a:xfrm>
              <a:custGeom>
                <a:avLst/>
                <a:gdLst>
                  <a:gd name="T0" fmla="*/ 58 w 289"/>
                  <a:gd name="T1" fmla="*/ 289 h 289"/>
                  <a:gd name="T2" fmla="*/ 289 w 289"/>
                  <a:gd name="T3" fmla="*/ 58 h 289"/>
                  <a:gd name="T4" fmla="*/ 289 w 289"/>
                  <a:gd name="T5" fmla="*/ 0 h 289"/>
                  <a:gd name="T6" fmla="*/ 0 w 289"/>
                  <a:gd name="T7" fmla="*/ 289 h 289"/>
                  <a:gd name="T8" fmla="*/ 58 w 289"/>
                  <a:gd name="T9" fmla="*/ 289 h 289"/>
                </a:gdLst>
                <a:ahLst/>
                <a:cxnLst>
                  <a:cxn ang="0">
                    <a:pos x="T0" y="T1"/>
                  </a:cxn>
                  <a:cxn ang="0">
                    <a:pos x="T2" y="T3"/>
                  </a:cxn>
                  <a:cxn ang="0">
                    <a:pos x="T4" y="T5"/>
                  </a:cxn>
                  <a:cxn ang="0">
                    <a:pos x="T6" y="T7"/>
                  </a:cxn>
                  <a:cxn ang="0">
                    <a:pos x="T8" y="T9"/>
                  </a:cxn>
                </a:cxnLst>
                <a:rect l="0" t="0" r="r" b="b"/>
                <a:pathLst>
                  <a:path w="289" h="289">
                    <a:moveTo>
                      <a:pt x="58" y="289"/>
                    </a:moveTo>
                    <a:lnTo>
                      <a:pt x="289" y="58"/>
                    </a:lnTo>
                    <a:lnTo>
                      <a:pt x="289" y="0"/>
                    </a:lnTo>
                    <a:lnTo>
                      <a:pt x="0" y="289"/>
                    </a:lnTo>
                    <a:lnTo>
                      <a:pt x="58" y="28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37">
                <a:extLst>
                  <a:ext uri="{FF2B5EF4-FFF2-40B4-BE49-F238E27FC236}">
                    <a16:creationId xmlns:a16="http://schemas.microsoft.com/office/drawing/2014/main" id="{B58BA98E-6948-4ED2-A65D-5B3F48A696DC}"/>
                  </a:ext>
                </a:extLst>
              </p:cNvPr>
              <p:cNvSpPr>
                <a:spLocks/>
              </p:cNvSpPr>
              <p:nvPr/>
            </p:nvSpPr>
            <p:spPr bwMode="gray">
              <a:xfrm>
                <a:off x="11242593" y="5878401"/>
                <a:ext cx="270797" cy="272453"/>
              </a:xfrm>
              <a:custGeom>
                <a:avLst/>
                <a:gdLst>
                  <a:gd name="T0" fmla="*/ 58 w 174"/>
                  <a:gd name="T1" fmla="*/ 173 h 173"/>
                  <a:gd name="T2" fmla="*/ 174 w 174"/>
                  <a:gd name="T3" fmla="*/ 57 h 173"/>
                  <a:gd name="T4" fmla="*/ 174 w 174"/>
                  <a:gd name="T5" fmla="*/ 0 h 173"/>
                  <a:gd name="T6" fmla="*/ 0 w 174"/>
                  <a:gd name="T7" fmla="*/ 173 h 173"/>
                  <a:gd name="T8" fmla="*/ 58 w 174"/>
                  <a:gd name="T9" fmla="*/ 173 h 173"/>
                </a:gdLst>
                <a:ahLst/>
                <a:cxnLst>
                  <a:cxn ang="0">
                    <a:pos x="T0" y="T1"/>
                  </a:cxn>
                  <a:cxn ang="0">
                    <a:pos x="T2" y="T3"/>
                  </a:cxn>
                  <a:cxn ang="0">
                    <a:pos x="T4" y="T5"/>
                  </a:cxn>
                  <a:cxn ang="0">
                    <a:pos x="T6" y="T7"/>
                  </a:cxn>
                  <a:cxn ang="0">
                    <a:pos x="T8" y="T9"/>
                  </a:cxn>
                </a:cxnLst>
                <a:rect l="0" t="0" r="r" b="b"/>
                <a:pathLst>
                  <a:path w="174" h="173">
                    <a:moveTo>
                      <a:pt x="58" y="173"/>
                    </a:moveTo>
                    <a:lnTo>
                      <a:pt x="174" y="57"/>
                    </a:lnTo>
                    <a:lnTo>
                      <a:pt x="174" y="0"/>
                    </a:lnTo>
                    <a:lnTo>
                      <a:pt x="0" y="173"/>
                    </a:lnTo>
                    <a:lnTo>
                      <a:pt x="58" y="17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38">
                <a:extLst>
                  <a:ext uri="{FF2B5EF4-FFF2-40B4-BE49-F238E27FC236}">
                    <a16:creationId xmlns:a16="http://schemas.microsoft.com/office/drawing/2014/main" id="{E6484080-A9F8-4BB4-8534-A82344648367}"/>
                  </a:ext>
                </a:extLst>
              </p:cNvPr>
              <p:cNvSpPr>
                <a:spLocks/>
              </p:cNvSpPr>
              <p:nvPr/>
            </p:nvSpPr>
            <p:spPr bwMode="gray">
              <a:xfrm>
                <a:off x="11424680" y="6059510"/>
                <a:ext cx="88710" cy="91342"/>
              </a:xfrm>
              <a:custGeom>
                <a:avLst/>
                <a:gdLst>
                  <a:gd name="T0" fmla="*/ 57 w 57"/>
                  <a:gd name="T1" fmla="*/ 58 h 58"/>
                  <a:gd name="T2" fmla="*/ 57 w 57"/>
                  <a:gd name="T3" fmla="*/ 58 h 58"/>
                  <a:gd name="T4" fmla="*/ 57 w 57"/>
                  <a:gd name="T5" fmla="*/ 0 h 58"/>
                  <a:gd name="T6" fmla="*/ 0 w 57"/>
                  <a:gd name="T7" fmla="*/ 58 h 58"/>
                  <a:gd name="T8" fmla="*/ 57 w 57"/>
                  <a:gd name="T9" fmla="*/ 58 h 58"/>
                </a:gdLst>
                <a:ahLst/>
                <a:cxnLst>
                  <a:cxn ang="0">
                    <a:pos x="T0" y="T1"/>
                  </a:cxn>
                  <a:cxn ang="0">
                    <a:pos x="T2" y="T3"/>
                  </a:cxn>
                  <a:cxn ang="0">
                    <a:pos x="T4" y="T5"/>
                  </a:cxn>
                  <a:cxn ang="0">
                    <a:pos x="T6" y="T7"/>
                  </a:cxn>
                  <a:cxn ang="0">
                    <a:pos x="T8" y="T9"/>
                  </a:cxn>
                </a:cxnLst>
                <a:rect l="0" t="0" r="r" b="b"/>
                <a:pathLst>
                  <a:path w="57" h="58">
                    <a:moveTo>
                      <a:pt x="57" y="58"/>
                    </a:moveTo>
                    <a:lnTo>
                      <a:pt x="57" y="58"/>
                    </a:lnTo>
                    <a:lnTo>
                      <a:pt x="57" y="0"/>
                    </a:lnTo>
                    <a:lnTo>
                      <a:pt x="0" y="58"/>
                    </a:lnTo>
                    <a:lnTo>
                      <a:pt x="57" y="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31">
                <a:extLst>
                  <a:ext uri="{FF2B5EF4-FFF2-40B4-BE49-F238E27FC236}">
                    <a16:creationId xmlns:a16="http://schemas.microsoft.com/office/drawing/2014/main" id="{E4F09B3C-40D5-4627-94AE-E06B2D55111D}"/>
                  </a:ext>
                </a:extLst>
              </p:cNvPr>
              <p:cNvSpPr>
                <a:spLocks/>
              </p:cNvSpPr>
              <p:nvPr/>
            </p:nvSpPr>
            <p:spPr bwMode="gray">
              <a:xfrm>
                <a:off x="10837954" y="5468935"/>
                <a:ext cx="90266" cy="89768"/>
              </a:xfrm>
              <a:custGeom>
                <a:avLst/>
                <a:gdLst>
                  <a:gd name="T0" fmla="*/ 0 w 58"/>
                  <a:gd name="T1" fmla="*/ 0 h 57"/>
                  <a:gd name="T2" fmla="*/ 0 w 58"/>
                  <a:gd name="T3" fmla="*/ 57 h 57"/>
                  <a:gd name="T4" fmla="*/ 58 w 58"/>
                  <a:gd name="T5" fmla="*/ 0 h 57"/>
                  <a:gd name="T6" fmla="*/ 0 w 58"/>
                  <a:gd name="T7" fmla="*/ 0 h 57"/>
                </a:gdLst>
                <a:ahLst/>
                <a:cxnLst>
                  <a:cxn ang="0">
                    <a:pos x="T0" y="T1"/>
                  </a:cxn>
                  <a:cxn ang="0">
                    <a:pos x="T2" y="T3"/>
                  </a:cxn>
                  <a:cxn ang="0">
                    <a:pos x="T4" y="T5"/>
                  </a:cxn>
                  <a:cxn ang="0">
                    <a:pos x="T6" y="T7"/>
                  </a:cxn>
                </a:cxnLst>
                <a:rect l="0" t="0" r="r" b="b"/>
                <a:pathLst>
                  <a:path w="58" h="57">
                    <a:moveTo>
                      <a:pt x="0" y="0"/>
                    </a:moveTo>
                    <a:lnTo>
                      <a:pt x="0" y="57"/>
                    </a:lnTo>
                    <a:lnTo>
                      <a:pt x="58" y="0"/>
                    </a:ln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72" name="Rectangle 47">
              <a:extLst>
                <a:ext uri="{FF2B5EF4-FFF2-40B4-BE49-F238E27FC236}">
                  <a16:creationId xmlns:a16="http://schemas.microsoft.com/office/drawing/2014/main" id="{6A816FE2-DE9E-4153-802B-E3190F0F4008}"/>
                </a:ext>
              </a:extLst>
            </p:cNvPr>
            <p:cNvSpPr>
              <a:spLocks noChangeArrowheads="1"/>
            </p:cNvSpPr>
            <p:nvPr/>
          </p:nvSpPr>
          <p:spPr bwMode="gray">
            <a:xfrm>
              <a:off x="11513390" y="6150851"/>
              <a:ext cx="675435" cy="692349"/>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Rectangle 72">
              <a:extLst>
                <a:ext uri="{FF2B5EF4-FFF2-40B4-BE49-F238E27FC236}">
                  <a16:creationId xmlns:a16="http://schemas.microsoft.com/office/drawing/2014/main" id="{16443CCE-3D47-4A35-9BC4-145AAF37EBFE}"/>
                </a:ext>
              </a:extLst>
            </p:cNvPr>
            <p:cNvSpPr>
              <a:spLocks noChangeArrowheads="1"/>
            </p:cNvSpPr>
            <p:nvPr/>
          </p:nvSpPr>
          <p:spPr bwMode="gray">
            <a:xfrm>
              <a:off x="10837954" y="6150851"/>
              <a:ext cx="675435" cy="692349"/>
            </a:xfrm>
            <a:prstGeom prst="rect">
              <a:avLst/>
            </a:prstGeom>
            <a:solidFill>
              <a:srgbClr val="F376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59584434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Now logo">
    <p:bg>
      <p:bgPr>
        <a:solidFill>
          <a:schemeClr val="tx1"/>
        </a:solidFill>
        <a:effectLst/>
      </p:bgPr>
    </p:bg>
    <p:spTree>
      <p:nvGrpSpPr>
        <p:cNvPr id="1" name=""/>
        <p:cNvGrpSpPr/>
        <p:nvPr/>
      </p:nvGrpSpPr>
      <p:grpSpPr>
        <a:xfrm>
          <a:off x="0" y="0"/>
          <a:ext cx="0" cy="0"/>
          <a:chOff x="0" y="0"/>
          <a:chExt cx="0" cy="0"/>
        </a:xfrm>
      </p:grpSpPr>
      <p:grpSp>
        <p:nvGrpSpPr>
          <p:cNvPr id="19" name="Graphic 28">
            <a:extLst>
              <a:ext uri="{FF2B5EF4-FFF2-40B4-BE49-F238E27FC236}">
                <a16:creationId xmlns:a16="http://schemas.microsoft.com/office/drawing/2014/main" id="{45D12896-64AF-4B65-8CA0-63518C0B4735}"/>
              </a:ext>
            </a:extLst>
          </p:cNvPr>
          <p:cNvGrpSpPr/>
          <p:nvPr userDrawn="1"/>
        </p:nvGrpSpPr>
        <p:grpSpPr bwMode="invGray">
          <a:xfrm>
            <a:off x="3632216" y="1977577"/>
            <a:ext cx="4947353" cy="2625837"/>
            <a:chOff x="3834550" y="2440725"/>
            <a:chExt cx="5419725" cy="2876550"/>
          </a:xfrm>
        </p:grpSpPr>
        <p:sp>
          <p:nvSpPr>
            <p:cNvPr id="20" name="Freeform: Shape 98">
              <a:extLst>
                <a:ext uri="{FF2B5EF4-FFF2-40B4-BE49-F238E27FC236}">
                  <a16:creationId xmlns:a16="http://schemas.microsoft.com/office/drawing/2014/main" id="{9ACA19CD-BC0D-4427-845E-240C27926A74}"/>
                </a:ext>
              </a:extLst>
            </p:cNvPr>
            <p:cNvSpPr/>
            <p:nvPr/>
          </p:nvSpPr>
          <p:spPr bwMode="invGray">
            <a:xfrm>
              <a:off x="4738663" y="3391889"/>
              <a:ext cx="914400" cy="952500"/>
            </a:xfrm>
            <a:custGeom>
              <a:avLst/>
              <a:gdLst>
                <a:gd name="connsiteX0" fmla="*/ 7144 w 914400"/>
                <a:gd name="connsiteY0" fmla="*/ 946216 h 952500"/>
                <a:gd name="connsiteX1" fmla="*/ 7144 w 914400"/>
                <a:gd name="connsiteY1" fmla="*/ 26101 h 952500"/>
                <a:gd name="connsiteX2" fmla="*/ 243364 w 914400"/>
                <a:gd name="connsiteY2" fmla="*/ 26101 h 952500"/>
                <a:gd name="connsiteX3" fmla="*/ 243364 w 914400"/>
                <a:gd name="connsiteY3" fmla="*/ 100111 h 952500"/>
                <a:gd name="connsiteX4" fmla="*/ 502349 w 914400"/>
                <a:gd name="connsiteY4" fmla="*/ 7146 h 952500"/>
                <a:gd name="connsiteX5" fmla="*/ 819912 w 914400"/>
                <a:gd name="connsiteY5" fmla="*/ 155165 h 952500"/>
                <a:gd name="connsiteX6" fmla="*/ 914400 w 914400"/>
                <a:gd name="connsiteY6" fmla="*/ 477681 h 952500"/>
                <a:gd name="connsiteX7" fmla="*/ 914400 w 914400"/>
                <a:gd name="connsiteY7" fmla="*/ 946216 h 952500"/>
                <a:gd name="connsiteX8" fmla="*/ 668655 w 914400"/>
                <a:gd name="connsiteY8" fmla="*/ 946216 h 952500"/>
                <a:gd name="connsiteX9" fmla="*/ 668655 w 914400"/>
                <a:gd name="connsiteY9" fmla="*/ 458536 h 952500"/>
                <a:gd name="connsiteX10" fmla="*/ 613791 w 914400"/>
                <a:gd name="connsiteY10" fmla="*/ 285943 h 952500"/>
                <a:gd name="connsiteX11" fmla="*/ 475869 w 914400"/>
                <a:gd name="connsiteY11" fmla="*/ 234699 h 952500"/>
                <a:gd name="connsiteX12" fmla="*/ 252794 w 914400"/>
                <a:gd name="connsiteY12" fmla="*/ 348999 h 952500"/>
                <a:gd name="connsiteX13" fmla="*/ 252794 w 914400"/>
                <a:gd name="connsiteY13" fmla="*/ 946216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952500">
                  <a:moveTo>
                    <a:pt x="7144" y="946216"/>
                  </a:moveTo>
                  <a:lnTo>
                    <a:pt x="7144" y="26101"/>
                  </a:lnTo>
                  <a:lnTo>
                    <a:pt x="243364" y="26101"/>
                  </a:lnTo>
                  <a:lnTo>
                    <a:pt x="243364" y="100111"/>
                  </a:lnTo>
                  <a:cubicBezTo>
                    <a:pt x="316116" y="39705"/>
                    <a:pt x="407788" y="6798"/>
                    <a:pt x="502349" y="7146"/>
                  </a:cubicBezTo>
                  <a:cubicBezTo>
                    <a:pt x="624950" y="6797"/>
                    <a:pt x="741342" y="61048"/>
                    <a:pt x="819912" y="155165"/>
                  </a:cubicBezTo>
                  <a:cubicBezTo>
                    <a:pt x="880396" y="227174"/>
                    <a:pt x="914400" y="320138"/>
                    <a:pt x="914400" y="477681"/>
                  </a:cubicBezTo>
                  <a:lnTo>
                    <a:pt x="914400" y="946216"/>
                  </a:lnTo>
                  <a:lnTo>
                    <a:pt x="668655" y="946216"/>
                  </a:lnTo>
                  <a:lnTo>
                    <a:pt x="668655" y="458536"/>
                  </a:lnTo>
                  <a:cubicBezTo>
                    <a:pt x="668655" y="367477"/>
                    <a:pt x="647795" y="320043"/>
                    <a:pt x="613791" y="285943"/>
                  </a:cubicBezTo>
                  <a:cubicBezTo>
                    <a:pt x="581692" y="253653"/>
                    <a:pt x="532543" y="234699"/>
                    <a:pt x="475869" y="234699"/>
                  </a:cubicBezTo>
                  <a:cubicBezTo>
                    <a:pt x="371856" y="234699"/>
                    <a:pt x="286893" y="301374"/>
                    <a:pt x="252794" y="348999"/>
                  </a:cubicBezTo>
                  <a:lnTo>
                    <a:pt x="252794" y="946216"/>
                  </a:lnTo>
                  <a:close/>
                </a:path>
              </a:pathLst>
            </a:custGeom>
            <a:solidFill>
              <a:schemeClr val="bg1"/>
            </a:solidFill>
            <a:ln w="9525" cap="flat">
              <a:noFill/>
              <a:prstDash val="solid"/>
              <a:miter/>
            </a:ln>
          </p:spPr>
          <p:txBody>
            <a:bodyPr rtlCol="0" anchor="ctr"/>
            <a:lstStyle/>
            <a:p>
              <a:endParaRPr lang="en-US">
                <a:latin typeface="Century Gothic" panose="020B0502020202020204" pitchFamily="34" charset="0"/>
              </a:endParaRPr>
            </a:p>
          </p:txBody>
        </p:sp>
        <p:sp>
          <p:nvSpPr>
            <p:cNvPr id="21" name="Freeform: Shape 99">
              <a:extLst>
                <a:ext uri="{FF2B5EF4-FFF2-40B4-BE49-F238E27FC236}">
                  <a16:creationId xmlns:a16="http://schemas.microsoft.com/office/drawing/2014/main" id="{DF3ADDF6-19C0-4AAC-ACC3-8A71A1491A07}"/>
                </a:ext>
              </a:extLst>
            </p:cNvPr>
            <p:cNvSpPr/>
            <p:nvPr/>
          </p:nvSpPr>
          <p:spPr bwMode="invGray">
            <a:xfrm>
              <a:off x="5739618" y="3391882"/>
              <a:ext cx="1076325" cy="971550"/>
            </a:xfrm>
            <a:custGeom>
              <a:avLst/>
              <a:gdLst>
                <a:gd name="connsiteX0" fmla="*/ 546000 w 1076325"/>
                <a:gd name="connsiteY0" fmla="*/ 7153 h 971550"/>
                <a:gd name="connsiteX1" fmla="*/ 7170 w 1076325"/>
                <a:gd name="connsiteY1" fmla="*/ 540553 h 971550"/>
                <a:gd name="connsiteX2" fmla="*/ 175477 w 1076325"/>
                <a:gd name="connsiteY2" fmla="*/ 936412 h 971550"/>
                <a:gd name="connsiteX3" fmla="*/ 313590 w 1076325"/>
                <a:gd name="connsiteY3" fmla="*/ 943746 h 971550"/>
                <a:gd name="connsiteX4" fmla="*/ 772218 w 1076325"/>
                <a:gd name="connsiteY4" fmla="*/ 943746 h 971550"/>
                <a:gd name="connsiteX5" fmla="*/ 911188 w 1076325"/>
                <a:gd name="connsiteY5" fmla="*/ 935650 h 971550"/>
                <a:gd name="connsiteX6" fmla="*/ 930705 w 1076325"/>
                <a:gd name="connsiteY6" fmla="*/ 174823 h 971550"/>
                <a:gd name="connsiteX7" fmla="*/ 546000 w 1076325"/>
                <a:gd name="connsiteY7" fmla="*/ 7343 h 971550"/>
                <a:gd name="connsiteX8" fmla="*/ 542857 w 1076325"/>
                <a:gd name="connsiteY8" fmla="*/ 813825 h 971550"/>
                <a:gd name="connsiteX9" fmla="*/ 275014 w 1076325"/>
                <a:gd name="connsiteY9" fmla="*/ 545982 h 971550"/>
                <a:gd name="connsiteX10" fmla="*/ 542857 w 1076325"/>
                <a:gd name="connsiteY10" fmla="*/ 276044 h 971550"/>
                <a:gd name="connsiteX11" fmla="*/ 810795 w 1076325"/>
                <a:gd name="connsiteY11" fmla="*/ 545982 h 971550"/>
                <a:gd name="connsiteX12" fmla="*/ 542857 w 1076325"/>
                <a:gd name="connsiteY12" fmla="*/ 813825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971550">
                  <a:moveTo>
                    <a:pt x="546000" y="7153"/>
                  </a:moveTo>
                  <a:cubicBezTo>
                    <a:pt x="252439" y="5438"/>
                    <a:pt x="9647" y="245278"/>
                    <a:pt x="7170" y="540553"/>
                  </a:cubicBezTo>
                  <a:cubicBezTo>
                    <a:pt x="5678" y="690190"/>
                    <a:pt x="66680" y="833666"/>
                    <a:pt x="175477" y="936412"/>
                  </a:cubicBezTo>
                  <a:cubicBezTo>
                    <a:pt x="213396" y="972606"/>
                    <a:pt x="272051" y="975721"/>
                    <a:pt x="313590" y="943746"/>
                  </a:cubicBezTo>
                  <a:cubicBezTo>
                    <a:pt x="449674" y="842412"/>
                    <a:pt x="636135" y="842412"/>
                    <a:pt x="772218" y="943746"/>
                  </a:cubicBezTo>
                  <a:cubicBezTo>
                    <a:pt x="814151" y="975848"/>
                    <a:pt x="873267" y="972404"/>
                    <a:pt x="911188" y="935650"/>
                  </a:cubicBezTo>
                  <a:cubicBezTo>
                    <a:pt x="1126674" y="730943"/>
                    <a:pt x="1135412" y="390309"/>
                    <a:pt x="930705" y="174823"/>
                  </a:cubicBezTo>
                  <a:cubicBezTo>
                    <a:pt x="830411" y="69248"/>
                    <a:pt x="691613" y="8822"/>
                    <a:pt x="546000" y="7343"/>
                  </a:cubicBezTo>
                  <a:moveTo>
                    <a:pt x="542857" y="813825"/>
                  </a:moveTo>
                  <a:cubicBezTo>
                    <a:pt x="383884" y="813825"/>
                    <a:pt x="275014" y="694096"/>
                    <a:pt x="275014" y="545982"/>
                  </a:cubicBezTo>
                  <a:cubicBezTo>
                    <a:pt x="275014" y="397868"/>
                    <a:pt x="383884" y="276044"/>
                    <a:pt x="542857" y="276044"/>
                  </a:cubicBezTo>
                  <a:cubicBezTo>
                    <a:pt x="701829" y="276044"/>
                    <a:pt x="810795" y="397773"/>
                    <a:pt x="810795" y="545982"/>
                  </a:cubicBezTo>
                  <a:cubicBezTo>
                    <a:pt x="810795" y="694191"/>
                    <a:pt x="701924" y="813825"/>
                    <a:pt x="542857" y="813825"/>
                  </a:cubicBezTo>
                </a:path>
              </a:pathLst>
            </a:custGeom>
            <a:solidFill>
              <a:srgbClr val="81B5A0"/>
            </a:solidFill>
            <a:ln w="9525" cap="flat">
              <a:noFill/>
              <a:prstDash val="solid"/>
              <a:miter/>
            </a:ln>
          </p:spPr>
          <p:txBody>
            <a:bodyPr rtlCol="0" anchor="ctr"/>
            <a:lstStyle/>
            <a:p>
              <a:endParaRPr lang="en-US">
                <a:latin typeface="Century Gothic" panose="020B0502020202020204" pitchFamily="34" charset="0"/>
              </a:endParaRPr>
            </a:p>
          </p:txBody>
        </p:sp>
        <p:sp>
          <p:nvSpPr>
            <p:cNvPr id="22" name="Freeform: Shape 100">
              <a:extLst>
                <a:ext uri="{FF2B5EF4-FFF2-40B4-BE49-F238E27FC236}">
                  <a16:creationId xmlns:a16="http://schemas.microsoft.com/office/drawing/2014/main" id="{6434A48D-AC69-4FF7-90C4-3C2B006927A3}"/>
                </a:ext>
              </a:extLst>
            </p:cNvPr>
            <p:cNvSpPr/>
            <p:nvPr/>
          </p:nvSpPr>
          <p:spPr bwMode="invGray">
            <a:xfrm>
              <a:off x="6749390" y="3410846"/>
              <a:ext cx="1495425" cy="933450"/>
            </a:xfrm>
            <a:custGeom>
              <a:avLst/>
              <a:gdLst>
                <a:gd name="connsiteX0" fmla="*/ 555117 w 1495425"/>
                <a:gd name="connsiteY0" fmla="*/ 927259 h 933450"/>
                <a:gd name="connsiteX1" fmla="*/ 372046 w 1495425"/>
                <a:gd name="connsiteY1" fmla="*/ 927259 h 933450"/>
                <a:gd name="connsiteX2" fmla="*/ 7144 w 1495425"/>
                <a:gd name="connsiteY2" fmla="*/ 7144 h 933450"/>
                <a:gd name="connsiteX3" fmla="*/ 252508 w 1495425"/>
                <a:gd name="connsiteY3" fmla="*/ 7144 h 933450"/>
                <a:gd name="connsiteX4" fmla="*/ 452533 w 1495425"/>
                <a:gd name="connsiteY4" fmla="*/ 533019 h 933450"/>
                <a:gd name="connsiteX5" fmla="*/ 648748 w 1495425"/>
                <a:gd name="connsiteY5" fmla="*/ 7144 h 933450"/>
                <a:gd name="connsiteX6" fmla="*/ 853821 w 1495425"/>
                <a:gd name="connsiteY6" fmla="*/ 7144 h 933450"/>
                <a:gd name="connsiteX7" fmla="*/ 1048131 w 1495425"/>
                <a:gd name="connsiteY7" fmla="*/ 533019 h 933450"/>
                <a:gd name="connsiteX8" fmla="*/ 1249966 w 1495425"/>
                <a:gd name="connsiteY8" fmla="*/ 7144 h 933450"/>
                <a:gd name="connsiteX9" fmla="*/ 1495330 w 1495425"/>
                <a:gd name="connsiteY9" fmla="*/ 7144 h 933450"/>
                <a:gd name="connsiteX10" fmla="*/ 1130427 w 1495425"/>
                <a:gd name="connsiteY10" fmla="*/ 927259 h 933450"/>
                <a:gd name="connsiteX11" fmla="*/ 947452 w 1495425"/>
                <a:gd name="connsiteY11" fmla="*/ 927259 h 933450"/>
                <a:gd name="connsiteX12" fmla="*/ 751237 w 1495425"/>
                <a:gd name="connsiteY12" fmla="*/ 403384 h 933450"/>
                <a:gd name="connsiteX13" fmla="*/ 555117 w 1495425"/>
                <a:gd name="connsiteY13" fmla="*/ 927259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425" h="933450">
                  <a:moveTo>
                    <a:pt x="555117" y="927259"/>
                  </a:moveTo>
                  <a:lnTo>
                    <a:pt x="372046" y="927259"/>
                  </a:lnTo>
                  <a:lnTo>
                    <a:pt x="7144" y="7144"/>
                  </a:lnTo>
                  <a:lnTo>
                    <a:pt x="252508" y="7144"/>
                  </a:lnTo>
                  <a:lnTo>
                    <a:pt x="452533" y="533019"/>
                  </a:lnTo>
                  <a:lnTo>
                    <a:pt x="648748" y="7144"/>
                  </a:lnTo>
                  <a:lnTo>
                    <a:pt x="853821" y="7144"/>
                  </a:lnTo>
                  <a:lnTo>
                    <a:pt x="1048131" y="533019"/>
                  </a:lnTo>
                  <a:lnTo>
                    <a:pt x="1249966" y="7144"/>
                  </a:lnTo>
                  <a:lnTo>
                    <a:pt x="1495330" y="7144"/>
                  </a:lnTo>
                  <a:lnTo>
                    <a:pt x="1130427" y="927259"/>
                  </a:lnTo>
                  <a:lnTo>
                    <a:pt x="947452" y="927259"/>
                  </a:lnTo>
                  <a:lnTo>
                    <a:pt x="751237" y="403384"/>
                  </a:lnTo>
                  <a:lnTo>
                    <a:pt x="555117" y="927259"/>
                  </a:lnTo>
                  <a:close/>
                </a:path>
              </a:pathLst>
            </a:custGeom>
            <a:solidFill>
              <a:schemeClr val="bg1"/>
            </a:solidFill>
            <a:ln w="9525" cap="flat">
              <a:noFill/>
              <a:prstDash val="solid"/>
              <a:miter/>
            </a:ln>
          </p:spPr>
          <p:txBody>
            <a:bodyPr rtlCol="0" anchor="ctr"/>
            <a:lstStyle/>
            <a:p>
              <a:endParaRPr lang="en-US">
                <a:latin typeface="Century Gothic" panose="020B0502020202020204" pitchFamily="34" charset="0"/>
              </a:endParaRPr>
            </a:p>
          </p:txBody>
        </p:sp>
        <p:sp>
          <p:nvSpPr>
            <p:cNvPr id="23" name="Freeform: Shape 101">
              <a:extLst>
                <a:ext uri="{FF2B5EF4-FFF2-40B4-BE49-F238E27FC236}">
                  <a16:creationId xmlns:a16="http://schemas.microsoft.com/office/drawing/2014/main" id="{2969C5B3-3B02-493B-AFBA-CC8ADF3C4220}"/>
                </a:ext>
              </a:extLst>
            </p:cNvPr>
            <p:cNvSpPr/>
            <p:nvPr/>
          </p:nvSpPr>
          <p:spPr bwMode="invGray">
            <a:xfrm>
              <a:off x="8018502" y="4214089"/>
              <a:ext cx="95250" cy="123825"/>
            </a:xfrm>
            <a:custGeom>
              <a:avLst/>
              <a:gdLst>
                <a:gd name="connsiteX0" fmla="*/ 91535 w 95250"/>
                <a:gd name="connsiteY0" fmla="*/ 7144 h 123825"/>
                <a:gd name="connsiteX1" fmla="*/ 91535 w 95250"/>
                <a:gd name="connsiteY1" fmla="*/ 27242 h 123825"/>
                <a:gd name="connsiteX2" fmla="*/ 60674 w 95250"/>
                <a:gd name="connsiteY2" fmla="*/ 27242 h 123825"/>
                <a:gd name="connsiteX3" fmla="*/ 60674 w 95250"/>
                <a:gd name="connsiteY3" fmla="*/ 124016 h 123825"/>
                <a:gd name="connsiteX4" fmla="*/ 38100 w 95250"/>
                <a:gd name="connsiteY4" fmla="*/ 124016 h 123825"/>
                <a:gd name="connsiteX5" fmla="*/ 38100 w 95250"/>
                <a:gd name="connsiteY5" fmla="*/ 27242 h 123825"/>
                <a:gd name="connsiteX6" fmla="*/ 7144 w 95250"/>
                <a:gd name="connsiteY6" fmla="*/ 27242 h 123825"/>
                <a:gd name="connsiteX7" fmla="*/ 7144 w 95250"/>
                <a:gd name="connsiteY7" fmla="*/ 7144 h 123825"/>
                <a:gd name="connsiteX8" fmla="*/ 91535 w 95250"/>
                <a:gd name="connsiteY8" fmla="*/ 714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123825">
                  <a:moveTo>
                    <a:pt x="91535" y="7144"/>
                  </a:moveTo>
                  <a:lnTo>
                    <a:pt x="91535" y="27242"/>
                  </a:lnTo>
                  <a:lnTo>
                    <a:pt x="60674" y="27242"/>
                  </a:lnTo>
                  <a:lnTo>
                    <a:pt x="60674" y="124016"/>
                  </a:lnTo>
                  <a:lnTo>
                    <a:pt x="38100" y="124016"/>
                  </a:lnTo>
                  <a:lnTo>
                    <a:pt x="38100" y="27242"/>
                  </a:lnTo>
                  <a:lnTo>
                    <a:pt x="7144" y="27242"/>
                  </a:lnTo>
                  <a:lnTo>
                    <a:pt x="7144" y="7144"/>
                  </a:lnTo>
                  <a:lnTo>
                    <a:pt x="91535" y="7144"/>
                  </a:lnTo>
                  <a:close/>
                </a:path>
              </a:pathLst>
            </a:custGeom>
            <a:solidFill>
              <a:schemeClr val="bg1"/>
            </a:solidFill>
            <a:ln w="9525" cap="flat">
              <a:noFill/>
              <a:prstDash val="solid"/>
              <a:miter/>
            </a:ln>
          </p:spPr>
          <p:txBody>
            <a:bodyPr rtlCol="0" anchor="ctr"/>
            <a:lstStyle/>
            <a:p>
              <a:endParaRPr lang="en-US">
                <a:latin typeface="Century Gothic" panose="020B0502020202020204" pitchFamily="34" charset="0"/>
              </a:endParaRPr>
            </a:p>
          </p:txBody>
        </p:sp>
        <p:sp>
          <p:nvSpPr>
            <p:cNvPr id="24" name="Freeform: Shape 102">
              <a:extLst>
                <a:ext uri="{FF2B5EF4-FFF2-40B4-BE49-F238E27FC236}">
                  <a16:creationId xmlns:a16="http://schemas.microsoft.com/office/drawing/2014/main" id="{9C4FD08C-E7AA-49BA-A60D-EF977AB1AC05}"/>
                </a:ext>
              </a:extLst>
            </p:cNvPr>
            <p:cNvSpPr/>
            <p:nvPr/>
          </p:nvSpPr>
          <p:spPr bwMode="invGray">
            <a:xfrm>
              <a:off x="8120705" y="4214089"/>
              <a:ext cx="123825" cy="123825"/>
            </a:xfrm>
            <a:custGeom>
              <a:avLst/>
              <a:gdLst>
                <a:gd name="connsiteX0" fmla="*/ 65627 w 123825"/>
                <a:gd name="connsiteY0" fmla="*/ 77153 h 123825"/>
                <a:gd name="connsiteX1" fmla="*/ 108204 w 123825"/>
                <a:gd name="connsiteY1" fmla="*/ 7144 h 123825"/>
                <a:gd name="connsiteX2" fmla="*/ 124016 w 123825"/>
                <a:gd name="connsiteY2" fmla="*/ 7144 h 123825"/>
                <a:gd name="connsiteX3" fmla="*/ 124016 w 123825"/>
                <a:gd name="connsiteY3" fmla="*/ 124016 h 123825"/>
                <a:gd name="connsiteX4" fmla="*/ 101441 w 123825"/>
                <a:gd name="connsiteY4" fmla="*/ 124016 h 123825"/>
                <a:gd name="connsiteX5" fmla="*/ 101441 w 123825"/>
                <a:gd name="connsiteY5" fmla="*/ 58960 h 123825"/>
                <a:gd name="connsiteX6" fmla="*/ 73438 w 123825"/>
                <a:gd name="connsiteY6" fmla="*/ 104870 h 123825"/>
                <a:gd name="connsiteX7" fmla="*/ 57817 w 123825"/>
                <a:gd name="connsiteY7" fmla="*/ 104870 h 123825"/>
                <a:gd name="connsiteX8" fmla="*/ 29718 w 123825"/>
                <a:gd name="connsiteY8" fmla="*/ 58960 h 123825"/>
                <a:gd name="connsiteX9" fmla="*/ 29718 w 123825"/>
                <a:gd name="connsiteY9" fmla="*/ 124016 h 123825"/>
                <a:gd name="connsiteX10" fmla="*/ 7144 w 123825"/>
                <a:gd name="connsiteY10" fmla="*/ 124016 h 123825"/>
                <a:gd name="connsiteX11" fmla="*/ 7144 w 123825"/>
                <a:gd name="connsiteY11" fmla="*/ 7144 h 123825"/>
                <a:gd name="connsiteX12" fmla="*/ 23051 w 123825"/>
                <a:gd name="connsiteY12" fmla="*/ 7144 h 123825"/>
                <a:gd name="connsiteX13" fmla="*/ 65627 w 123825"/>
                <a:gd name="connsiteY13" fmla="*/ 77153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23825">
                  <a:moveTo>
                    <a:pt x="65627" y="77153"/>
                  </a:moveTo>
                  <a:lnTo>
                    <a:pt x="108204" y="7144"/>
                  </a:lnTo>
                  <a:lnTo>
                    <a:pt x="124016" y="7144"/>
                  </a:lnTo>
                  <a:lnTo>
                    <a:pt x="124016" y="124016"/>
                  </a:lnTo>
                  <a:lnTo>
                    <a:pt x="101441" y="124016"/>
                  </a:lnTo>
                  <a:lnTo>
                    <a:pt x="101441" y="58960"/>
                  </a:lnTo>
                  <a:lnTo>
                    <a:pt x="73438" y="104870"/>
                  </a:lnTo>
                  <a:lnTo>
                    <a:pt x="57817" y="104870"/>
                  </a:lnTo>
                  <a:lnTo>
                    <a:pt x="29718" y="58960"/>
                  </a:lnTo>
                  <a:lnTo>
                    <a:pt x="29718" y="124016"/>
                  </a:lnTo>
                  <a:lnTo>
                    <a:pt x="7144" y="124016"/>
                  </a:lnTo>
                  <a:lnTo>
                    <a:pt x="7144" y="7144"/>
                  </a:lnTo>
                  <a:lnTo>
                    <a:pt x="23051" y="7144"/>
                  </a:lnTo>
                  <a:lnTo>
                    <a:pt x="65627" y="77153"/>
                  </a:lnTo>
                  <a:close/>
                </a:path>
              </a:pathLst>
            </a:custGeom>
            <a:solidFill>
              <a:schemeClr val="bg1"/>
            </a:solidFill>
            <a:ln w="9525" cap="flat">
              <a:noFill/>
              <a:prstDash val="solid"/>
              <a:miter/>
            </a:ln>
          </p:spPr>
          <p:txBody>
            <a:bodyPr rtlCol="0" anchor="ctr"/>
            <a:lstStyle/>
            <a:p>
              <a:endParaRPr lang="en-US">
                <a:latin typeface="Century Gothic" panose="020B0502020202020204" pitchFamily="34" charset="0"/>
              </a:endParaRPr>
            </a:p>
          </p:txBody>
        </p:sp>
      </p:grpSp>
    </p:spTree>
    <p:extLst>
      <p:ext uri="{BB962C8B-B14F-4D97-AF65-F5344CB8AC3E}">
        <p14:creationId xmlns:p14="http://schemas.microsoft.com/office/powerpoint/2010/main" val="74836636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o not use">
    <p:bg>
      <p:bgPr>
        <a:solidFill>
          <a:schemeClr val="accent5"/>
        </a:solidFill>
        <a:effectLst/>
      </p:bgPr>
    </p:bg>
    <p:spTree>
      <p:nvGrpSpPr>
        <p:cNvPr id="1" name=""/>
        <p:cNvGrpSpPr/>
        <p:nvPr/>
      </p:nvGrpSpPr>
      <p:grpSpPr>
        <a:xfrm>
          <a:off x="0" y="0"/>
          <a:ext cx="0" cy="0"/>
          <a:chOff x="0" y="0"/>
          <a:chExt cx="0" cy="0"/>
        </a:xfrm>
      </p:grpSpPr>
      <p:sp>
        <p:nvSpPr>
          <p:cNvPr id="7" name="Rectangle 6"/>
          <p:cNvSpPr/>
          <p:nvPr userDrawn="1"/>
        </p:nvSpPr>
        <p:spPr bwMode="ltGray">
          <a:xfrm>
            <a:off x="0" y="0"/>
            <a:ext cx="12188825"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04" tIns="45702" rIns="91404" bIns="45702" numCol="1" spcCol="0" rtlCol="0" fromWordArt="0" anchor="ctr" anchorCtr="0" forceAA="0" compatLnSpc="1">
            <a:prstTxWarp prst="textNoShape">
              <a:avLst/>
            </a:prstTxWarp>
            <a:noAutofit/>
          </a:bodyPr>
          <a:lstStyle/>
          <a:p>
            <a:pPr lvl="0" algn="ctr"/>
            <a:endParaRPr lang="en-US" sz="3599"/>
          </a:p>
        </p:txBody>
      </p:sp>
      <p:sp>
        <p:nvSpPr>
          <p:cNvPr id="8" name="TextBox 7"/>
          <p:cNvSpPr txBox="1"/>
          <p:nvPr/>
        </p:nvSpPr>
        <p:spPr bwMode="gray">
          <a:xfrm>
            <a:off x="1453956" y="2907634"/>
            <a:ext cx="9280920" cy="1200072"/>
          </a:xfrm>
          <a:prstGeom prst="rect">
            <a:avLst/>
          </a:prstGeom>
          <a:noFill/>
        </p:spPr>
        <p:txBody>
          <a:bodyPr wrap="square" rtlCol="0">
            <a:spAutoFit/>
          </a:bodyPr>
          <a:lstStyle/>
          <a:p>
            <a:pPr algn="ctr"/>
            <a:r>
              <a:rPr lang="en-US" sz="3599">
                <a:solidFill>
                  <a:schemeClr val="tx1"/>
                </a:solidFill>
              </a:rPr>
              <a:t>Do</a:t>
            </a:r>
            <a:r>
              <a:rPr lang="en-US" sz="3599" baseline="0">
                <a:solidFill>
                  <a:schemeClr val="tx1"/>
                </a:solidFill>
              </a:rPr>
              <a:t> not use this layout. For visual reference in layout masters only.</a:t>
            </a:r>
            <a:endParaRPr lang="en-US" sz="3599">
              <a:solidFill>
                <a:schemeClr val="tx1"/>
              </a:solidFill>
            </a:endParaRPr>
          </a:p>
        </p:txBody>
      </p:sp>
    </p:spTree>
    <p:extLst>
      <p:ext uri="{BB962C8B-B14F-4D97-AF65-F5344CB8AC3E}">
        <p14:creationId xmlns:p14="http://schemas.microsoft.com/office/powerpoint/2010/main" val="127184694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3_Agenda">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25754503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9BDB30-A827-7C46-A7B6-E25C62B40224}"/>
              </a:ext>
            </a:extLst>
          </p:cNvPr>
          <p:cNvSpPr>
            <a:spLocks noGrp="1"/>
          </p:cNvSpPr>
          <p:nvPr>
            <p:ph type="title"/>
          </p:nvPr>
        </p:nvSpPr>
        <p:spPr>
          <a:xfrm>
            <a:off x="676275" y="-14109"/>
            <a:ext cx="10835640" cy="1325880"/>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D618F93C-99A7-3249-8F96-D441C75B6275}"/>
              </a:ext>
            </a:extLst>
          </p:cNvPr>
          <p:cNvSpPr>
            <a:spLocks noGrp="1"/>
          </p:cNvSpPr>
          <p:nvPr>
            <p:ph type="body" idx="1"/>
          </p:nvPr>
        </p:nvSpPr>
        <p:spPr>
          <a:xfrm>
            <a:off x="676276" y="1869439"/>
            <a:ext cx="10835640" cy="418528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 </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F5C4874-CF76-914A-9EDB-DD1E0C7B8616}"/>
              </a:ext>
            </a:extLst>
          </p:cNvPr>
          <p:cNvSpPr>
            <a:spLocks noGrp="1"/>
          </p:cNvSpPr>
          <p:nvPr>
            <p:ph type="ftr" sz="quarter" idx="3"/>
          </p:nvPr>
        </p:nvSpPr>
        <p:spPr>
          <a:xfrm>
            <a:off x="8281663" y="6189654"/>
            <a:ext cx="2565400" cy="214746"/>
          </a:xfrm>
          <a:prstGeom prst="rect">
            <a:avLst/>
          </a:prstGeom>
        </p:spPr>
        <p:txBody>
          <a:bodyPr vert="horz" lIns="91440" tIns="45720" rIns="91440" bIns="45720" rtlCol="0" anchor="ctr"/>
          <a:lstStyle>
            <a:lvl1pPr algn="r">
              <a:defRPr sz="600">
                <a:solidFill>
                  <a:schemeClr val="tx1"/>
                </a:solidFill>
              </a:defRPr>
            </a:lvl1pPr>
          </a:lstStyle>
          <a:p>
            <a:r>
              <a:rPr lang="en-US"/>
              <a:t>© 2021 ServiceNow, Inc. All Rights Reserved. Confidential.</a:t>
            </a:r>
          </a:p>
        </p:txBody>
      </p:sp>
      <p:sp>
        <p:nvSpPr>
          <p:cNvPr id="6" name="Slide Number Placeholder 5">
            <a:extLst>
              <a:ext uri="{FF2B5EF4-FFF2-40B4-BE49-F238E27FC236}">
                <a16:creationId xmlns:a16="http://schemas.microsoft.com/office/drawing/2014/main" id="{497C7A2B-BD5E-0E46-9FC3-F4B3259D2CD4}"/>
              </a:ext>
            </a:extLst>
          </p:cNvPr>
          <p:cNvSpPr>
            <a:spLocks noGrp="1"/>
          </p:cNvSpPr>
          <p:nvPr>
            <p:ph type="sldNum" sz="quarter" idx="4"/>
          </p:nvPr>
        </p:nvSpPr>
        <p:spPr>
          <a:xfrm>
            <a:off x="10816983" y="6175800"/>
            <a:ext cx="667701" cy="228600"/>
          </a:xfrm>
          <a:prstGeom prst="rect">
            <a:avLst/>
          </a:prstGeom>
        </p:spPr>
        <p:txBody>
          <a:bodyPr vert="horz" lIns="91440" tIns="45720" rIns="91440" bIns="45720" rtlCol="0" anchor="ctr"/>
          <a:lstStyle>
            <a:lvl1pPr algn="r">
              <a:defRPr sz="900" b="1">
                <a:solidFill>
                  <a:schemeClr val="tx1"/>
                </a:solidFill>
              </a:defRPr>
            </a:lvl1pPr>
          </a:lstStyle>
          <a:p>
            <a:fld id="{A9B9714D-1B27-0B43-A9CC-9EF2921F49DC}" type="slidenum">
              <a:rPr lang="en-US" smtClean="0"/>
              <a:pPr/>
              <a:t>‹#›</a:t>
            </a:fld>
            <a:endParaRPr lang="en-US"/>
          </a:p>
        </p:txBody>
      </p:sp>
      <p:pic>
        <p:nvPicPr>
          <p:cNvPr id="8" name="Picture 7" hidden="1">
            <a:extLst>
              <a:ext uri="{FF2B5EF4-FFF2-40B4-BE49-F238E27FC236}">
                <a16:creationId xmlns:a16="http://schemas.microsoft.com/office/drawing/2014/main" id="{E3009A53-5C82-1B4C-B54B-B295D535267E}"/>
              </a:ext>
            </a:extLst>
          </p:cNvPr>
          <p:cNvPicPr>
            <a:picLocks noChangeAspect="1"/>
          </p:cNvPicPr>
          <p:nvPr userDrawn="1"/>
        </p:nvPicPr>
        <p:blipFill>
          <a:blip r:embed="rId43"/>
          <a:stretch>
            <a:fillRect/>
          </a:stretch>
        </p:blipFill>
        <p:spPr>
          <a:xfrm>
            <a:off x="0" y="893"/>
            <a:ext cx="12188825" cy="6856214"/>
          </a:xfrm>
          <a:prstGeom prst="rect">
            <a:avLst/>
          </a:prstGeom>
        </p:spPr>
      </p:pic>
      <p:pic>
        <p:nvPicPr>
          <p:cNvPr id="12" name="Picture 11">
            <a:extLst>
              <a:ext uri="{FF2B5EF4-FFF2-40B4-BE49-F238E27FC236}">
                <a16:creationId xmlns:a16="http://schemas.microsoft.com/office/drawing/2014/main" id="{DDC341F1-8A34-BD4D-B2C1-E66B065F4D90}"/>
              </a:ext>
            </a:extLst>
          </p:cNvPr>
          <p:cNvPicPr>
            <a:picLocks noChangeAspect="1"/>
          </p:cNvPicPr>
          <p:nvPr userDrawn="1"/>
        </p:nvPicPr>
        <p:blipFill>
          <a:blip r:embed="rId44" cstate="hqprint">
            <a:extLst>
              <a:ext uri="{28A0092B-C50C-407E-A947-70E740481C1C}">
                <a14:useLocalDpi xmlns:a14="http://schemas.microsoft.com/office/drawing/2010/main"/>
              </a:ext>
            </a:extLst>
          </a:blip>
          <a:stretch>
            <a:fillRect/>
          </a:stretch>
        </p:blipFill>
        <p:spPr>
          <a:xfrm>
            <a:off x="631522" y="6026647"/>
            <a:ext cx="892277" cy="457200"/>
          </a:xfrm>
          <a:prstGeom prst="rect">
            <a:avLst/>
          </a:prstGeom>
        </p:spPr>
      </p:pic>
    </p:spTree>
    <p:extLst>
      <p:ext uri="{BB962C8B-B14F-4D97-AF65-F5344CB8AC3E}">
        <p14:creationId xmlns:p14="http://schemas.microsoft.com/office/powerpoint/2010/main" val="521385109"/>
      </p:ext>
    </p:extLst>
  </p:cSld>
  <p:clrMap bg1="lt1" tx1="dk1" bg2="lt2" tx2="dk2" accent1="accent1" accent2="accent2" accent3="accent3" accent4="accent4" accent5="accent5" accent6="accent6" hlink="hlink" folHlink="folHlink"/>
  <p:sldLayoutIdLst>
    <p:sldLayoutId id="2147484498" r:id="rId1"/>
    <p:sldLayoutId id="2147484471" r:id="rId2"/>
    <p:sldLayoutId id="2147484522" r:id="rId3"/>
    <p:sldLayoutId id="2147484516" r:id="rId4"/>
    <p:sldLayoutId id="2147484507" r:id="rId5"/>
    <p:sldLayoutId id="2147484508" r:id="rId6"/>
    <p:sldLayoutId id="2147484509" r:id="rId7"/>
    <p:sldLayoutId id="2147484473" r:id="rId8"/>
    <p:sldLayoutId id="2147484474" r:id="rId9"/>
    <p:sldLayoutId id="2147484475" r:id="rId10"/>
    <p:sldLayoutId id="2147484479" r:id="rId11"/>
    <p:sldLayoutId id="2147484514" r:id="rId12"/>
    <p:sldLayoutId id="2147484476" r:id="rId13"/>
    <p:sldLayoutId id="2147484487" r:id="rId14"/>
    <p:sldLayoutId id="2147484515" r:id="rId15"/>
    <p:sldLayoutId id="2147484478" r:id="rId16"/>
    <p:sldLayoutId id="2147484480" r:id="rId17"/>
    <p:sldLayoutId id="2147484512" r:id="rId18"/>
    <p:sldLayoutId id="2147484517" r:id="rId19"/>
    <p:sldLayoutId id="2147484482" r:id="rId20"/>
    <p:sldLayoutId id="2147484481" r:id="rId21"/>
    <p:sldLayoutId id="2147484483" r:id="rId22"/>
    <p:sldLayoutId id="2147484511" r:id="rId23"/>
    <p:sldLayoutId id="2147484513" r:id="rId24"/>
    <p:sldLayoutId id="2147484484" r:id="rId25"/>
    <p:sldLayoutId id="2147484488" r:id="rId26"/>
    <p:sldLayoutId id="2147484489" r:id="rId27"/>
    <p:sldLayoutId id="2147484490" r:id="rId28"/>
    <p:sldLayoutId id="2147484491" r:id="rId29"/>
    <p:sldLayoutId id="2147484492" r:id="rId30"/>
    <p:sldLayoutId id="2147484493" r:id="rId31"/>
    <p:sldLayoutId id="2147484494" r:id="rId32"/>
    <p:sldLayoutId id="2147484495" r:id="rId33"/>
    <p:sldLayoutId id="2147484502" r:id="rId34"/>
    <p:sldLayoutId id="2147484496" r:id="rId35"/>
    <p:sldLayoutId id="2147484520" r:id="rId36"/>
    <p:sldLayoutId id="2147484521" r:id="rId37"/>
    <p:sldLayoutId id="2147484518" r:id="rId38"/>
    <p:sldLayoutId id="2147484497" r:id="rId39"/>
    <p:sldLayoutId id="2147484519" r:id="rId40"/>
    <p:sldLayoutId id="2147484523" r:id="rId41"/>
  </p:sldLayoutIdLst>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600"/>
        </a:spcBef>
        <a:spcAft>
          <a:spcPts val="600"/>
        </a:spcAft>
        <a:buFont typeface="Arial" panose="020B0604020202020204" pitchFamily="34" charset="0"/>
        <a:buChar char="•"/>
        <a:defRPr sz="1800" b="0" kern="1200">
          <a:solidFill>
            <a:schemeClr val="tx1"/>
          </a:solidFill>
          <a:latin typeface="+mn-lt"/>
          <a:ea typeface="+mn-ea"/>
          <a:cs typeface="+mn-cs"/>
        </a:defRPr>
      </a:lvl1pPr>
      <a:lvl2pPr marL="685800" indent="-228600" algn="l" defTabSz="914400" rtl="0" eaLnBrk="1" latinLnBrk="0" hangingPunct="1">
        <a:lnSpc>
          <a:spcPct val="90000"/>
        </a:lnSpc>
        <a:spcBef>
          <a:spcPts val="600"/>
        </a:spcBef>
        <a:spcAft>
          <a:spcPts val="600"/>
        </a:spcAft>
        <a:buFont typeface="Monaco" pitchFamily="2" charset="77"/>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96" userDrawn="1">
          <p15:clr>
            <a:srgbClr val="F26B43"/>
          </p15:clr>
        </p15:guide>
        <p15:guide id="2" pos="78" userDrawn="1">
          <p15:clr>
            <a:srgbClr val="F26B43"/>
          </p15:clr>
        </p15:guide>
        <p15:guide id="3" orient="horz" pos="2120" userDrawn="1">
          <p15:clr>
            <a:srgbClr val="F26B43"/>
          </p15:clr>
        </p15:guide>
        <p15:guide id="4" pos="426" userDrawn="1">
          <p15:clr>
            <a:srgbClr val="F26B43"/>
          </p15:clr>
        </p15:guide>
        <p15:guide id="5" pos="498" userDrawn="1">
          <p15:clr>
            <a:srgbClr val="F26B43"/>
          </p15:clr>
        </p15:guide>
        <p15:guide id="6" pos="848" userDrawn="1">
          <p15:clr>
            <a:srgbClr val="F26B43"/>
          </p15:clr>
        </p15:guide>
        <p15:guide id="7" pos="920" userDrawn="1">
          <p15:clr>
            <a:srgbClr val="F26B43"/>
          </p15:clr>
        </p15:guide>
        <p15:guide id="8" pos="1270" userDrawn="1">
          <p15:clr>
            <a:srgbClr val="F26B43"/>
          </p15:clr>
        </p15:guide>
        <p15:guide id="9" pos="1344" userDrawn="1">
          <p15:clr>
            <a:srgbClr val="F26B43"/>
          </p15:clr>
        </p15:guide>
        <p15:guide id="10" pos="1692" userDrawn="1">
          <p15:clr>
            <a:srgbClr val="F26B43"/>
          </p15:clr>
        </p15:guide>
        <p15:guide id="11" pos="1764" userDrawn="1">
          <p15:clr>
            <a:srgbClr val="F26B43"/>
          </p15:clr>
        </p15:guide>
        <p15:guide id="12" pos="2112" userDrawn="1">
          <p15:clr>
            <a:srgbClr val="F26B43"/>
          </p15:clr>
        </p15:guide>
        <p15:guide id="13" pos="2186" userDrawn="1">
          <p15:clr>
            <a:srgbClr val="F26B43"/>
          </p15:clr>
        </p15:guide>
        <p15:guide id="14" pos="2534" userDrawn="1">
          <p15:clr>
            <a:srgbClr val="F26B43"/>
          </p15:clr>
        </p15:guide>
        <p15:guide id="15" pos="2609" userDrawn="1">
          <p15:clr>
            <a:srgbClr val="F26B43"/>
          </p15:clr>
        </p15:guide>
        <p15:guide id="16" pos="2957" userDrawn="1">
          <p15:clr>
            <a:srgbClr val="F26B43"/>
          </p15:clr>
        </p15:guide>
        <p15:guide id="17" pos="3031" userDrawn="1">
          <p15:clr>
            <a:srgbClr val="F26B43"/>
          </p15:clr>
        </p15:guide>
        <p15:guide id="18" pos="3379" userDrawn="1">
          <p15:clr>
            <a:srgbClr val="F26B43"/>
          </p15:clr>
        </p15:guide>
        <p15:guide id="19" pos="3453" userDrawn="1">
          <p15:clr>
            <a:srgbClr val="F26B43"/>
          </p15:clr>
        </p15:guide>
        <p15:guide id="20" pos="3802" userDrawn="1">
          <p15:clr>
            <a:srgbClr val="F26B43"/>
          </p15:clr>
        </p15:guide>
        <p15:guide id="21" pos="3876" userDrawn="1">
          <p15:clr>
            <a:srgbClr val="F26B43"/>
          </p15:clr>
        </p15:guide>
        <p15:guide id="22" pos="4224" userDrawn="1">
          <p15:clr>
            <a:srgbClr val="F26B43"/>
          </p15:clr>
        </p15:guide>
        <p15:guide id="23" pos="4298" userDrawn="1">
          <p15:clr>
            <a:srgbClr val="F26B43"/>
          </p15:clr>
        </p15:guide>
        <p15:guide id="24" pos="4644" userDrawn="1">
          <p15:clr>
            <a:srgbClr val="F26B43"/>
          </p15:clr>
        </p15:guide>
        <p15:guide id="25" pos="4721" userDrawn="1">
          <p15:clr>
            <a:srgbClr val="F26B43"/>
          </p15:clr>
        </p15:guide>
        <p15:guide id="26" pos="5069" userDrawn="1">
          <p15:clr>
            <a:srgbClr val="F26B43"/>
          </p15:clr>
        </p15:guide>
        <p15:guide id="27" pos="5140" userDrawn="1">
          <p15:clr>
            <a:srgbClr val="F26B43"/>
          </p15:clr>
        </p15:guide>
        <p15:guide id="28" pos="5491" userDrawn="1">
          <p15:clr>
            <a:srgbClr val="F26B43"/>
          </p15:clr>
        </p15:guide>
        <p15:guide id="29" pos="5563" userDrawn="1">
          <p15:clr>
            <a:srgbClr val="F26B43"/>
          </p15:clr>
        </p15:guide>
        <p15:guide id="30" pos="6410" userDrawn="1">
          <p15:clr>
            <a:srgbClr val="F26B43"/>
          </p15:clr>
        </p15:guide>
        <p15:guide id="31" pos="6756" userDrawn="1">
          <p15:clr>
            <a:srgbClr val="F26B43"/>
          </p15:clr>
        </p15:guide>
        <p15:guide id="32" pos="6830" userDrawn="1">
          <p15:clr>
            <a:srgbClr val="F26B43"/>
          </p15:clr>
        </p15:guide>
        <p15:guide id="33" pos="7176" userDrawn="1">
          <p15:clr>
            <a:srgbClr val="F26B43"/>
          </p15:clr>
        </p15:guide>
        <p15:guide id="34" pos="7252" userDrawn="1">
          <p15:clr>
            <a:srgbClr val="F26B43"/>
          </p15:clr>
        </p15:guide>
        <p15:guide id="35" pos="7601" userDrawn="1">
          <p15:clr>
            <a:srgbClr val="F26B43"/>
          </p15:clr>
        </p15:guide>
        <p15:guide id="36" pos="5914" userDrawn="1">
          <p15:clr>
            <a:srgbClr val="F26B43"/>
          </p15:clr>
        </p15:guide>
        <p15:guide id="37" pos="5984" userDrawn="1">
          <p15:clr>
            <a:srgbClr val="F26B43"/>
          </p15:clr>
        </p15:guide>
        <p15:guide id="38" pos="6332" userDrawn="1">
          <p15:clr>
            <a:srgbClr val="F26B43"/>
          </p15:clr>
        </p15:guide>
        <p15:guide id="39" orient="horz" pos="499" userDrawn="1">
          <p15:clr>
            <a:srgbClr val="F26B43"/>
          </p15:clr>
        </p15:guide>
        <p15:guide id="40" orient="horz" pos="73" userDrawn="1">
          <p15:clr>
            <a:srgbClr val="F26B43"/>
          </p15:clr>
        </p15:guide>
        <p15:guide id="41" orient="horz" pos="422" userDrawn="1">
          <p15:clr>
            <a:srgbClr val="F26B43"/>
          </p15:clr>
        </p15:guide>
        <p15:guide id="42" orient="horz" pos="847" userDrawn="1">
          <p15:clr>
            <a:srgbClr val="F26B43"/>
          </p15:clr>
        </p15:guide>
        <p15:guide id="43" orient="horz" pos="1273" userDrawn="1">
          <p15:clr>
            <a:srgbClr val="F26B43"/>
          </p15:clr>
        </p15:guide>
        <p15:guide id="44" orient="horz" pos="921" userDrawn="1">
          <p15:clr>
            <a:srgbClr val="F26B43"/>
          </p15:clr>
        </p15:guide>
        <p15:guide id="45" orient="horz" pos="1346" userDrawn="1">
          <p15:clr>
            <a:srgbClr val="F26B43"/>
          </p15:clr>
        </p15:guide>
        <p15:guide id="46" orient="horz" pos="1697" userDrawn="1">
          <p15:clr>
            <a:srgbClr val="F26B43"/>
          </p15:clr>
        </p15:guide>
        <p15:guide id="47" orient="horz" pos="1771" userDrawn="1">
          <p15:clr>
            <a:srgbClr val="F26B43"/>
          </p15:clr>
        </p15:guide>
        <p15:guide id="48" orient="horz" pos="2543" userDrawn="1">
          <p15:clr>
            <a:srgbClr val="F26B43"/>
          </p15:clr>
        </p15:guide>
        <p15:guide id="49" orient="horz" pos="2619" userDrawn="1">
          <p15:clr>
            <a:srgbClr val="F26B43"/>
          </p15:clr>
        </p15:guide>
        <p15:guide id="50" orient="horz" pos="2968" userDrawn="1">
          <p15:clr>
            <a:srgbClr val="F26B43"/>
          </p15:clr>
        </p15:guide>
        <p15:guide id="51" orient="horz" pos="3041" userDrawn="1">
          <p15:clr>
            <a:srgbClr val="F26B43"/>
          </p15:clr>
        </p15:guide>
        <p15:guide id="52" orient="horz" pos="3392" userDrawn="1">
          <p15:clr>
            <a:srgbClr val="F26B43"/>
          </p15:clr>
        </p15:guide>
        <p15:guide id="53" orient="horz" pos="3465" userDrawn="1">
          <p15:clr>
            <a:srgbClr val="F26B43"/>
          </p15:clr>
        </p15:guide>
        <p15:guide id="54" orient="horz" pos="3814" userDrawn="1">
          <p15:clr>
            <a:srgbClr val="F26B43"/>
          </p15:clr>
        </p15:guide>
        <p15:guide id="55" orient="horz" pos="4240" userDrawn="1">
          <p15:clr>
            <a:srgbClr val="F26B43"/>
          </p15:clr>
        </p15:guide>
        <p15:guide id="56" orient="horz" pos="3888" userDrawn="1">
          <p15:clr>
            <a:srgbClr val="F26B43"/>
          </p15:clr>
        </p15:guide>
        <p15:guide id="57" orient="horz" pos="3985" userDrawn="1">
          <p15:clr>
            <a:srgbClr val="F26B43"/>
          </p15:clr>
        </p15:guide>
        <p15:guide id="58" orient="horz" pos="74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events.servicenow.com/widget/servicenow/knowledge2021/library/session/1613572799712001u1BC" TargetMode="External"/><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hyperlink" Target="https://events.servicenow.com/widget/servicenow/knowledge2021/library/session/1612554712892001InWl#1617836118648001l184" TargetMode="External"/><Relationship Id="rId5" Type="http://schemas.openxmlformats.org/officeDocument/2006/relationships/hyperlink" Target="https://events.servicenow.com/widget/servicenow/knowledge2021/library/session/1612777729840001ZeI3#1617833304543001q0ur" TargetMode="External"/><Relationship Id="rId4" Type="http://schemas.openxmlformats.org/officeDocument/2006/relationships/hyperlink" Target="https://events.servicenow.com/widget/servicenow/knowledge2021/library/session/1614043478899001jiuk#1617833289935001eaG8"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events.servicenow.com/widget/servicenow/knowledge2021/library/session/1612459711958001zGEr#1617832708091001eAfI" TargetMode="External"/><Relationship Id="rId7" Type="http://schemas.openxmlformats.org/officeDocument/2006/relationships/hyperlink" Target="https://events.servicenow.com/widget/servicenow/knowledge2021/library/session/1612307843290001NZ7o#1617834053810001qvxj" TargetMode="External"/><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hyperlink" Target="https://events.servicenow.com/widget/servicenow/knowledge2021/library/session/1613120422830001UTSq#1617832011541001esqC" TargetMode="External"/><Relationship Id="rId5" Type="http://schemas.openxmlformats.org/officeDocument/2006/relationships/hyperlink" Target="https://events.servicenow.com/widget/servicenow/knowledge2021/library/session/1612520942304001pUIE#1617832620485001lkh6" TargetMode="External"/><Relationship Id="rId4" Type="http://schemas.openxmlformats.org/officeDocument/2006/relationships/hyperlink" Target="https://events.servicenow.com/widget/servicenow/knowledge2021/library/session/1612823154133001T7yd"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vents.servicenow.com/widget/servicenow/knowledge2021/library/session/1613597071535001uf9h" TargetMode="External"/><Relationship Id="rId2" Type="http://schemas.openxmlformats.org/officeDocument/2006/relationships/notesSlide" Target="../notesSlides/notesSlide3.xml"/><Relationship Id="rId1" Type="http://schemas.openxmlformats.org/officeDocument/2006/relationships/slideLayout" Target="../slideLayouts/slideLayout34.xml"/><Relationship Id="rId5" Type="http://schemas.openxmlformats.org/officeDocument/2006/relationships/hyperlink" Target="https://events.servicenow.com/widget/servicenow/knowledge2021/library/session/1613829449187001pmn5#1617840741775001eIpB" TargetMode="External"/><Relationship Id="rId4" Type="http://schemas.openxmlformats.org/officeDocument/2006/relationships/hyperlink" Target="https://events.servicenow.com/widget/servicenow/knowledge2021/library/session/1613571885800001APBc#1617833167966001e9uD"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events.servicenow.com/widget/servicenow/knowledge2021/library/session/1612773344938001KKqj#1617831946417001eI2i" TargetMode="External"/><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hyperlink" Target="https://events.servicenow.com/widget/servicenow/knowledge2021/library/session/1614262010239001XZ30#1617840745479001e25l" TargetMode="External"/><Relationship Id="rId5" Type="http://schemas.openxmlformats.org/officeDocument/2006/relationships/hyperlink" Target="https://your.servicenow.com/knowledge2021-employeeworkflows/home/breakouts-demos-and-more" TargetMode="External"/><Relationship Id="rId4" Type="http://schemas.openxmlformats.org/officeDocument/2006/relationships/hyperlink" Target="https://events.servicenow.com/widget/servicenow/knowledge2021/library/session/16136692526560016nR4#1617832115397001FQKp"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vents.servicenow.com/widget/servicenow/knowledge2021/library/session/1613668765140001YBkP" TargetMode="External"/><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hyperlink" Target="https://events.servicenow.com/widget/servicenow/knowledge2021/library/session/1613174843101001hD79#1617832034090001eVe0" TargetMode="External"/><Relationship Id="rId5" Type="http://schemas.openxmlformats.org/officeDocument/2006/relationships/hyperlink" Target="https://events.servicenow.com/widget/servicenow/knowledge2021/library/session/1612836199305001wv1e#1617831949920001o48O" TargetMode="External"/><Relationship Id="rId4" Type="http://schemas.openxmlformats.org/officeDocument/2006/relationships/hyperlink" Target="https://events.servicenow.com/widget/servicenow/knowledge2021/library/session/1612978821994001ADFo#1617831970882001o4B8"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events.servicenow.com/widget/servicenow/knowledge2021/library/session/1612910713730001xzHu#1617831976441001F0tf" TargetMode="External"/><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8" Type="http://schemas.openxmlformats.org/officeDocument/2006/relationships/hyperlink" Target="https://events.servicenow.com/widget/servicenow/knowledge2021/library/session/1615240718140001feiC#1617834557658001efIN" TargetMode="External"/><Relationship Id="rId13" Type="http://schemas.openxmlformats.org/officeDocument/2006/relationships/hyperlink" Target="https://events.servicenow.com/widget/servicenow/knowledge2021/library/session/1615240719575001fbBw#1617834573220001ennW" TargetMode="External"/><Relationship Id="rId3" Type="http://schemas.openxmlformats.org/officeDocument/2006/relationships/hyperlink" Target="https://events.servicenow.com/widget/servicenow/knowledge2021/library/session/1614731063617001UiTQ#1617834355406001o83p" TargetMode="External"/><Relationship Id="rId7" Type="http://schemas.openxmlformats.org/officeDocument/2006/relationships/hyperlink" Target="https://events.servicenow.com/widget/servicenow/knowledge2021/library/session/1616868826505001kp8i" TargetMode="External"/><Relationship Id="rId12" Type="http://schemas.openxmlformats.org/officeDocument/2006/relationships/hyperlink" Target="https://events.servicenow.com/widget/servicenow/knowledge2021/library/session/1615240717774001fsAR#1617834555198001eXji" TargetMode="External"/><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hyperlink" Target="https://events.servicenow.com/widget/servicenow/knowledge2021/library/session/1615240718497001fbPV" TargetMode="External"/><Relationship Id="rId11" Type="http://schemas.openxmlformats.org/officeDocument/2006/relationships/hyperlink" Target="https://events.servicenow.com/widget/servicenow/knowledge2021/library/session/1614744201629001U9wH#1617834446446001o0iK" TargetMode="External"/><Relationship Id="rId5" Type="http://schemas.openxmlformats.org/officeDocument/2006/relationships/hyperlink" Target="https://events.servicenow.com/widget/servicenow/knowledge2021/library/session/1614731065339001UoVH#1617836570425001eNS3" TargetMode="External"/><Relationship Id="rId10" Type="http://schemas.openxmlformats.org/officeDocument/2006/relationships/hyperlink" Target="https://events.servicenow.com/widget/servicenow/knowledge2021/library/session/1614744431972001GjTQ#1617834448695001oR04" TargetMode="External"/><Relationship Id="rId4" Type="http://schemas.openxmlformats.org/officeDocument/2006/relationships/hyperlink" Target="https://events.servicenow.com/widget/servicenow/knowledge2021/library/session/1614731063962001UKVz#1617836537313001e4K2" TargetMode="External"/><Relationship Id="rId9" Type="http://schemas.openxmlformats.org/officeDocument/2006/relationships/hyperlink" Target="https://events.servicenow.com/widget/servicenow/knowledge2021/library/session/1615240719213001fGLp#1617834567827001lOe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3BF745E-6FB2-2342-A64D-2F4D1DA2DE6F}"/>
              </a:ext>
            </a:extLst>
          </p:cNvPr>
          <p:cNvSpPr/>
          <p:nvPr/>
        </p:nvSpPr>
        <p:spPr>
          <a:xfrm>
            <a:off x="5108642" y="6496021"/>
            <a:ext cx="3418969" cy="254329"/>
          </a:xfrm>
          <a:prstGeom prst="rect">
            <a:avLst/>
          </a:prstGeom>
        </p:spPr>
        <p:txBody>
          <a:bodyPr wrap="square">
            <a:spAutoFit/>
          </a:bodyPr>
          <a:lstStyle/>
          <a:p>
            <a:r>
              <a:rPr lang="en-CA" sz="1000" dirty="0"/>
              <a:t>* Speaking sessions may be subject to change</a:t>
            </a:r>
            <a:endParaRPr lang="en-US" sz="1000" dirty="0"/>
          </a:p>
        </p:txBody>
      </p:sp>
      <p:sp>
        <p:nvSpPr>
          <p:cNvPr id="25" name="TextBox 24">
            <a:extLst>
              <a:ext uri="{FF2B5EF4-FFF2-40B4-BE49-F238E27FC236}">
                <a16:creationId xmlns:a16="http://schemas.microsoft.com/office/drawing/2014/main" id="{C4072087-7A0A-304E-B47D-58BC5F107CD6}"/>
              </a:ext>
            </a:extLst>
          </p:cNvPr>
          <p:cNvSpPr txBox="1"/>
          <p:nvPr/>
        </p:nvSpPr>
        <p:spPr>
          <a:xfrm>
            <a:off x="5185594" y="1329077"/>
            <a:ext cx="2782210"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3">
                  <a:extLst>
                    <a:ext uri="{A12FA001-AC4F-418D-AE19-62706E023703}">
                      <ahyp:hlinkClr xmlns:ahyp="http://schemas.microsoft.com/office/drawing/2018/hyperlinkcolor" val="tx"/>
                    </a:ext>
                  </a:extLst>
                </a:hlinkClick>
              </a:rPr>
              <a:t>SES1377 – Bristol-Myers Squibb</a:t>
            </a:r>
            <a:endParaRPr lang="en-US" sz="1400">
              <a:solidFill>
                <a:schemeClr val="accent1"/>
              </a:solidFill>
            </a:endParaRPr>
          </a:p>
        </p:txBody>
      </p:sp>
      <p:sp>
        <p:nvSpPr>
          <p:cNvPr id="26" name="Rectangle 25">
            <a:extLst>
              <a:ext uri="{FF2B5EF4-FFF2-40B4-BE49-F238E27FC236}">
                <a16:creationId xmlns:a16="http://schemas.microsoft.com/office/drawing/2014/main" id="{BD1ABEF0-60F1-2F40-B1D8-36934A2A61EC}"/>
              </a:ext>
            </a:extLst>
          </p:cNvPr>
          <p:cNvSpPr/>
          <p:nvPr/>
        </p:nvSpPr>
        <p:spPr>
          <a:xfrm>
            <a:off x="5185594" y="1615309"/>
            <a:ext cx="3134798" cy="461665"/>
          </a:xfrm>
          <a:prstGeom prst="rect">
            <a:avLst/>
          </a:prstGeom>
        </p:spPr>
        <p:txBody>
          <a:bodyPr wrap="square">
            <a:spAutoFit/>
          </a:bodyPr>
          <a:lstStyle/>
          <a:p>
            <a:r>
              <a:rPr lang="en-US" sz="1200" dirty="0"/>
              <a:t>Creating a digital onboarding and employee experience with ServiceNow</a:t>
            </a:r>
            <a:endParaRPr lang="en-CA" sz="1200" dirty="0"/>
          </a:p>
        </p:txBody>
      </p:sp>
      <p:sp>
        <p:nvSpPr>
          <p:cNvPr id="32" name="TextBox 31">
            <a:extLst>
              <a:ext uri="{FF2B5EF4-FFF2-40B4-BE49-F238E27FC236}">
                <a16:creationId xmlns:a16="http://schemas.microsoft.com/office/drawing/2014/main" id="{9A5FDB90-E13F-244F-A507-E100E12B7B14}"/>
              </a:ext>
            </a:extLst>
          </p:cNvPr>
          <p:cNvSpPr txBox="1"/>
          <p:nvPr/>
        </p:nvSpPr>
        <p:spPr>
          <a:xfrm>
            <a:off x="5185594" y="2291220"/>
            <a:ext cx="3342017"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4">
                  <a:extLst>
                    <a:ext uri="{A12FA001-AC4F-418D-AE19-62706E023703}">
                      <ahyp:hlinkClr xmlns:ahyp="http://schemas.microsoft.com/office/drawing/2018/hyperlinkcolor" val="tx"/>
                    </a:ext>
                  </a:extLst>
                </a:hlinkClick>
              </a:rPr>
              <a:t>SES1505 – CommonSpirit Health</a:t>
            </a:r>
            <a:endParaRPr lang="en-US" sz="1400">
              <a:solidFill>
                <a:schemeClr val="accent1"/>
              </a:solidFill>
            </a:endParaRPr>
          </a:p>
        </p:txBody>
      </p:sp>
      <p:sp>
        <p:nvSpPr>
          <p:cNvPr id="34" name="Rectangle 33">
            <a:extLst>
              <a:ext uri="{FF2B5EF4-FFF2-40B4-BE49-F238E27FC236}">
                <a16:creationId xmlns:a16="http://schemas.microsoft.com/office/drawing/2014/main" id="{340DDECB-3C8E-5F49-8422-30119949D214}"/>
              </a:ext>
            </a:extLst>
          </p:cNvPr>
          <p:cNvSpPr/>
          <p:nvPr/>
        </p:nvSpPr>
        <p:spPr>
          <a:xfrm>
            <a:off x="5185594" y="2577452"/>
            <a:ext cx="3024984" cy="646331"/>
          </a:xfrm>
          <a:prstGeom prst="rect">
            <a:avLst/>
          </a:prstGeom>
        </p:spPr>
        <p:txBody>
          <a:bodyPr wrap="square">
            <a:spAutoFit/>
          </a:bodyPr>
          <a:lstStyle/>
          <a:p>
            <a:r>
              <a:rPr lang="en-US" sz="1200" dirty="0"/>
              <a:t>CommonSpirit Health's journey from go-live to pandemic support in less than 30 days</a:t>
            </a:r>
          </a:p>
        </p:txBody>
      </p:sp>
      <p:sp>
        <p:nvSpPr>
          <p:cNvPr id="35" name="TextBox 34">
            <a:extLst>
              <a:ext uri="{FF2B5EF4-FFF2-40B4-BE49-F238E27FC236}">
                <a16:creationId xmlns:a16="http://schemas.microsoft.com/office/drawing/2014/main" id="{10E434FA-25CF-F54A-A706-F8282F360314}"/>
              </a:ext>
            </a:extLst>
          </p:cNvPr>
          <p:cNvSpPr txBox="1"/>
          <p:nvPr/>
        </p:nvSpPr>
        <p:spPr>
          <a:xfrm>
            <a:off x="5185594" y="3366899"/>
            <a:ext cx="3658485"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5">
                  <a:extLst>
                    <a:ext uri="{A12FA001-AC4F-418D-AE19-62706E023703}">
                      <ahyp:hlinkClr xmlns:ahyp="http://schemas.microsoft.com/office/drawing/2018/hyperlinkcolor" val="tx"/>
                    </a:ext>
                  </a:extLst>
                </a:hlinkClick>
              </a:rPr>
              <a:t>SES1242 – Roche (Industry)</a:t>
            </a:r>
            <a:endParaRPr lang="en-US" sz="1400" dirty="0">
              <a:solidFill>
                <a:schemeClr val="accent1"/>
              </a:solidFill>
            </a:endParaRPr>
          </a:p>
        </p:txBody>
      </p:sp>
      <p:sp>
        <p:nvSpPr>
          <p:cNvPr id="36" name="Rectangle 35">
            <a:extLst>
              <a:ext uri="{FF2B5EF4-FFF2-40B4-BE49-F238E27FC236}">
                <a16:creationId xmlns:a16="http://schemas.microsoft.com/office/drawing/2014/main" id="{4E5A836D-158D-1941-9106-E912E2A66801}"/>
              </a:ext>
            </a:extLst>
          </p:cNvPr>
          <p:cNvSpPr/>
          <p:nvPr/>
        </p:nvSpPr>
        <p:spPr>
          <a:xfrm>
            <a:off x="5185594" y="3653131"/>
            <a:ext cx="3134798" cy="461665"/>
          </a:xfrm>
          <a:prstGeom prst="rect">
            <a:avLst/>
          </a:prstGeom>
        </p:spPr>
        <p:txBody>
          <a:bodyPr wrap="square">
            <a:spAutoFit/>
          </a:bodyPr>
          <a:lstStyle/>
          <a:p>
            <a:r>
              <a:rPr lang="en-US" sz="1200" dirty="0"/>
              <a:t>Transforming people and culture contributing to the 10-year ambitions</a:t>
            </a:r>
          </a:p>
        </p:txBody>
      </p:sp>
      <p:sp>
        <p:nvSpPr>
          <p:cNvPr id="37" name="TextBox 36">
            <a:extLst>
              <a:ext uri="{FF2B5EF4-FFF2-40B4-BE49-F238E27FC236}">
                <a16:creationId xmlns:a16="http://schemas.microsoft.com/office/drawing/2014/main" id="{3553662E-5E8C-B444-823F-10D24E74D664}"/>
              </a:ext>
            </a:extLst>
          </p:cNvPr>
          <p:cNvSpPr txBox="1"/>
          <p:nvPr/>
        </p:nvSpPr>
        <p:spPr>
          <a:xfrm>
            <a:off x="5185594" y="4329042"/>
            <a:ext cx="3546323"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6">
                  <a:extLst>
                    <a:ext uri="{A12FA001-AC4F-418D-AE19-62706E023703}">
                      <ahyp:hlinkClr xmlns:ahyp="http://schemas.microsoft.com/office/drawing/2018/hyperlinkcolor" val="tx"/>
                    </a:ext>
                  </a:extLst>
                </a:hlinkClick>
              </a:rPr>
              <a:t>SES1223 – ServiceNow</a:t>
            </a:r>
            <a:endParaRPr lang="en-US" sz="1400" dirty="0">
              <a:solidFill>
                <a:schemeClr val="accent1"/>
              </a:solidFill>
            </a:endParaRPr>
          </a:p>
        </p:txBody>
      </p:sp>
      <p:sp>
        <p:nvSpPr>
          <p:cNvPr id="38" name="Rectangle 37">
            <a:extLst>
              <a:ext uri="{FF2B5EF4-FFF2-40B4-BE49-F238E27FC236}">
                <a16:creationId xmlns:a16="http://schemas.microsoft.com/office/drawing/2014/main" id="{0C83C1D0-8D59-7946-B7EC-91E89CCBA1D4}"/>
              </a:ext>
            </a:extLst>
          </p:cNvPr>
          <p:cNvSpPr/>
          <p:nvPr/>
        </p:nvSpPr>
        <p:spPr>
          <a:xfrm>
            <a:off x="5174688" y="4648980"/>
            <a:ext cx="3363828" cy="461665"/>
          </a:xfrm>
          <a:prstGeom prst="rect">
            <a:avLst/>
          </a:prstGeom>
        </p:spPr>
        <p:txBody>
          <a:bodyPr wrap="square">
            <a:spAutoFit/>
          </a:bodyPr>
          <a:lstStyle/>
          <a:p>
            <a:r>
              <a:rPr lang="en-US" sz="1200" dirty="0"/>
              <a:t>Accelerating the hybrid workforce in healthcare</a:t>
            </a:r>
          </a:p>
        </p:txBody>
      </p:sp>
      <p:sp>
        <p:nvSpPr>
          <p:cNvPr id="30" name="Rectangle 29">
            <a:extLst>
              <a:ext uri="{FF2B5EF4-FFF2-40B4-BE49-F238E27FC236}">
                <a16:creationId xmlns:a16="http://schemas.microsoft.com/office/drawing/2014/main" id="{097DA9E2-6462-6C45-99BF-606C5DFAAAF8}"/>
              </a:ext>
            </a:extLst>
          </p:cNvPr>
          <p:cNvSpPr/>
          <p:nvPr/>
        </p:nvSpPr>
        <p:spPr>
          <a:xfrm>
            <a:off x="0" y="0"/>
            <a:ext cx="4333281"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err="1"/>
          </a:p>
        </p:txBody>
      </p:sp>
      <p:sp>
        <p:nvSpPr>
          <p:cNvPr id="31" name="Title 4">
            <a:extLst>
              <a:ext uri="{FF2B5EF4-FFF2-40B4-BE49-F238E27FC236}">
                <a16:creationId xmlns:a16="http://schemas.microsoft.com/office/drawing/2014/main" id="{0C56DC91-4B63-5344-8A02-86B7C995D055}"/>
              </a:ext>
            </a:extLst>
          </p:cNvPr>
          <p:cNvSpPr txBox="1">
            <a:spLocks/>
          </p:cNvSpPr>
          <p:nvPr/>
        </p:nvSpPr>
        <p:spPr bwMode="gray">
          <a:xfrm>
            <a:off x="290261" y="848770"/>
            <a:ext cx="7476794" cy="902794"/>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a:solidFill>
                  <a:schemeClr val="bg2"/>
                </a:solidFill>
                <a:latin typeface="+mj-lt"/>
                <a:ea typeface="Gilroy" panose="00000500000000000000" pitchFamily="50" charset="0"/>
                <a:cs typeface="Gilroy" panose="00000500000000000000" pitchFamily="50" charset="0"/>
              </a:defRPr>
            </a:lvl1pPr>
          </a:lstStyle>
          <a:p>
            <a:r>
              <a:rPr lang="en-CA" sz="2800" dirty="0">
                <a:solidFill>
                  <a:schemeClr val="tx1"/>
                </a:solidFill>
              </a:rPr>
              <a:t>Healthcare Sessions </a:t>
            </a:r>
          </a:p>
        </p:txBody>
      </p:sp>
    </p:spTree>
    <p:extLst>
      <p:ext uri="{BB962C8B-B14F-4D97-AF65-F5344CB8AC3E}">
        <p14:creationId xmlns:p14="http://schemas.microsoft.com/office/powerpoint/2010/main" val="258908614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3BF745E-6FB2-2342-A64D-2F4D1DA2DE6F}"/>
              </a:ext>
            </a:extLst>
          </p:cNvPr>
          <p:cNvSpPr/>
          <p:nvPr/>
        </p:nvSpPr>
        <p:spPr>
          <a:xfrm>
            <a:off x="5193838" y="6527635"/>
            <a:ext cx="3418969" cy="254329"/>
          </a:xfrm>
          <a:prstGeom prst="rect">
            <a:avLst/>
          </a:prstGeom>
        </p:spPr>
        <p:txBody>
          <a:bodyPr wrap="square">
            <a:spAutoFit/>
          </a:bodyPr>
          <a:lstStyle/>
          <a:p>
            <a:r>
              <a:rPr lang="en-CA" sz="1000" dirty="0"/>
              <a:t>* Speaking sessions may be subject to change</a:t>
            </a:r>
            <a:endParaRPr lang="en-US" sz="1000" dirty="0"/>
          </a:p>
        </p:txBody>
      </p:sp>
      <p:sp>
        <p:nvSpPr>
          <p:cNvPr id="12" name="TextBox 11">
            <a:extLst>
              <a:ext uri="{FF2B5EF4-FFF2-40B4-BE49-F238E27FC236}">
                <a16:creationId xmlns:a16="http://schemas.microsoft.com/office/drawing/2014/main" id="{7F047EA9-43C8-1F4A-8C7A-F97A12C2A32B}"/>
              </a:ext>
            </a:extLst>
          </p:cNvPr>
          <p:cNvSpPr txBox="1"/>
          <p:nvPr/>
        </p:nvSpPr>
        <p:spPr>
          <a:xfrm>
            <a:off x="5156097" y="1211180"/>
            <a:ext cx="2782210"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3">
                  <a:extLst>
                    <a:ext uri="{A12FA001-AC4F-418D-AE19-62706E023703}">
                      <ahyp:hlinkClr xmlns:ahyp="http://schemas.microsoft.com/office/drawing/2018/hyperlinkcolor" val="tx"/>
                    </a:ext>
                  </a:extLst>
                </a:hlinkClick>
              </a:rPr>
              <a:t>SES1211 – General Mills</a:t>
            </a:r>
            <a:endParaRPr lang="en-US" sz="1400" dirty="0">
              <a:solidFill>
                <a:schemeClr val="accent1"/>
              </a:solidFill>
            </a:endParaRPr>
          </a:p>
        </p:txBody>
      </p:sp>
      <p:sp>
        <p:nvSpPr>
          <p:cNvPr id="13" name="Rectangle 12">
            <a:extLst>
              <a:ext uri="{FF2B5EF4-FFF2-40B4-BE49-F238E27FC236}">
                <a16:creationId xmlns:a16="http://schemas.microsoft.com/office/drawing/2014/main" id="{A0A24350-8571-1F42-8D92-FE0A81559BBF}"/>
              </a:ext>
            </a:extLst>
          </p:cNvPr>
          <p:cNvSpPr/>
          <p:nvPr/>
        </p:nvSpPr>
        <p:spPr>
          <a:xfrm>
            <a:off x="5156097" y="1497412"/>
            <a:ext cx="3053839" cy="461665"/>
          </a:xfrm>
          <a:prstGeom prst="rect">
            <a:avLst/>
          </a:prstGeom>
        </p:spPr>
        <p:txBody>
          <a:bodyPr wrap="square">
            <a:spAutoFit/>
          </a:bodyPr>
          <a:lstStyle/>
          <a:p>
            <a:r>
              <a:rPr lang="en-US" sz="1200" dirty="0"/>
              <a:t>Delivering a unified digital experience for their workforce</a:t>
            </a:r>
          </a:p>
        </p:txBody>
      </p:sp>
      <p:sp>
        <p:nvSpPr>
          <p:cNvPr id="14" name="TextBox 13">
            <a:extLst>
              <a:ext uri="{FF2B5EF4-FFF2-40B4-BE49-F238E27FC236}">
                <a16:creationId xmlns:a16="http://schemas.microsoft.com/office/drawing/2014/main" id="{C213F56B-9352-2E4C-9C8F-231595F36B2B}"/>
              </a:ext>
            </a:extLst>
          </p:cNvPr>
          <p:cNvSpPr txBox="1"/>
          <p:nvPr/>
        </p:nvSpPr>
        <p:spPr>
          <a:xfrm>
            <a:off x="5156097" y="2125800"/>
            <a:ext cx="3658485"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4">
                  <a:extLst>
                    <a:ext uri="{A12FA001-AC4F-418D-AE19-62706E023703}">
                      <ahyp:hlinkClr xmlns:ahyp="http://schemas.microsoft.com/office/drawing/2018/hyperlinkcolor" val="tx"/>
                    </a:ext>
                  </a:extLst>
                </a:hlinkClick>
              </a:rPr>
              <a:t>SES1277 - ENMAX</a:t>
            </a:r>
            <a:endParaRPr lang="en-US" sz="1400" dirty="0">
              <a:solidFill>
                <a:schemeClr val="accent1"/>
              </a:solidFill>
            </a:endParaRPr>
          </a:p>
        </p:txBody>
      </p:sp>
      <p:sp>
        <p:nvSpPr>
          <p:cNvPr id="15" name="Rectangle 14">
            <a:extLst>
              <a:ext uri="{FF2B5EF4-FFF2-40B4-BE49-F238E27FC236}">
                <a16:creationId xmlns:a16="http://schemas.microsoft.com/office/drawing/2014/main" id="{4CB2856C-3AC2-2845-A574-58102EA7EEE6}"/>
              </a:ext>
            </a:extLst>
          </p:cNvPr>
          <p:cNvSpPr/>
          <p:nvPr/>
        </p:nvSpPr>
        <p:spPr>
          <a:xfrm>
            <a:off x="5156097" y="2412032"/>
            <a:ext cx="3489227" cy="461665"/>
          </a:xfrm>
          <a:prstGeom prst="rect">
            <a:avLst/>
          </a:prstGeom>
        </p:spPr>
        <p:txBody>
          <a:bodyPr wrap="square">
            <a:spAutoFit/>
          </a:bodyPr>
          <a:lstStyle/>
          <a:p>
            <a:r>
              <a:rPr lang="en-US" sz="1200" dirty="0"/>
              <a:t>How ENMAX accelerated their digital transformation​ during COVID-19</a:t>
            </a:r>
            <a:endParaRPr lang="en-CA" sz="1200" dirty="0"/>
          </a:p>
        </p:txBody>
      </p:sp>
      <p:sp>
        <p:nvSpPr>
          <p:cNvPr id="16" name="TextBox 15">
            <a:extLst>
              <a:ext uri="{FF2B5EF4-FFF2-40B4-BE49-F238E27FC236}">
                <a16:creationId xmlns:a16="http://schemas.microsoft.com/office/drawing/2014/main" id="{E8EEA8EA-CFA9-4743-AA5E-CAF677626B44}"/>
              </a:ext>
            </a:extLst>
          </p:cNvPr>
          <p:cNvSpPr txBox="1"/>
          <p:nvPr/>
        </p:nvSpPr>
        <p:spPr>
          <a:xfrm>
            <a:off x="5156097" y="3042286"/>
            <a:ext cx="3272306"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5">
                  <a:extLst>
                    <a:ext uri="{A12FA001-AC4F-418D-AE19-62706E023703}">
                      <ahyp:hlinkClr xmlns:ahyp="http://schemas.microsoft.com/office/drawing/2018/hyperlinkcolor" val="tx"/>
                    </a:ext>
                  </a:extLst>
                </a:hlinkClick>
              </a:rPr>
              <a:t>SES1215 - Siemens</a:t>
            </a:r>
            <a:endParaRPr lang="en-US" sz="1400" dirty="0">
              <a:solidFill>
                <a:schemeClr val="accent1"/>
              </a:solidFill>
            </a:endParaRPr>
          </a:p>
        </p:txBody>
      </p:sp>
      <p:sp>
        <p:nvSpPr>
          <p:cNvPr id="17" name="Rectangle 16">
            <a:extLst>
              <a:ext uri="{FF2B5EF4-FFF2-40B4-BE49-F238E27FC236}">
                <a16:creationId xmlns:a16="http://schemas.microsoft.com/office/drawing/2014/main" id="{B4F09C15-92EE-1E48-9752-0521DAB1FCCC}"/>
              </a:ext>
            </a:extLst>
          </p:cNvPr>
          <p:cNvSpPr/>
          <p:nvPr/>
        </p:nvSpPr>
        <p:spPr>
          <a:xfrm>
            <a:off x="5149030" y="3324100"/>
            <a:ext cx="3157518" cy="646331"/>
          </a:xfrm>
          <a:prstGeom prst="rect">
            <a:avLst/>
          </a:prstGeom>
        </p:spPr>
        <p:txBody>
          <a:bodyPr wrap="square">
            <a:spAutoFit/>
          </a:bodyPr>
          <a:lstStyle/>
          <a:p>
            <a:r>
              <a:rPr lang="en-US" sz="1200" dirty="0"/>
              <a:t>How Siemens improved productivity and user experiences with digital transformation</a:t>
            </a:r>
          </a:p>
        </p:txBody>
      </p:sp>
      <p:sp>
        <p:nvSpPr>
          <p:cNvPr id="18" name="TextBox 17">
            <a:extLst>
              <a:ext uri="{FF2B5EF4-FFF2-40B4-BE49-F238E27FC236}">
                <a16:creationId xmlns:a16="http://schemas.microsoft.com/office/drawing/2014/main" id="{C2AEE02D-C2B7-4D48-91C9-5E56004DAE00}"/>
              </a:ext>
            </a:extLst>
          </p:cNvPr>
          <p:cNvSpPr txBox="1"/>
          <p:nvPr/>
        </p:nvSpPr>
        <p:spPr>
          <a:xfrm>
            <a:off x="5149030" y="4080961"/>
            <a:ext cx="327230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6">
                  <a:extLst>
                    <a:ext uri="{A12FA001-AC4F-418D-AE19-62706E023703}">
                      <ahyp:hlinkClr xmlns:ahyp="http://schemas.microsoft.com/office/drawing/2018/hyperlinkcolor" val="tx"/>
                    </a:ext>
                  </a:extLst>
                </a:hlinkClick>
              </a:rPr>
              <a:t>SES1334 - Unilever</a:t>
            </a:r>
            <a:endParaRPr lang="en-US" sz="1400">
              <a:solidFill>
                <a:schemeClr val="accent1"/>
              </a:solidFill>
            </a:endParaRPr>
          </a:p>
        </p:txBody>
      </p:sp>
      <p:sp>
        <p:nvSpPr>
          <p:cNvPr id="19" name="Rectangle 18">
            <a:extLst>
              <a:ext uri="{FF2B5EF4-FFF2-40B4-BE49-F238E27FC236}">
                <a16:creationId xmlns:a16="http://schemas.microsoft.com/office/drawing/2014/main" id="{20EAE3E5-823E-D047-9399-E1BFF4C6AFD5}"/>
              </a:ext>
            </a:extLst>
          </p:cNvPr>
          <p:cNvSpPr/>
          <p:nvPr/>
        </p:nvSpPr>
        <p:spPr>
          <a:xfrm>
            <a:off x="5149030" y="4396607"/>
            <a:ext cx="3134798" cy="461665"/>
          </a:xfrm>
          <a:prstGeom prst="rect">
            <a:avLst/>
          </a:prstGeom>
        </p:spPr>
        <p:txBody>
          <a:bodyPr wrap="square">
            <a:spAutoFit/>
          </a:bodyPr>
          <a:lstStyle/>
          <a:p>
            <a:r>
              <a:rPr lang="en-US" sz="1200" dirty="0"/>
              <a:t>Creating the digital workplace of the future with ServiceNow</a:t>
            </a:r>
          </a:p>
        </p:txBody>
      </p:sp>
      <p:sp>
        <p:nvSpPr>
          <p:cNvPr id="20" name="TextBox 19">
            <a:extLst>
              <a:ext uri="{FF2B5EF4-FFF2-40B4-BE49-F238E27FC236}">
                <a16:creationId xmlns:a16="http://schemas.microsoft.com/office/drawing/2014/main" id="{AA7894C3-8594-BA4A-9A62-17A980621F92}"/>
              </a:ext>
            </a:extLst>
          </p:cNvPr>
          <p:cNvSpPr txBox="1"/>
          <p:nvPr/>
        </p:nvSpPr>
        <p:spPr>
          <a:xfrm>
            <a:off x="5156097" y="4969236"/>
            <a:ext cx="3776557" cy="286232"/>
          </a:xfrm>
          <a:prstGeom prst="rect">
            <a:avLst/>
          </a:prstGeom>
          <a:noFill/>
        </p:spPr>
        <p:txBody>
          <a:bodyPr wrap="square" rtlCol="0">
            <a:spAutoFit/>
          </a:bodyPr>
          <a:lstStyle/>
          <a:p>
            <a:pPr>
              <a:lnSpc>
                <a:spcPct val="90000"/>
              </a:lnSpc>
              <a:spcBef>
                <a:spcPts val="600"/>
              </a:spcBef>
            </a:pPr>
            <a:r>
              <a:rPr lang="en-US" sz="1400" dirty="0">
                <a:solidFill>
                  <a:srgbClr val="80B5A0"/>
                </a:solidFill>
                <a:hlinkClick r:id="rId7">
                  <a:extLst>
                    <a:ext uri="{A12FA001-AC4F-418D-AE19-62706E023703}">
                      <ahyp:hlinkClr xmlns:ahyp="http://schemas.microsoft.com/office/drawing/2018/hyperlinkcolor" val="tx"/>
                    </a:ext>
                  </a:extLst>
                </a:hlinkClick>
              </a:rPr>
              <a:t>SES1194 - </a:t>
            </a:r>
            <a:r>
              <a:rPr lang="en-US" sz="1400" dirty="0">
                <a:solidFill>
                  <a:schemeClr val="accent1"/>
                </a:solidFill>
                <a:hlinkClick r:id="rId7">
                  <a:extLst>
                    <a:ext uri="{A12FA001-AC4F-418D-AE19-62706E023703}">
                      <ahyp:hlinkClr xmlns:ahyp="http://schemas.microsoft.com/office/drawing/2018/hyperlinkcolor" val="tx"/>
                    </a:ext>
                  </a:extLst>
                </a:hlinkClick>
              </a:rPr>
              <a:t>Pepsico</a:t>
            </a:r>
            <a:endParaRPr lang="en-US" sz="1400" dirty="0">
              <a:solidFill>
                <a:schemeClr val="accent1"/>
              </a:solidFill>
            </a:endParaRPr>
          </a:p>
        </p:txBody>
      </p:sp>
      <p:sp>
        <p:nvSpPr>
          <p:cNvPr id="21" name="Rectangle 20">
            <a:extLst>
              <a:ext uri="{FF2B5EF4-FFF2-40B4-BE49-F238E27FC236}">
                <a16:creationId xmlns:a16="http://schemas.microsoft.com/office/drawing/2014/main" id="{2BD518AE-896D-B845-BA04-C99A1FF1719E}"/>
              </a:ext>
            </a:extLst>
          </p:cNvPr>
          <p:cNvSpPr/>
          <p:nvPr/>
        </p:nvSpPr>
        <p:spPr>
          <a:xfrm>
            <a:off x="5156097" y="5255468"/>
            <a:ext cx="3372260" cy="461665"/>
          </a:xfrm>
          <a:prstGeom prst="rect">
            <a:avLst/>
          </a:prstGeom>
        </p:spPr>
        <p:txBody>
          <a:bodyPr wrap="square">
            <a:spAutoFit/>
          </a:bodyPr>
          <a:lstStyle/>
          <a:p>
            <a:r>
              <a:rPr lang="en-US" sz="1200" dirty="0"/>
              <a:t>A transformation that will create more smiles with every sip and every bite</a:t>
            </a:r>
          </a:p>
        </p:txBody>
      </p:sp>
      <p:sp>
        <p:nvSpPr>
          <p:cNvPr id="32" name="Rectangle 31">
            <a:extLst>
              <a:ext uri="{FF2B5EF4-FFF2-40B4-BE49-F238E27FC236}">
                <a16:creationId xmlns:a16="http://schemas.microsoft.com/office/drawing/2014/main" id="{1F48C68B-58CC-0E49-805C-D444C164C302}"/>
              </a:ext>
            </a:extLst>
          </p:cNvPr>
          <p:cNvSpPr/>
          <p:nvPr/>
        </p:nvSpPr>
        <p:spPr>
          <a:xfrm>
            <a:off x="0" y="0"/>
            <a:ext cx="4333281"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err="1"/>
          </a:p>
        </p:txBody>
      </p:sp>
      <p:sp>
        <p:nvSpPr>
          <p:cNvPr id="31" name="Title 4">
            <a:extLst>
              <a:ext uri="{FF2B5EF4-FFF2-40B4-BE49-F238E27FC236}">
                <a16:creationId xmlns:a16="http://schemas.microsoft.com/office/drawing/2014/main" id="{0C56DC91-4B63-5344-8A02-86B7C995D055}"/>
              </a:ext>
            </a:extLst>
          </p:cNvPr>
          <p:cNvSpPr txBox="1">
            <a:spLocks/>
          </p:cNvSpPr>
          <p:nvPr/>
        </p:nvSpPr>
        <p:spPr bwMode="gray">
          <a:xfrm>
            <a:off x="338723" y="1366122"/>
            <a:ext cx="3655834" cy="902794"/>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a:solidFill>
                  <a:schemeClr val="bg2"/>
                </a:solidFill>
                <a:latin typeface="+mj-lt"/>
                <a:ea typeface="Gilroy" panose="00000500000000000000" pitchFamily="50" charset="0"/>
                <a:cs typeface="Gilroy" panose="00000500000000000000" pitchFamily="50" charset="0"/>
              </a:defRPr>
            </a:lvl1pPr>
          </a:lstStyle>
          <a:p>
            <a:r>
              <a:rPr lang="en-CA" sz="2800" dirty="0">
                <a:solidFill>
                  <a:schemeClr val="tx1"/>
                </a:solidFill>
              </a:rPr>
              <a:t>Manufacturing and Natural Resources Sessions</a:t>
            </a:r>
          </a:p>
        </p:txBody>
      </p:sp>
    </p:spTree>
    <p:extLst>
      <p:ext uri="{BB962C8B-B14F-4D97-AF65-F5344CB8AC3E}">
        <p14:creationId xmlns:p14="http://schemas.microsoft.com/office/powerpoint/2010/main" val="14031478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3BF745E-6FB2-2342-A64D-2F4D1DA2DE6F}"/>
              </a:ext>
            </a:extLst>
          </p:cNvPr>
          <p:cNvSpPr/>
          <p:nvPr/>
        </p:nvSpPr>
        <p:spPr>
          <a:xfrm>
            <a:off x="5646732" y="6568161"/>
            <a:ext cx="3418969" cy="254329"/>
          </a:xfrm>
          <a:prstGeom prst="rect">
            <a:avLst/>
          </a:prstGeom>
        </p:spPr>
        <p:txBody>
          <a:bodyPr wrap="square">
            <a:spAutoFit/>
          </a:bodyPr>
          <a:lstStyle/>
          <a:p>
            <a:r>
              <a:rPr lang="en-CA" sz="1000">
                <a:solidFill>
                  <a:schemeClr val="bg1"/>
                </a:solidFill>
              </a:rPr>
              <a:t>* Speaking sessions may be subject to change</a:t>
            </a:r>
            <a:endParaRPr lang="en-US" sz="1000">
              <a:solidFill>
                <a:schemeClr val="bg1"/>
              </a:solidFill>
            </a:endParaRPr>
          </a:p>
        </p:txBody>
      </p:sp>
      <p:sp>
        <p:nvSpPr>
          <p:cNvPr id="15" name="TextBox 14">
            <a:extLst>
              <a:ext uri="{FF2B5EF4-FFF2-40B4-BE49-F238E27FC236}">
                <a16:creationId xmlns:a16="http://schemas.microsoft.com/office/drawing/2014/main" id="{8EA5529F-24AD-EA4E-AC4E-82CF54DA8372}"/>
              </a:ext>
            </a:extLst>
          </p:cNvPr>
          <p:cNvSpPr txBox="1"/>
          <p:nvPr/>
        </p:nvSpPr>
        <p:spPr>
          <a:xfrm>
            <a:off x="5185594" y="1489754"/>
            <a:ext cx="3173896"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3">
                  <a:extLst>
                    <a:ext uri="{A12FA001-AC4F-418D-AE19-62706E023703}">
                      <ahyp:hlinkClr xmlns:ahyp="http://schemas.microsoft.com/office/drawing/2018/hyperlinkcolor" val="tx"/>
                    </a:ext>
                  </a:extLst>
                </a:hlinkClick>
              </a:rPr>
              <a:t>SES1378 – Northeastern University</a:t>
            </a:r>
            <a:endParaRPr lang="en-US" sz="1400" dirty="0">
              <a:solidFill>
                <a:schemeClr val="accent1"/>
              </a:solidFill>
            </a:endParaRPr>
          </a:p>
        </p:txBody>
      </p:sp>
      <p:sp>
        <p:nvSpPr>
          <p:cNvPr id="16" name="Rectangle 15">
            <a:extLst>
              <a:ext uri="{FF2B5EF4-FFF2-40B4-BE49-F238E27FC236}">
                <a16:creationId xmlns:a16="http://schemas.microsoft.com/office/drawing/2014/main" id="{3D5A1CDC-381F-8442-8A4F-486E0BDE810F}"/>
              </a:ext>
            </a:extLst>
          </p:cNvPr>
          <p:cNvSpPr/>
          <p:nvPr/>
        </p:nvSpPr>
        <p:spPr>
          <a:xfrm>
            <a:off x="5185594" y="1775986"/>
            <a:ext cx="3345648" cy="461665"/>
          </a:xfrm>
          <a:prstGeom prst="rect">
            <a:avLst/>
          </a:prstGeom>
        </p:spPr>
        <p:txBody>
          <a:bodyPr wrap="square">
            <a:spAutoFit/>
          </a:bodyPr>
          <a:lstStyle/>
          <a:p>
            <a:r>
              <a:rPr lang="en-US" sz="1200" dirty="0"/>
              <a:t>Northeastern University returns to campus using Safe Workplace Suite</a:t>
            </a:r>
          </a:p>
        </p:txBody>
      </p:sp>
      <p:sp>
        <p:nvSpPr>
          <p:cNvPr id="17" name="TextBox 16">
            <a:extLst>
              <a:ext uri="{FF2B5EF4-FFF2-40B4-BE49-F238E27FC236}">
                <a16:creationId xmlns:a16="http://schemas.microsoft.com/office/drawing/2014/main" id="{376F5EEB-489B-3F4E-8B6C-2C288B185C30}"/>
              </a:ext>
            </a:extLst>
          </p:cNvPr>
          <p:cNvSpPr txBox="1"/>
          <p:nvPr/>
        </p:nvSpPr>
        <p:spPr>
          <a:xfrm>
            <a:off x="5185594" y="2523883"/>
            <a:ext cx="3252428"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4">
                  <a:extLst>
                    <a:ext uri="{A12FA001-AC4F-418D-AE19-62706E023703}">
                      <ahyp:hlinkClr xmlns:ahyp="http://schemas.microsoft.com/office/drawing/2018/hyperlinkcolor" val="tx"/>
                    </a:ext>
                  </a:extLst>
                </a:hlinkClick>
              </a:rPr>
              <a:t>SES1376– The Ohio State University</a:t>
            </a:r>
            <a:endParaRPr lang="en-US" sz="1400" dirty="0">
              <a:solidFill>
                <a:schemeClr val="accent1"/>
              </a:solidFill>
            </a:endParaRPr>
          </a:p>
        </p:txBody>
      </p:sp>
      <p:sp>
        <p:nvSpPr>
          <p:cNvPr id="18" name="Rectangle 17">
            <a:extLst>
              <a:ext uri="{FF2B5EF4-FFF2-40B4-BE49-F238E27FC236}">
                <a16:creationId xmlns:a16="http://schemas.microsoft.com/office/drawing/2014/main" id="{E0B2655E-EB34-5843-80C4-BE9AB51AA693}"/>
              </a:ext>
            </a:extLst>
          </p:cNvPr>
          <p:cNvSpPr/>
          <p:nvPr/>
        </p:nvSpPr>
        <p:spPr>
          <a:xfrm>
            <a:off x="5185594" y="2773181"/>
            <a:ext cx="3053839" cy="646331"/>
          </a:xfrm>
          <a:prstGeom prst="rect">
            <a:avLst/>
          </a:prstGeom>
        </p:spPr>
        <p:txBody>
          <a:bodyPr wrap="square">
            <a:spAutoFit/>
          </a:bodyPr>
          <a:lstStyle/>
          <a:p>
            <a:r>
              <a:rPr lang="en-US" sz="1200" dirty="0"/>
              <a:t>Introducing an employee portal alongside existing solutions</a:t>
            </a:r>
            <a:br>
              <a:rPr lang="en-US" sz="1200" dirty="0"/>
            </a:br>
            <a:endParaRPr lang="en-US" sz="1200" dirty="0"/>
          </a:p>
        </p:txBody>
      </p:sp>
      <p:sp>
        <p:nvSpPr>
          <p:cNvPr id="19" name="TextBox 18">
            <a:extLst>
              <a:ext uri="{FF2B5EF4-FFF2-40B4-BE49-F238E27FC236}">
                <a16:creationId xmlns:a16="http://schemas.microsoft.com/office/drawing/2014/main" id="{4BA6CBDE-24E6-9848-B8BF-43B91D12476B}"/>
              </a:ext>
            </a:extLst>
          </p:cNvPr>
          <p:cNvSpPr txBox="1"/>
          <p:nvPr/>
        </p:nvSpPr>
        <p:spPr>
          <a:xfrm>
            <a:off x="5185594" y="3438489"/>
            <a:ext cx="3604586"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5">
                  <a:extLst>
                    <a:ext uri="{A12FA001-AC4F-418D-AE19-62706E023703}">
                      <ahyp:hlinkClr xmlns:ahyp="http://schemas.microsoft.com/office/drawing/2018/hyperlinkcolor" val="tx"/>
                    </a:ext>
                  </a:extLst>
                </a:hlinkClick>
              </a:rPr>
              <a:t>SES1485– Toronto District School Board</a:t>
            </a:r>
            <a:endParaRPr lang="en-US" sz="1400" dirty="0">
              <a:solidFill>
                <a:schemeClr val="accent1"/>
              </a:solidFill>
            </a:endParaRPr>
          </a:p>
        </p:txBody>
      </p:sp>
      <p:sp>
        <p:nvSpPr>
          <p:cNvPr id="20" name="Rectangle 19">
            <a:extLst>
              <a:ext uri="{FF2B5EF4-FFF2-40B4-BE49-F238E27FC236}">
                <a16:creationId xmlns:a16="http://schemas.microsoft.com/office/drawing/2014/main" id="{9D9D0AD6-F4B4-264A-99F9-3197D2BB967C}"/>
              </a:ext>
            </a:extLst>
          </p:cNvPr>
          <p:cNvSpPr/>
          <p:nvPr/>
        </p:nvSpPr>
        <p:spPr>
          <a:xfrm>
            <a:off x="5185594" y="3706764"/>
            <a:ext cx="3371197" cy="646331"/>
          </a:xfrm>
          <a:prstGeom prst="rect">
            <a:avLst/>
          </a:prstGeom>
        </p:spPr>
        <p:txBody>
          <a:bodyPr wrap="square">
            <a:spAutoFit/>
          </a:bodyPr>
          <a:lstStyle/>
          <a:p>
            <a:r>
              <a:rPr lang="en-US" sz="1200" dirty="0"/>
              <a:t>How the Toronto School Board District managed a complex education environment with ServiceNow</a:t>
            </a:r>
          </a:p>
        </p:txBody>
      </p:sp>
      <p:sp>
        <p:nvSpPr>
          <p:cNvPr id="29" name="Rectangle 28">
            <a:extLst>
              <a:ext uri="{FF2B5EF4-FFF2-40B4-BE49-F238E27FC236}">
                <a16:creationId xmlns:a16="http://schemas.microsoft.com/office/drawing/2014/main" id="{2FE3C465-50AF-CE41-9C6F-7E1A58D24601}"/>
              </a:ext>
            </a:extLst>
          </p:cNvPr>
          <p:cNvSpPr/>
          <p:nvPr/>
        </p:nvSpPr>
        <p:spPr>
          <a:xfrm>
            <a:off x="0" y="0"/>
            <a:ext cx="4333281"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err="1"/>
          </a:p>
        </p:txBody>
      </p:sp>
      <p:sp>
        <p:nvSpPr>
          <p:cNvPr id="31" name="Title 4">
            <a:extLst>
              <a:ext uri="{FF2B5EF4-FFF2-40B4-BE49-F238E27FC236}">
                <a16:creationId xmlns:a16="http://schemas.microsoft.com/office/drawing/2014/main" id="{0C56DC91-4B63-5344-8A02-86B7C995D055}"/>
              </a:ext>
            </a:extLst>
          </p:cNvPr>
          <p:cNvSpPr txBox="1">
            <a:spLocks/>
          </p:cNvSpPr>
          <p:nvPr/>
        </p:nvSpPr>
        <p:spPr bwMode="gray">
          <a:xfrm>
            <a:off x="330785" y="1465986"/>
            <a:ext cx="3671709" cy="852790"/>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a:solidFill>
                  <a:schemeClr val="bg2"/>
                </a:solidFill>
                <a:latin typeface="+mj-lt"/>
                <a:ea typeface="Gilroy" panose="00000500000000000000" pitchFamily="50" charset="0"/>
                <a:cs typeface="Gilroy" panose="00000500000000000000" pitchFamily="50" charset="0"/>
              </a:defRPr>
            </a:lvl1pPr>
          </a:lstStyle>
          <a:p>
            <a:r>
              <a:rPr lang="en-CA" sz="2800" dirty="0">
                <a:solidFill>
                  <a:schemeClr val="tx1"/>
                </a:solidFill>
              </a:rPr>
              <a:t>Higher Education Sessions </a:t>
            </a:r>
          </a:p>
        </p:txBody>
      </p:sp>
      <p:sp>
        <p:nvSpPr>
          <p:cNvPr id="30" name="Rectangle 29">
            <a:extLst>
              <a:ext uri="{FF2B5EF4-FFF2-40B4-BE49-F238E27FC236}">
                <a16:creationId xmlns:a16="http://schemas.microsoft.com/office/drawing/2014/main" id="{FAC57C4B-98E7-2641-98B1-4865033E71D7}"/>
              </a:ext>
            </a:extLst>
          </p:cNvPr>
          <p:cNvSpPr/>
          <p:nvPr/>
        </p:nvSpPr>
        <p:spPr>
          <a:xfrm>
            <a:off x="5108642" y="6496021"/>
            <a:ext cx="3418969" cy="254329"/>
          </a:xfrm>
          <a:prstGeom prst="rect">
            <a:avLst/>
          </a:prstGeom>
        </p:spPr>
        <p:txBody>
          <a:bodyPr wrap="square">
            <a:spAutoFit/>
          </a:bodyPr>
          <a:lstStyle/>
          <a:p>
            <a:r>
              <a:rPr lang="en-CA" sz="1000" dirty="0"/>
              <a:t>* Speaking sessions may be subject to change</a:t>
            </a:r>
            <a:endParaRPr lang="en-US" sz="1000" dirty="0"/>
          </a:p>
        </p:txBody>
      </p:sp>
    </p:spTree>
    <p:extLst>
      <p:ext uri="{BB962C8B-B14F-4D97-AF65-F5344CB8AC3E}">
        <p14:creationId xmlns:p14="http://schemas.microsoft.com/office/powerpoint/2010/main" val="347349965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3BF745E-6FB2-2342-A64D-2F4D1DA2DE6F}"/>
              </a:ext>
            </a:extLst>
          </p:cNvPr>
          <p:cNvSpPr/>
          <p:nvPr/>
        </p:nvSpPr>
        <p:spPr>
          <a:xfrm>
            <a:off x="5646732" y="6568161"/>
            <a:ext cx="3418969" cy="254329"/>
          </a:xfrm>
          <a:prstGeom prst="rect">
            <a:avLst/>
          </a:prstGeom>
        </p:spPr>
        <p:txBody>
          <a:bodyPr wrap="square">
            <a:spAutoFit/>
          </a:bodyPr>
          <a:lstStyle/>
          <a:p>
            <a:r>
              <a:rPr lang="en-CA" sz="1000">
                <a:solidFill>
                  <a:schemeClr val="bg1"/>
                </a:solidFill>
              </a:rPr>
              <a:t>* Speaking sessions may be subject to change</a:t>
            </a:r>
            <a:endParaRPr lang="en-US" sz="1000">
              <a:solidFill>
                <a:schemeClr val="bg1"/>
              </a:solidFill>
            </a:endParaRPr>
          </a:p>
        </p:txBody>
      </p:sp>
      <p:sp>
        <p:nvSpPr>
          <p:cNvPr id="7" name="TextBox 6">
            <a:extLst>
              <a:ext uri="{FF2B5EF4-FFF2-40B4-BE49-F238E27FC236}">
                <a16:creationId xmlns:a16="http://schemas.microsoft.com/office/drawing/2014/main" id="{5227B736-4C64-AC41-B63E-E0A6F4457480}"/>
              </a:ext>
            </a:extLst>
          </p:cNvPr>
          <p:cNvSpPr txBox="1"/>
          <p:nvPr/>
        </p:nvSpPr>
        <p:spPr>
          <a:xfrm>
            <a:off x="5193531" y="1457423"/>
            <a:ext cx="2864159"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3">
                  <a:extLst>
                    <a:ext uri="{A12FA001-AC4F-418D-AE19-62706E023703}">
                      <ahyp:hlinkClr xmlns:ahyp="http://schemas.microsoft.com/office/drawing/2018/hyperlinkcolor" val="tx"/>
                    </a:ext>
                  </a:extLst>
                </a:hlinkClick>
              </a:rPr>
              <a:t>SES1238 – INTESA SANPAOLO</a:t>
            </a:r>
            <a:endParaRPr lang="en-US" sz="1400" dirty="0">
              <a:solidFill>
                <a:schemeClr val="accent1"/>
              </a:solidFill>
            </a:endParaRPr>
          </a:p>
        </p:txBody>
      </p:sp>
      <p:sp>
        <p:nvSpPr>
          <p:cNvPr id="8" name="Rectangle 7">
            <a:extLst>
              <a:ext uri="{FF2B5EF4-FFF2-40B4-BE49-F238E27FC236}">
                <a16:creationId xmlns:a16="http://schemas.microsoft.com/office/drawing/2014/main" id="{74B722FB-F6F1-594D-8165-2DC36DF331E0}"/>
              </a:ext>
            </a:extLst>
          </p:cNvPr>
          <p:cNvSpPr/>
          <p:nvPr/>
        </p:nvSpPr>
        <p:spPr>
          <a:xfrm>
            <a:off x="5185594" y="1743655"/>
            <a:ext cx="3352969" cy="461665"/>
          </a:xfrm>
          <a:prstGeom prst="rect">
            <a:avLst/>
          </a:prstGeom>
        </p:spPr>
        <p:txBody>
          <a:bodyPr wrap="square">
            <a:spAutoFit/>
          </a:bodyPr>
          <a:lstStyle/>
          <a:p>
            <a:r>
              <a:rPr lang="en-US" sz="1200" dirty="0"/>
              <a:t>Reinventing Bank–Employee relations with a digitized Experience</a:t>
            </a:r>
          </a:p>
        </p:txBody>
      </p:sp>
      <p:sp>
        <p:nvSpPr>
          <p:cNvPr id="9" name="TextBox 8">
            <a:extLst>
              <a:ext uri="{FF2B5EF4-FFF2-40B4-BE49-F238E27FC236}">
                <a16:creationId xmlns:a16="http://schemas.microsoft.com/office/drawing/2014/main" id="{09FBB303-6079-274B-AF91-925B71A30CEE}"/>
              </a:ext>
            </a:extLst>
          </p:cNvPr>
          <p:cNvSpPr txBox="1"/>
          <p:nvPr/>
        </p:nvSpPr>
        <p:spPr>
          <a:xfrm>
            <a:off x="5185594" y="2372479"/>
            <a:ext cx="3658485"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4">
                  <a:extLst>
                    <a:ext uri="{A12FA001-AC4F-418D-AE19-62706E023703}">
                      <ahyp:hlinkClr xmlns:ahyp="http://schemas.microsoft.com/office/drawing/2018/hyperlinkcolor" val="tx"/>
                    </a:ext>
                  </a:extLst>
                </a:hlinkClick>
              </a:rPr>
              <a:t>SES1383 – Swiss Re</a:t>
            </a:r>
            <a:endParaRPr lang="en-US" sz="1400" dirty="0">
              <a:solidFill>
                <a:schemeClr val="accent1"/>
              </a:solidFill>
            </a:endParaRPr>
          </a:p>
        </p:txBody>
      </p:sp>
      <p:sp>
        <p:nvSpPr>
          <p:cNvPr id="10" name="Rectangle 9">
            <a:extLst>
              <a:ext uri="{FF2B5EF4-FFF2-40B4-BE49-F238E27FC236}">
                <a16:creationId xmlns:a16="http://schemas.microsoft.com/office/drawing/2014/main" id="{917F0F85-DCC5-444D-9C21-3BDD3B8EAD1B}"/>
              </a:ext>
            </a:extLst>
          </p:cNvPr>
          <p:cNvSpPr/>
          <p:nvPr/>
        </p:nvSpPr>
        <p:spPr>
          <a:xfrm>
            <a:off x="5193531" y="2631887"/>
            <a:ext cx="3134798" cy="461665"/>
          </a:xfrm>
          <a:prstGeom prst="rect">
            <a:avLst/>
          </a:prstGeom>
        </p:spPr>
        <p:txBody>
          <a:bodyPr wrap="square">
            <a:spAutoFit/>
          </a:bodyPr>
          <a:lstStyle/>
          <a:p>
            <a:r>
              <a:rPr lang="en-US" sz="1200" dirty="0"/>
              <a:t>The ESM journey at Swiss RE from heavy modification to the out-of-the-box</a:t>
            </a:r>
          </a:p>
        </p:txBody>
      </p:sp>
      <p:sp>
        <p:nvSpPr>
          <p:cNvPr id="13" name="TextBox 12">
            <a:hlinkClick r:id="rId5"/>
            <a:extLst>
              <a:ext uri="{FF2B5EF4-FFF2-40B4-BE49-F238E27FC236}">
                <a16:creationId xmlns:a16="http://schemas.microsoft.com/office/drawing/2014/main" id="{19277010-F813-7A43-909B-E0F559519FB3}"/>
              </a:ext>
            </a:extLst>
          </p:cNvPr>
          <p:cNvSpPr txBox="1"/>
          <p:nvPr/>
        </p:nvSpPr>
        <p:spPr>
          <a:xfrm>
            <a:off x="5185594" y="3269032"/>
            <a:ext cx="3714651" cy="286232"/>
          </a:xfrm>
          <a:prstGeom prst="rect">
            <a:avLst/>
          </a:prstGeom>
          <a:noFill/>
        </p:spPr>
        <p:txBody>
          <a:bodyPr wrap="square" rtlCol="0">
            <a:spAutoFit/>
          </a:bodyPr>
          <a:lstStyle/>
          <a:p>
            <a:pPr marL="0" marR="0" lvl="0" indent="0" algn="l" defTabSz="457040" rtl="0" eaLnBrk="1" fontAlgn="auto" latinLnBrk="0" hangingPunct="1">
              <a:lnSpc>
                <a:spcPct val="9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Century Gothic" panose="020F0302020204030204"/>
                <a:ea typeface="+mn-ea"/>
                <a:cs typeface="+mn-cs"/>
                <a:hlinkClick r:id="rId6"/>
              </a:rPr>
              <a:t>SES1521 – Standard Chartered Bank</a:t>
            </a:r>
            <a:endParaRPr kumimoji="0" lang="en-US" sz="1400" b="0" i="0" u="none" strike="noStrike" kern="1200" cap="none" spc="0" normalizeH="0" baseline="0" noProof="0" dirty="0">
              <a:ln>
                <a:noFill/>
              </a:ln>
              <a:solidFill>
                <a:schemeClr val="accent1"/>
              </a:solidFill>
              <a:effectLst/>
              <a:uLnTx/>
              <a:uFillTx/>
              <a:latin typeface="Century Gothic" panose="020F0302020204030204"/>
              <a:ea typeface="+mn-ea"/>
              <a:cs typeface="+mn-cs"/>
            </a:endParaRPr>
          </a:p>
        </p:txBody>
      </p:sp>
      <p:sp>
        <p:nvSpPr>
          <p:cNvPr id="14" name="Rectangle 13">
            <a:extLst>
              <a:ext uri="{FF2B5EF4-FFF2-40B4-BE49-F238E27FC236}">
                <a16:creationId xmlns:a16="http://schemas.microsoft.com/office/drawing/2014/main" id="{95B09BB4-EFD9-6649-AD0E-5ECDF625CE2F}"/>
              </a:ext>
            </a:extLst>
          </p:cNvPr>
          <p:cNvSpPr/>
          <p:nvPr/>
        </p:nvSpPr>
        <p:spPr>
          <a:xfrm>
            <a:off x="5193531" y="3555264"/>
            <a:ext cx="3371197" cy="461665"/>
          </a:xfrm>
          <a:prstGeom prst="rect">
            <a:avLst/>
          </a:prstGeom>
        </p:spPr>
        <p:txBody>
          <a:bodyPr wrap="square">
            <a:spAutoFit/>
          </a:bodyPr>
          <a:lstStyle/>
          <a:p>
            <a:pPr lvl="0">
              <a:defRPr/>
            </a:pPr>
            <a:r>
              <a:rPr lang="en-US" sz="1200" dirty="0"/>
              <a:t>Enabling a sustainably hybrid way of working</a:t>
            </a:r>
            <a:endParaRPr kumimoji="0" lang="en-US" sz="700" i="0" u="none" strike="noStrike" kern="1200" cap="none" spc="0" normalizeH="0" baseline="0" noProof="0" dirty="0">
              <a:ln>
                <a:noFill/>
              </a:ln>
              <a:effectLst/>
              <a:uLnTx/>
              <a:uFillTx/>
              <a:latin typeface="Century Gothic" panose="020F0302020204030204"/>
              <a:ea typeface="+mn-ea"/>
              <a:cs typeface="+mn-cs"/>
            </a:endParaRPr>
          </a:p>
        </p:txBody>
      </p:sp>
      <p:sp>
        <p:nvSpPr>
          <p:cNvPr id="29" name="Rectangle 28">
            <a:extLst>
              <a:ext uri="{FF2B5EF4-FFF2-40B4-BE49-F238E27FC236}">
                <a16:creationId xmlns:a16="http://schemas.microsoft.com/office/drawing/2014/main" id="{205C9656-FF7C-8144-A64B-86134ECDEBC5}"/>
              </a:ext>
            </a:extLst>
          </p:cNvPr>
          <p:cNvSpPr/>
          <p:nvPr/>
        </p:nvSpPr>
        <p:spPr>
          <a:xfrm>
            <a:off x="0" y="0"/>
            <a:ext cx="4333281"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err="1"/>
          </a:p>
        </p:txBody>
      </p:sp>
      <p:sp>
        <p:nvSpPr>
          <p:cNvPr id="31" name="Title 4">
            <a:extLst>
              <a:ext uri="{FF2B5EF4-FFF2-40B4-BE49-F238E27FC236}">
                <a16:creationId xmlns:a16="http://schemas.microsoft.com/office/drawing/2014/main" id="{0C56DC91-4B63-5344-8A02-86B7C995D055}"/>
              </a:ext>
            </a:extLst>
          </p:cNvPr>
          <p:cNvSpPr txBox="1">
            <a:spLocks/>
          </p:cNvSpPr>
          <p:nvPr/>
        </p:nvSpPr>
        <p:spPr bwMode="gray">
          <a:xfrm>
            <a:off x="509545" y="925457"/>
            <a:ext cx="7476794" cy="902794"/>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a:solidFill>
                  <a:schemeClr val="bg2"/>
                </a:solidFill>
                <a:latin typeface="+mj-lt"/>
                <a:ea typeface="Gilroy" panose="00000500000000000000" pitchFamily="50" charset="0"/>
                <a:cs typeface="Gilroy" panose="00000500000000000000" pitchFamily="50" charset="0"/>
              </a:defRPr>
            </a:lvl1pPr>
          </a:lstStyle>
          <a:p>
            <a:r>
              <a:rPr lang="en-CA" sz="2800" dirty="0">
                <a:solidFill>
                  <a:schemeClr val="tx1"/>
                </a:solidFill>
              </a:rPr>
              <a:t>Finance Sessions</a:t>
            </a:r>
          </a:p>
        </p:txBody>
      </p:sp>
      <p:sp>
        <p:nvSpPr>
          <p:cNvPr id="48" name="Rectangle 47">
            <a:extLst>
              <a:ext uri="{FF2B5EF4-FFF2-40B4-BE49-F238E27FC236}">
                <a16:creationId xmlns:a16="http://schemas.microsoft.com/office/drawing/2014/main" id="{9002A04E-E17B-244C-B368-3E928EDDD7F8}"/>
              </a:ext>
            </a:extLst>
          </p:cNvPr>
          <p:cNvSpPr/>
          <p:nvPr/>
        </p:nvSpPr>
        <p:spPr>
          <a:xfrm>
            <a:off x="5108642" y="6496021"/>
            <a:ext cx="3418969" cy="254329"/>
          </a:xfrm>
          <a:prstGeom prst="rect">
            <a:avLst/>
          </a:prstGeom>
        </p:spPr>
        <p:txBody>
          <a:bodyPr wrap="square">
            <a:spAutoFit/>
          </a:bodyPr>
          <a:lstStyle/>
          <a:p>
            <a:r>
              <a:rPr lang="en-CA" sz="1000" dirty="0"/>
              <a:t>* Speaking sessions may be subject to change</a:t>
            </a:r>
            <a:endParaRPr lang="en-US" sz="1000" dirty="0"/>
          </a:p>
        </p:txBody>
      </p:sp>
    </p:spTree>
    <p:extLst>
      <p:ext uri="{BB962C8B-B14F-4D97-AF65-F5344CB8AC3E}">
        <p14:creationId xmlns:p14="http://schemas.microsoft.com/office/powerpoint/2010/main" val="30702301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3BF745E-6FB2-2342-A64D-2F4D1DA2DE6F}"/>
              </a:ext>
            </a:extLst>
          </p:cNvPr>
          <p:cNvSpPr/>
          <p:nvPr/>
        </p:nvSpPr>
        <p:spPr>
          <a:xfrm>
            <a:off x="5646732" y="6568161"/>
            <a:ext cx="3418969" cy="254329"/>
          </a:xfrm>
          <a:prstGeom prst="rect">
            <a:avLst/>
          </a:prstGeom>
        </p:spPr>
        <p:txBody>
          <a:bodyPr wrap="square">
            <a:spAutoFit/>
          </a:bodyPr>
          <a:lstStyle/>
          <a:p>
            <a:r>
              <a:rPr lang="en-CA" sz="1000">
                <a:solidFill>
                  <a:schemeClr val="bg1"/>
                </a:solidFill>
              </a:rPr>
              <a:t>* Speaking sessions may be subject to change</a:t>
            </a:r>
            <a:endParaRPr lang="en-US" sz="1000">
              <a:solidFill>
                <a:schemeClr val="bg1"/>
              </a:solidFill>
            </a:endParaRPr>
          </a:p>
        </p:txBody>
      </p:sp>
      <p:sp>
        <p:nvSpPr>
          <p:cNvPr id="10" name="Rectangle 9">
            <a:extLst>
              <a:ext uri="{FF2B5EF4-FFF2-40B4-BE49-F238E27FC236}">
                <a16:creationId xmlns:a16="http://schemas.microsoft.com/office/drawing/2014/main" id="{917F0F85-DCC5-444D-9C21-3BDD3B8EAD1B}"/>
              </a:ext>
            </a:extLst>
          </p:cNvPr>
          <p:cNvSpPr/>
          <p:nvPr/>
        </p:nvSpPr>
        <p:spPr>
          <a:xfrm>
            <a:off x="5193531" y="2565902"/>
            <a:ext cx="3134798" cy="461665"/>
          </a:xfrm>
          <a:prstGeom prst="rect">
            <a:avLst/>
          </a:prstGeom>
        </p:spPr>
        <p:txBody>
          <a:bodyPr wrap="square">
            <a:spAutoFit/>
          </a:bodyPr>
          <a:lstStyle/>
          <a:p>
            <a:r>
              <a:rPr lang="en-US" sz="1200" dirty="0"/>
              <a:t>Virtual Agent implementation at Dell Technologies</a:t>
            </a:r>
          </a:p>
        </p:txBody>
      </p:sp>
      <p:sp>
        <p:nvSpPr>
          <p:cNvPr id="11" name="TextBox 10">
            <a:extLst>
              <a:ext uri="{FF2B5EF4-FFF2-40B4-BE49-F238E27FC236}">
                <a16:creationId xmlns:a16="http://schemas.microsoft.com/office/drawing/2014/main" id="{9DF192C6-611C-C047-86C3-D6FF5FF3FC06}"/>
              </a:ext>
            </a:extLst>
          </p:cNvPr>
          <p:cNvSpPr txBox="1"/>
          <p:nvPr/>
        </p:nvSpPr>
        <p:spPr>
          <a:xfrm>
            <a:off x="5212543" y="3215498"/>
            <a:ext cx="360458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3">
                  <a:extLst>
                    <a:ext uri="{A12FA001-AC4F-418D-AE19-62706E023703}">
                      <ahyp:hlinkClr xmlns:ahyp="http://schemas.microsoft.com/office/drawing/2018/hyperlinkcolor" val="tx"/>
                    </a:ext>
                  </a:extLst>
                </a:hlinkClick>
              </a:rPr>
              <a:t>SES1382 - Juniper</a:t>
            </a:r>
            <a:endParaRPr lang="en-US" sz="1400">
              <a:solidFill>
                <a:schemeClr val="accent1"/>
              </a:solidFill>
            </a:endParaRPr>
          </a:p>
        </p:txBody>
      </p:sp>
      <p:sp>
        <p:nvSpPr>
          <p:cNvPr id="13" name="TextBox 12">
            <a:extLst>
              <a:ext uri="{FF2B5EF4-FFF2-40B4-BE49-F238E27FC236}">
                <a16:creationId xmlns:a16="http://schemas.microsoft.com/office/drawing/2014/main" id="{23C8927D-8A60-F24B-AF1A-D7D83B9D3C65}"/>
              </a:ext>
            </a:extLst>
          </p:cNvPr>
          <p:cNvSpPr txBox="1"/>
          <p:nvPr/>
        </p:nvSpPr>
        <p:spPr>
          <a:xfrm>
            <a:off x="5185594" y="1435809"/>
            <a:ext cx="3342017" cy="286232"/>
          </a:xfrm>
          <a:prstGeom prst="rect">
            <a:avLst/>
          </a:prstGeom>
          <a:noFill/>
        </p:spPr>
        <p:txBody>
          <a:bodyPr wrap="square" rtlCol="0">
            <a:spAutoFit/>
          </a:bodyPr>
          <a:lstStyle/>
          <a:p>
            <a:pPr>
              <a:lnSpc>
                <a:spcPct val="90000"/>
              </a:lnSpc>
              <a:spcBef>
                <a:spcPts val="600"/>
              </a:spcBef>
            </a:pPr>
            <a:r>
              <a:rPr lang="en-US" sz="1400" dirty="0">
                <a:solidFill>
                  <a:schemeClr val="accent1"/>
                </a:solidFill>
                <a:hlinkClick r:id="rId4">
                  <a:extLst>
                    <a:ext uri="{A12FA001-AC4F-418D-AE19-62706E023703}">
                      <ahyp:hlinkClr xmlns:ahyp="http://schemas.microsoft.com/office/drawing/2018/hyperlinkcolor" val="tx"/>
                    </a:ext>
                  </a:extLst>
                </a:hlinkClick>
              </a:rPr>
              <a:t>SES1312 – Palo Alto Networks</a:t>
            </a:r>
            <a:endParaRPr lang="en-US" sz="1400" dirty="0">
              <a:solidFill>
                <a:schemeClr val="accent1"/>
              </a:solidFill>
            </a:endParaRPr>
          </a:p>
        </p:txBody>
      </p:sp>
      <p:sp>
        <p:nvSpPr>
          <p:cNvPr id="14" name="Rectangle 13">
            <a:extLst>
              <a:ext uri="{FF2B5EF4-FFF2-40B4-BE49-F238E27FC236}">
                <a16:creationId xmlns:a16="http://schemas.microsoft.com/office/drawing/2014/main" id="{CA07F51C-3453-F142-B511-DFE0D6DC6C3A}"/>
              </a:ext>
            </a:extLst>
          </p:cNvPr>
          <p:cNvSpPr/>
          <p:nvPr/>
        </p:nvSpPr>
        <p:spPr>
          <a:xfrm>
            <a:off x="5185593" y="1698442"/>
            <a:ext cx="3342018" cy="461665"/>
          </a:xfrm>
          <a:prstGeom prst="rect">
            <a:avLst/>
          </a:prstGeom>
        </p:spPr>
        <p:txBody>
          <a:bodyPr wrap="square">
            <a:spAutoFit/>
          </a:bodyPr>
          <a:lstStyle/>
          <a:p>
            <a:r>
              <a:rPr lang="en-US" sz="1200" dirty="0"/>
              <a:t>Palo Alto Networks' legal operations transformation journey</a:t>
            </a:r>
          </a:p>
        </p:txBody>
      </p:sp>
      <p:sp>
        <p:nvSpPr>
          <p:cNvPr id="15" name="TextBox 14">
            <a:extLst>
              <a:ext uri="{FF2B5EF4-FFF2-40B4-BE49-F238E27FC236}">
                <a16:creationId xmlns:a16="http://schemas.microsoft.com/office/drawing/2014/main" id="{81438582-0834-254B-99B6-ED288F2A2224}"/>
              </a:ext>
            </a:extLst>
          </p:cNvPr>
          <p:cNvSpPr txBox="1"/>
          <p:nvPr/>
        </p:nvSpPr>
        <p:spPr>
          <a:xfrm>
            <a:off x="5193531" y="2292638"/>
            <a:ext cx="3776557"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5">
                  <a:extLst>
                    <a:ext uri="{A12FA001-AC4F-418D-AE19-62706E023703}">
                      <ahyp:hlinkClr xmlns:ahyp="http://schemas.microsoft.com/office/drawing/2018/hyperlinkcolor" val="tx"/>
                    </a:ext>
                  </a:extLst>
                </a:hlinkClick>
              </a:rPr>
              <a:t>SES1292 - Dell</a:t>
            </a:r>
            <a:endParaRPr lang="en-US" sz="1400">
              <a:solidFill>
                <a:schemeClr val="accent1"/>
              </a:solidFill>
            </a:endParaRPr>
          </a:p>
        </p:txBody>
      </p:sp>
      <p:sp>
        <p:nvSpPr>
          <p:cNvPr id="16" name="Rectangle 15">
            <a:extLst>
              <a:ext uri="{FF2B5EF4-FFF2-40B4-BE49-F238E27FC236}">
                <a16:creationId xmlns:a16="http://schemas.microsoft.com/office/drawing/2014/main" id="{676B96ED-1AE3-CD4A-99D7-A0900CF0675C}"/>
              </a:ext>
            </a:extLst>
          </p:cNvPr>
          <p:cNvSpPr/>
          <p:nvPr/>
        </p:nvSpPr>
        <p:spPr>
          <a:xfrm>
            <a:off x="5212543" y="3485854"/>
            <a:ext cx="3671526" cy="461665"/>
          </a:xfrm>
          <a:prstGeom prst="rect">
            <a:avLst/>
          </a:prstGeom>
        </p:spPr>
        <p:txBody>
          <a:bodyPr wrap="square">
            <a:spAutoFit/>
          </a:bodyPr>
          <a:lstStyle/>
          <a:p>
            <a:r>
              <a:rPr lang="en-US" sz="1200" dirty="0"/>
              <a:t>Juniper streamlines eDiscovery with Legal Service Delivery</a:t>
            </a:r>
          </a:p>
        </p:txBody>
      </p:sp>
      <p:sp>
        <p:nvSpPr>
          <p:cNvPr id="17" name="TextBox 16">
            <a:extLst>
              <a:ext uri="{FF2B5EF4-FFF2-40B4-BE49-F238E27FC236}">
                <a16:creationId xmlns:a16="http://schemas.microsoft.com/office/drawing/2014/main" id="{29C35D96-3A00-5849-9D0B-B5F35615345D}"/>
              </a:ext>
            </a:extLst>
          </p:cNvPr>
          <p:cNvSpPr txBox="1"/>
          <p:nvPr/>
        </p:nvSpPr>
        <p:spPr>
          <a:xfrm>
            <a:off x="5238427" y="4136015"/>
            <a:ext cx="3714651" cy="286232"/>
          </a:xfrm>
          <a:prstGeom prst="rect">
            <a:avLst/>
          </a:prstGeom>
          <a:noFill/>
        </p:spPr>
        <p:txBody>
          <a:bodyPr wrap="square" rtlCol="0">
            <a:spAutoFit/>
          </a:bodyPr>
          <a:lstStyle/>
          <a:p>
            <a:pPr marL="0" marR="0" lvl="0" indent="0" algn="l" defTabSz="457040" rtl="0" eaLnBrk="1" fontAlgn="auto" latinLnBrk="0" hangingPunct="1">
              <a:lnSpc>
                <a:spcPct val="9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Century Gothic" panose="020F0302020204030204"/>
                <a:ea typeface="+mn-ea"/>
                <a:cs typeface="+mn-cs"/>
                <a:hlinkClick r:id="rId6">
                  <a:extLst>
                    <a:ext uri="{A12FA001-AC4F-418D-AE19-62706E023703}">
                      <ahyp:hlinkClr xmlns:ahyp="http://schemas.microsoft.com/office/drawing/2018/hyperlinkcolor" val="tx"/>
                    </a:ext>
                  </a:extLst>
                </a:hlinkClick>
              </a:rPr>
              <a:t>SES1353 – Uber</a:t>
            </a:r>
            <a:endParaRPr kumimoji="0" lang="en-US" sz="1400" b="0" i="0" u="none" strike="noStrike" kern="1200" cap="none" spc="0" normalizeH="0" baseline="0" noProof="0" dirty="0">
              <a:ln>
                <a:noFill/>
              </a:ln>
              <a:solidFill>
                <a:schemeClr val="accent1"/>
              </a:solidFill>
              <a:effectLst/>
              <a:uLnTx/>
              <a:uFillTx/>
              <a:latin typeface="Century Gothic" panose="020F0302020204030204"/>
              <a:ea typeface="+mn-ea"/>
              <a:cs typeface="+mn-cs"/>
            </a:endParaRPr>
          </a:p>
        </p:txBody>
      </p:sp>
      <p:sp>
        <p:nvSpPr>
          <p:cNvPr id="19" name="Rectangle 18">
            <a:extLst>
              <a:ext uri="{FF2B5EF4-FFF2-40B4-BE49-F238E27FC236}">
                <a16:creationId xmlns:a16="http://schemas.microsoft.com/office/drawing/2014/main" id="{50560691-E289-7E45-8812-337347B6D6A5}"/>
              </a:ext>
            </a:extLst>
          </p:cNvPr>
          <p:cNvSpPr/>
          <p:nvPr/>
        </p:nvSpPr>
        <p:spPr>
          <a:xfrm>
            <a:off x="5212543" y="4445450"/>
            <a:ext cx="3371197" cy="461665"/>
          </a:xfrm>
          <a:prstGeom prst="rect">
            <a:avLst/>
          </a:prstGeom>
        </p:spPr>
        <p:txBody>
          <a:bodyPr wrap="square">
            <a:spAutoFit/>
          </a:bodyPr>
          <a:lstStyle/>
          <a:p>
            <a:pPr lvl="0">
              <a:defRPr/>
            </a:pPr>
            <a:r>
              <a:rPr lang="en-US" sz="1200" dirty="0"/>
              <a:t>How Uber is managing a safe and efficient workplace with ServiceNow</a:t>
            </a:r>
            <a:endParaRPr kumimoji="0" lang="en-US" sz="1200" i="0" u="none" strike="noStrike" kern="1200" cap="none" spc="0" normalizeH="0" baseline="0" noProof="0" dirty="0">
              <a:ln>
                <a:noFill/>
              </a:ln>
              <a:effectLst/>
              <a:uLnTx/>
              <a:uFillTx/>
              <a:latin typeface="Century Gothic" panose="020F0302020204030204"/>
              <a:ea typeface="+mn-ea"/>
              <a:cs typeface="+mn-cs"/>
            </a:endParaRPr>
          </a:p>
        </p:txBody>
      </p:sp>
      <p:sp>
        <p:nvSpPr>
          <p:cNvPr id="30" name="Rectangle 29">
            <a:extLst>
              <a:ext uri="{FF2B5EF4-FFF2-40B4-BE49-F238E27FC236}">
                <a16:creationId xmlns:a16="http://schemas.microsoft.com/office/drawing/2014/main" id="{56739BC7-5B0E-8145-A9B5-3D711AFE7AFD}"/>
              </a:ext>
            </a:extLst>
          </p:cNvPr>
          <p:cNvSpPr/>
          <p:nvPr/>
        </p:nvSpPr>
        <p:spPr>
          <a:xfrm>
            <a:off x="0" y="17526"/>
            <a:ext cx="4333281"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err="1"/>
          </a:p>
        </p:txBody>
      </p:sp>
      <p:sp>
        <p:nvSpPr>
          <p:cNvPr id="31" name="Title 4">
            <a:extLst>
              <a:ext uri="{FF2B5EF4-FFF2-40B4-BE49-F238E27FC236}">
                <a16:creationId xmlns:a16="http://schemas.microsoft.com/office/drawing/2014/main" id="{0C56DC91-4B63-5344-8A02-86B7C995D055}"/>
              </a:ext>
            </a:extLst>
          </p:cNvPr>
          <p:cNvSpPr txBox="1">
            <a:spLocks/>
          </p:cNvSpPr>
          <p:nvPr/>
        </p:nvSpPr>
        <p:spPr bwMode="gray">
          <a:xfrm>
            <a:off x="378751" y="962746"/>
            <a:ext cx="7476794" cy="902794"/>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a:solidFill>
                  <a:schemeClr val="bg2"/>
                </a:solidFill>
                <a:latin typeface="+mj-lt"/>
                <a:ea typeface="Gilroy" panose="00000500000000000000" pitchFamily="50" charset="0"/>
                <a:cs typeface="Gilroy" panose="00000500000000000000" pitchFamily="50" charset="0"/>
              </a:defRPr>
            </a:lvl1pPr>
          </a:lstStyle>
          <a:p>
            <a:r>
              <a:rPr lang="en-CA" sz="2800" dirty="0">
                <a:solidFill>
                  <a:schemeClr val="tx1"/>
                </a:solidFill>
              </a:rPr>
              <a:t>Technology Sessions</a:t>
            </a:r>
          </a:p>
        </p:txBody>
      </p:sp>
      <p:sp>
        <p:nvSpPr>
          <p:cNvPr id="32" name="Rectangle 31">
            <a:extLst>
              <a:ext uri="{FF2B5EF4-FFF2-40B4-BE49-F238E27FC236}">
                <a16:creationId xmlns:a16="http://schemas.microsoft.com/office/drawing/2014/main" id="{80F318A5-4A45-C34D-B9DB-8F9480BC3EC0}"/>
              </a:ext>
            </a:extLst>
          </p:cNvPr>
          <p:cNvSpPr/>
          <p:nvPr/>
        </p:nvSpPr>
        <p:spPr>
          <a:xfrm>
            <a:off x="5108642" y="6496021"/>
            <a:ext cx="3418969" cy="254329"/>
          </a:xfrm>
          <a:prstGeom prst="rect">
            <a:avLst/>
          </a:prstGeom>
        </p:spPr>
        <p:txBody>
          <a:bodyPr wrap="square">
            <a:spAutoFit/>
          </a:bodyPr>
          <a:lstStyle/>
          <a:p>
            <a:r>
              <a:rPr lang="en-CA" sz="1000" dirty="0"/>
              <a:t>* Speaking sessions may be subject to change</a:t>
            </a:r>
            <a:endParaRPr lang="en-US" sz="1000" dirty="0"/>
          </a:p>
        </p:txBody>
      </p:sp>
    </p:spTree>
    <p:extLst>
      <p:ext uri="{BB962C8B-B14F-4D97-AF65-F5344CB8AC3E}">
        <p14:creationId xmlns:p14="http://schemas.microsoft.com/office/powerpoint/2010/main" val="302270161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3BF745E-6FB2-2342-A64D-2F4D1DA2DE6F}"/>
              </a:ext>
            </a:extLst>
          </p:cNvPr>
          <p:cNvSpPr/>
          <p:nvPr/>
        </p:nvSpPr>
        <p:spPr>
          <a:xfrm>
            <a:off x="5646732" y="6568161"/>
            <a:ext cx="3418969" cy="254329"/>
          </a:xfrm>
          <a:prstGeom prst="rect">
            <a:avLst/>
          </a:prstGeom>
        </p:spPr>
        <p:txBody>
          <a:bodyPr wrap="square">
            <a:spAutoFit/>
          </a:bodyPr>
          <a:lstStyle/>
          <a:p>
            <a:r>
              <a:rPr lang="en-CA" sz="1000">
                <a:solidFill>
                  <a:schemeClr val="bg1"/>
                </a:solidFill>
              </a:rPr>
              <a:t>* Speaking sessions may be subject to change</a:t>
            </a:r>
            <a:endParaRPr lang="en-US" sz="1000">
              <a:solidFill>
                <a:schemeClr val="bg1"/>
              </a:solidFill>
            </a:endParaRPr>
          </a:p>
        </p:txBody>
      </p:sp>
      <p:sp>
        <p:nvSpPr>
          <p:cNvPr id="11" name="TextBox 10">
            <a:extLst>
              <a:ext uri="{FF2B5EF4-FFF2-40B4-BE49-F238E27FC236}">
                <a16:creationId xmlns:a16="http://schemas.microsoft.com/office/drawing/2014/main" id="{83B0432A-E19D-F345-92BC-11111722E53D}"/>
              </a:ext>
            </a:extLst>
          </p:cNvPr>
          <p:cNvSpPr txBox="1"/>
          <p:nvPr/>
        </p:nvSpPr>
        <p:spPr>
          <a:xfrm>
            <a:off x="5185594" y="1329077"/>
            <a:ext cx="3658484"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3">
                  <a:extLst>
                    <a:ext uri="{A12FA001-AC4F-418D-AE19-62706E023703}">
                      <ahyp:hlinkClr xmlns:ahyp="http://schemas.microsoft.com/office/drawing/2018/hyperlinkcolor" val="tx"/>
                    </a:ext>
                  </a:extLst>
                </a:hlinkClick>
              </a:rPr>
              <a:t>SES1301 – New Zealand Trade and Ent.</a:t>
            </a:r>
            <a:endParaRPr lang="en-US" sz="1400">
              <a:solidFill>
                <a:schemeClr val="accent1"/>
              </a:solidFill>
            </a:endParaRPr>
          </a:p>
        </p:txBody>
      </p:sp>
      <p:sp>
        <p:nvSpPr>
          <p:cNvPr id="12" name="Rectangle 11">
            <a:extLst>
              <a:ext uri="{FF2B5EF4-FFF2-40B4-BE49-F238E27FC236}">
                <a16:creationId xmlns:a16="http://schemas.microsoft.com/office/drawing/2014/main" id="{0AF1F5DD-F628-D946-963A-AECCFE14F82D}"/>
              </a:ext>
            </a:extLst>
          </p:cNvPr>
          <p:cNvSpPr/>
          <p:nvPr/>
        </p:nvSpPr>
        <p:spPr>
          <a:xfrm>
            <a:off x="5185594" y="1615309"/>
            <a:ext cx="3477813" cy="461665"/>
          </a:xfrm>
          <a:prstGeom prst="rect">
            <a:avLst/>
          </a:prstGeom>
        </p:spPr>
        <p:txBody>
          <a:bodyPr wrap="square">
            <a:spAutoFit/>
          </a:bodyPr>
          <a:lstStyle/>
          <a:p>
            <a:r>
              <a:rPr lang="en-US" sz="1200" dirty="0"/>
              <a:t>International people movements and employee journeys with ServiceNow</a:t>
            </a:r>
          </a:p>
        </p:txBody>
      </p:sp>
      <p:sp>
        <p:nvSpPr>
          <p:cNvPr id="24" name="Rectangle 23">
            <a:extLst>
              <a:ext uri="{FF2B5EF4-FFF2-40B4-BE49-F238E27FC236}">
                <a16:creationId xmlns:a16="http://schemas.microsoft.com/office/drawing/2014/main" id="{DFDA9C35-8CC6-A749-B67E-C5C94B91F6E7}"/>
              </a:ext>
            </a:extLst>
          </p:cNvPr>
          <p:cNvSpPr/>
          <p:nvPr/>
        </p:nvSpPr>
        <p:spPr>
          <a:xfrm>
            <a:off x="0" y="0"/>
            <a:ext cx="4333281"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err="1"/>
          </a:p>
        </p:txBody>
      </p:sp>
      <p:sp>
        <p:nvSpPr>
          <p:cNvPr id="31" name="Title 4">
            <a:extLst>
              <a:ext uri="{FF2B5EF4-FFF2-40B4-BE49-F238E27FC236}">
                <a16:creationId xmlns:a16="http://schemas.microsoft.com/office/drawing/2014/main" id="{0C56DC91-4B63-5344-8A02-86B7C995D055}"/>
              </a:ext>
            </a:extLst>
          </p:cNvPr>
          <p:cNvSpPr txBox="1">
            <a:spLocks/>
          </p:cNvSpPr>
          <p:nvPr/>
        </p:nvSpPr>
        <p:spPr bwMode="gray">
          <a:xfrm>
            <a:off x="378751" y="877680"/>
            <a:ext cx="7476794" cy="902794"/>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a:solidFill>
                  <a:schemeClr val="bg2"/>
                </a:solidFill>
                <a:latin typeface="+mj-lt"/>
                <a:ea typeface="Gilroy" panose="00000500000000000000" pitchFamily="50" charset="0"/>
                <a:cs typeface="Gilroy" panose="00000500000000000000" pitchFamily="50" charset="0"/>
              </a:defRPr>
            </a:lvl1pPr>
          </a:lstStyle>
          <a:p>
            <a:r>
              <a:rPr lang="en-CA" sz="2800" dirty="0">
                <a:solidFill>
                  <a:schemeClr val="tx1"/>
                </a:solidFill>
              </a:rPr>
              <a:t>Federal Sessions</a:t>
            </a:r>
          </a:p>
        </p:txBody>
      </p:sp>
      <p:sp>
        <p:nvSpPr>
          <p:cNvPr id="25" name="Rectangle 24">
            <a:extLst>
              <a:ext uri="{FF2B5EF4-FFF2-40B4-BE49-F238E27FC236}">
                <a16:creationId xmlns:a16="http://schemas.microsoft.com/office/drawing/2014/main" id="{AEE8C4B3-903F-314C-8551-6B86DCE9A31F}"/>
              </a:ext>
            </a:extLst>
          </p:cNvPr>
          <p:cNvSpPr/>
          <p:nvPr/>
        </p:nvSpPr>
        <p:spPr>
          <a:xfrm>
            <a:off x="5108642" y="6496021"/>
            <a:ext cx="3418969" cy="254329"/>
          </a:xfrm>
          <a:prstGeom prst="rect">
            <a:avLst/>
          </a:prstGeom>
        </p:spPr>
        <p:txBody>
          <a:bodyPr wrap="square">
            <a:spAutoFit/>
          </a:bodyPr>
          <a:lstStyle/>
          <a:p>
            <a:r>
              <a:rPr lang="en-CA" sz="1000" dirty="0"/>
              <a:t>* Speaking sessions may be subject to change</a:t>
            </a:r>
            <a:endParaRPr lang="en-US" sz="1000" dirty="0"/>
          </a:p>
        </p:txBody>
      </p:sp>
    </p:spTree>
    <p:extLst>
      <p:ext uri="{BB962C8B-B14F-4D97-AF65-F5344CB8AC3E}">
        <p14:creationId xmlns:p14="http://schemas.microsoft.com/office/powerpoint/2010/main" val="278265284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857A2F0E-5CB7-364A-BEF3-5C1C64F89B22}"/>
              </a:ext>
            </a:extLst>
          </p:cNvPr>
          <p:cNvSpPr txBox="1"/>
          <p:nvPr/>
        </p:nvSpPr>
        <p:spPr>
          <a:xfrm>
            <a:off x="4333281" y="-19621"/>
            <a:ext cx="8054390" cy="6897241"/>
          </a:xfrm>
          <a:prstGeom prst="rect">
            <a:avLst/>
          </a:prstGeom>
          <a:solidFill>
            <a:schemeClr val="tx1"/>
          </a:solidFill>
        </p:spPr>
        <p:txBody>
          <a:bodyPr wrap="square" rtlCol="0">
            <a:spAutoFit/>
          </a:bodyPr>
          <a:lstStyle/>
          <a:p>
            <a:pPr algn="l">
              <a:lnSpc>
                <a:spcPct val="90000"/>
              </a:lnSpc>
            </a:pPr>
            <a:endParaRPr lang="en-US" err="1"/>
          </a:p>
        </p:txBody>
      </p:sp>
      <p:sp>
        <p:nvSpPr>
          <p:cNvPr id="21" name="Rectangle 20">
            <a:extLst>
              <a:ext uri="{FF2B5EF4-FFF2-40B4-BE49-F238E27FC236}">
                <a16:creationId xmlns:a16="http://schemas.microsoft.com/office/drawing/2014/main" id="{825D97CC-2777-7B4E-9AA7-1321A2A1E211}"/>
              </a:ext>
            </a:extLst>
          </p:cNvPr>
          <p:cNvSpPr/>
          <p:nvPr/>
        </p:nvSpPr>
        <p:spPr>
          <a:xfrm>
            <a:off x="5258850" y="0"/>
            <a:ext cx="604556" cy="11136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650AC164-1D7F-8E45-AA19-A3FE663E8805}"/>
              </a:ext>
            </a:extLst>
          </p:cNvPr>
          <p:cNvSpPr txBox="1"/>
          <p:nvPr/>
        </p:nvSpPr>
        <p:spPr>
          <a:xfrm>
            <a:off x="5572614" y="1361745"/>
            <a:ext cx="3658485" cy="286232"/>
          </a:xfrm>
          <a:prstGeom prst="rect">
            <a:avLst/>
          </a:prstGeom>
          <a:noFill/>
        </p:spPr>
        <p:txBody>
          <a:bodyPr wrap="square" rtlCol="0">
            <a:spAutoFit/>
          </a:bodyPr>
          <a:lstStyle/>
          <a:p>
            <a:pPr algn="l">
              <a:lnSpc>
                <a:spcPct val="90000"/>
              </a:lnSpc>
              <a:spcBef>
                <a:spcPts val="600"/>
              </a:spcBef>
            </a:pPr>
            <a:r>
              <a:rPr lang="en-US" sz="1400" dirty="0">
                <a:solidFill>
                  <a:schemeClr val="accent1"/>
                </a:solidFill>
                <a:hlinkClick r:id="rId3">
                  <a:extLst>
                    <a:ext uri="{A12FA001-AC4F-418D-AE19-62706E023703}">
                      <ahyp:hlinkClr xmlns:ahyp="http://schemas.microsoft.com/office/drawing/2018/hyperlinkcolor" val="tx"/>
                    </a:ext>
                  </a:extLst>
                </a:hlinkClick>
              </a:rPr>
              <a:t>LAB2019 </a:t>
            </a:r>
            <a:endParaRPr lang="en-US" sz="1400" dirty="0">
              <a:solidFill>
                <a:schemeClr val="accent1"/>
              </a:solidFill>
            </a:endParaRPr>
          </a:p>
        </p:txBody>
      </p:sp>
      <p:sp>
        <p:nvSpPr>
          <p:cNvPr id="31" name="TextBox 30">
            <a:extLst>
              <a:ext uri="{FF2B5EF4-FFF2-40B4-BE49-F238E27FC236}">
                <a16:creationId xmlns:a16="http://schemas.microsoft.com/office/drawing/2014/main" id="{B2843FAF-D013-AE43-BEF2-909AAE2B16C7}"/>
              </a:ext>
            </a:extLst>
          </p:cNvPr>
          <p:cNvSpPr txBox="1"/>
          <p:nvPr/>
        </p:nvSpPr>
        <p:spPr>
          <a:xfrm>
            <a:off x="5572614" y="2158906"/>
            <a:ext cx="3658485"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4">
                  <a:extLst>
                    <a:ext uri="{A12FA001-AC4F-418D-AE19-62706E023703}">
                      <ahyp:hlinkClr xmlns:ahyp="http://schemas.microsoft.com/office/drawing/2018/hyperlinkcolor" val="tx"/>
                    </a:ext>
                  </a:extLst>
                </a:hlinkClick>
              </a:rPr>
              <a:t>LAB2020</a:t>
            </a:r>
            <a:endParaRPr lang="en-US" sz="1400">
              <a:solidFill>
                <a:schemeClr val="accent1"/>
              </a:solidFill>
            </a:endParaRPr>
          </a:p>
        </p:txBody>
      </p:sp>
      <p:sp>
        <p:nvSpPr>
          <p:cNvPr id="32" name="Rectangle 31">
            <a:extLst>
              <a:ext uri="{FF2B5EF4-FFF2-40B4-BE49-F238E27FC236}">
                <a16:creationId xmlns:a16="http://schemas.microsoft.com/office/drawing/2014/main" id="{1819EC36-47BA-A44A-91E7-024CB1801920}"/>
              </a:ext>
            </a:extLst>
          </p:cNvPr>
          <p:cNvSpPr/>
          <p:nvPr/>
        </p:nvSpPr>
        <p:spPr>
          <a:xfrm>
            <a:off x="5581079" y="1597893"/>
            <a:ext cx="3057184" cy="461665"/>
          </a:xfrm>
          <a:prstGeom prst="rect">
            <a:avLst/>
          </a:prstGeom>
        </p:spPr>
        <p:txBody>
          <a:bodyPr wrap="square">
            <a:spAutoFit/>
          </a:bodyPr>
          <a:lstStyle/>
          <a:p>
            <a:r>
              <a:rPr lang="en-CA" sz="1200" dirty="0">
                <a:solidFill>
                  <a:schemeClr val="bg1"/>
                </a:solidFill>
              </a:rPr>
              <a:t>Unlock Employee and Manager Productivity with Journey Accelerator </a:t>
            </a:r>
            <a:endParaRPr lang="en-US" sz="1200" dirty="0">
              <a:solidFill>
                <a:schemeClr val="bg1"/>
              </a:solidFill>
            </a:endParaRPr>
          </a:p>
        </p:txBody>
      </p:sp>
      <p:sp>
        <p:nvSpPr>
          <p:cNvPr id="34" name="Rectangle 33">
            <a:extLst>
              <a:ext uri="{FF2B5EF4-FFF2-40B4-BE49-F238E27FC236}">
                <a16:creationId xmlns:a16="http://schemas.microsoft.com/office/drawing/2014/main" id="{4AEBE975-8ACD-2540-81E4-C84FD39EBCFF}"/>
              </a:ext>
            </a:extLst>
          </p:cNvPr>
          <p:cNvSpPr/>
          <p:nvPr/>
        </p:nvSpPr>
        <p:spPr>
          <a:xfrm>
            <a:off x="5581079" y="2405854"/>
            <a:ext cx="3057184" cy="646331"/>
          </a:xfrm>
          <a:prstGeom prst="rect">
            <a:avLst/>
          </a:prstGeom>
        </p:spPr>
        <p:txBody>
          <a:bodyPr wrap="square">
            <a:spAutoFit/>
          </a:bodyPr>
          <a:lstStyle/>
          <a:p>
            <a:r>
              <a:rPr lang="en-CA" sz="1200">
                <a:solidFill>
                  <a:schemeClr val="bg1"/>
                </a:solidFill>
              </a:rPr>
              <a:t>Create Amazing Experiences for Employees with Campaigns and Listening Posts </a:t>
            </a:r>
            <a:endParaRPr lang="en-US" sz="1200">
              <a:solidFill>
                <a:schemeClr val="bg1"/>
              </a:solidFill>
            </a:endParaRPr>
          </a:p>
        </p:txBody>
      </p:sp>
      <p:sp>
        <p:nvSpPr>
          <p:cNvPr id="35" name="TextBox 34">
            <a:extLst>
              <a:ext uri="{FF2B5EF4-FFF2-40B4-BE49-F238E27FC236}">
                <a16:creationId xmlns:a16="http://schemas.microsoft.com/office/drawing/2014/main" id="{2E2D639E-8697-7D4F-8AAC-64D6D37F6518}"/>
              </a:ext>
            </a:extLst>
          </p:cNvPr>
          <p:cNvSpPr txBox="1"/>
          <p:nvPr/>
        </p:nvSpPr>
        <p:spPr>
          <a:xfrm>
            <a:off x="5581079" y="3165781"/>
            <a:ext cx="3658485"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5">
                  <a:extLst>
                    <a:ext uri="{A12FA001-AC4F-418D-AE19-62706E023703}">
                      <ahyp:hlinkClr xmlns:ahyp="http://schemas.microsoft.com/office/drawing/2018/hyperlinkcolor" val="tx"/>
                    </a:ext>
                  </a:extLst>
                </a:hlinkClick>
              </a:rPr>
              <a:t>LAB2024</a:t>
            </a:r>
            <a:endParaRPr lang="en-US" sz="1400">
              <a:solidFill>
                <a:schemeClr val="accent1"/>
              </a:solidFill>
            </a:endParaRPr>
          </a:p>
        </p:txBody>
      </p:sp>
      <p:sp>
        <p:nvSpPr>
          <p:cNvPr id="49" name="Rectangle 48">
            <a:extLst>
              <a:ext uri="{FF2B5EF4-FFF2-40B4-BE49-F238E27FC236}">
                <a16:creationId xmlns:a16="http://schemas.microsoft.com/office/drawing/2014/main" id="{AD5D1A19-EC0C-CA4B-8171-292EB2C97E4B}"/>
              </a:ext>
            </a:extLst>
          </p:cNvPr>
          <p:cNvSpPr/>
          <p:nvPr/>
        </p:nvSpPr>
        <p:spPr>
          <a:xfrm>
            <a:off x="5589100" y="3400945"/>
            <a:ext cx="3074119" cy="461665"/>
          </a:xfrm>
          <a:prstGeom prst="rect">
            <a:avLst/>
          </a:prstGeom>
        </p:spPr>
        <p:txBody>
          <a:bodyPr wrap="square">
            <a:spAutoFit/>
          </a:bodyPr>
          <a:lstStyle/>
          <a:p>
            <a:r>
              <a:rPr lang="en-CA" sz="1200">
                <a:solidFill>
                  <a:schemeClr val="bg1"/>
                </a:solidFill>
              </a:rPr>
              <a:t>Manage a Safe Workplace with Workplace Service Delivery</a:t>
            </a:r>
            <a:endParaRPr lang="en-US" sz="1200">
              <a:solidFill>
                <a:schemeClr val="bg1"/>
              </a:solidFill>
            </a:endParaRPr>
          </a:p>
        </p:txBody>
      </p:sp>
      <p:sp>
        <p:nvSpPr>
          <p:cNvPr id="50" name="TextBox 49">
            <a:extLst>
              <a:ext uri="{FF2B5EF4-FFF2-40B4-BE49-F238E27FC236}">
                <a16:creationId xmlns:a16="http://schemas.microsoft.com/office/drawing/2014/main" id="{0E218043-5B90-464E-A3C7-9A73512B08C9}"/>
              </a:ext>
            </a:extLst>
          </p:cNvPr>
          <p:cNvSpPr txBox="1"/>
          <p:nvPr/>
        </p:nvSpPr>
        <p:spPr>
          <a:xfrm>
            <a:off x="8659955" y="2200168"/>
            <a:ext cx="3604586" cy="286232"/>
          </a:xfrm>
          <a:prstGeom prst="rect">
            <a:avLst/>
          </a:prstGeom>
          <a:noFill/>
        </p:spPr>
        <p:txBody>
          <a:bodyPr wrap="square" rtlCol="0">
            <a:spAutoFit/>
          </a:bodyPr>
          <a:lstStyle/>
          <a:p>
            <a:pPr>
              <a:lnSpc>
                <a:spcPct val="90000"/>
              </a:lnSpc>
              <a:spcBef>
                <a:spcPts val="600"/>
              </a:spcBef>
            </a:pPr>
            <a:r>
              <a:rPr lang="en-US" sz="1400">
                <a:solidFill>
                  <a:srgbClr val="81B5A1"/>
                </a:solidFill>
                <a:hlinkClick r:id="rId6">
                  <a:extLst>
                    <a:ext uri="{A12FA001-AC4F-418D-AE19-62706E023703}">
                      <ahyp:hlinkClr xmlns:ahyp="http://schemas.microsoft.com/office/drawing/2018/hyperlinkcolor" val="tx"/>
                    </a:ext>
                  </a:extLst>
                </a:hlinkClick>
              </a:rPr>
              <a:t>DEM3026 </a:t>
            </a:r>
            <a:endParaRPr lang="en-US" sz="1400">
              <a:solidFill>
                <a:srgbClr val="81B5A1"/>
              </a:solidFill>
            </a:endParaRPr>
          </a:p>
        </p:txBody>
      </p:sp>
      <p:sp>
        <p:nvSpPr>
          <p:cNvPr id="60" name="Rectangle 59">
            <a:extLst>
              <a:ext uri="{FF2B5EF4-FFF2-40B4-BE49-F238E27FC236}">
                <a16:creationId xmlns:a16="http://schemas.microsoft.com/office/drawing/2014/main" id="{0A376644-5E17-5545-A5FA-7CF4457B9B95}"/>
              </a:ext>
            </a:extLst>
          </p:cNvPr>
          <p:cNvSpPr/>
          <p:nvPr/>
        </p:nvSpPr>
        <p:spPr>
          <a:xfrm>
            <a:off x="8651486" y="2434142"/>
            <a:ext cx="3507427" cy="461665"/>
          </a:xfrm>
          <a:prstGeom prst="rect">
            <a:avLst/>
          </a:prstGeom>
        </p:spPr>
        <p:txBody>
          <a:bodyPr wrap="square">
            <a:spAutoFit/>
          </a:bodyPr>
          <a:lstStyle/>
          <a:p>
            <a:r>
              <a:rPr lang="en-CA" sz="1200">
                <a:solidFill>
                  <a:schemeClr val="bg1"/>
                </a:solidFill>
              </a:rPr>
              <a:t>Boost manager productivity with personalized, in-moment experiences</a:t>
            </a:r>
          </a:p>
        </p:txBody>
      </p:sp>
      <p:sp>
        <p:nvSpPr>
          <p:cNvPr id="61" name="TextBox 60">
            <a:extLst>
              <a:ext uri="{FF2B5EF4-FFF2-40B4-BE49-F238E27FC236}">
                <a16:creationId xmlns:a16="http://schemas.microsoft.com/office/drawing/2014/main" id="{9CC491A8-F013-8C47-84E0-FF93DCCB1EFD}"/>
              </a:ext>
            </a:extLst>
          </p:cNvPr>
          <p:cNvSpPr txBox="1"/>
          <p:nvPr/>
        </p:nvSpPr>
        <p:spPr>
          <a:xfrm>
            <a:off x="8659955" y="3057855"/>
            <a:ext cx="360458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7">
                  <a:extLst>
                    <a:ext uri="{A12FA001-AC4F-418D-AE19-62706E023703}">
                      <ahyp:hlinkClr xmlns:ahyp="http://schemas.microsoft.com/office/drawing/2018/hyperlinkcolor" val="tx"/>
                    </a:ext>
                  </a:extLst>
                </a:hlinkClick>
              </a:rPr>
              <a:t>DEM6023</a:t>
            </a:r>
            <a:endParaRPr lang="en-US" sz="1400">
              <a:solidFill>
                <a:schemeClr val="accent1"/>
              </a:solidFill>
            </a:endParaRPr>
          </a:p>
        </p:txBody>
      </p:sp>
      <p:sp>
        <p:nvSpPr>
          <p:cNvPr id="62" name="Rectangle 61">
            <a:extLst>
              <a:ext uri="{FF2B5EF4-FFF2-40B4-BE49-F238E27FC236}">
                <a16:creationId xmlns:a16="http://schemas.microsoft.com/office/drawing/2014/main" id="{16F8554F-EC59-3245-9D06-82EF8D7ED3AB}"/>
              </a:ext>
            </a:extLst>
          </p:cNvPr>
          <p:cNvSpPr/>
          <p:nvPr/>
        </p:nvSpPr>
        <p:spPr>
          <a:xfrm>
            <a:off x="8670363" y="3301199"/>
            <a:ext cx="3658485" cy="276999"/>
          </a:xfrm>
          <a:prstGeom prst="rect">
            <a:avLst/>
          </a:prstGeom>
        </p:spPr>
        <p:txBody>
          <a:bodyPr wrap="square">
            <a:spAutoFit/>
          </a:bodyPr>
          <a:lstStyle/>
          <a:p>
            <a:r>
              <a:rPr lang="en-CA" sz="1200">
                <a:solidFill>
                  <a:schemeClr val="bg1"/>
                </a:solidFill>
              </a:rPr>
              <a:t>Manage a Safe and Efficient Workplace</a:t>
            </a:r>
          </a:p>
        </p:txBody>
      </p:sp>
      <p:sp>
        <p:nvSpPr>
          <p:cNvPr id="63" name="TextBox 62">
            <a:extLst>
              <a:ext uri="{FF2B5EF4-FFF2-40B4-BE49-F238E27FC236}">
                <a16:creationId xmlns:a16="http://schemas.microsoft.com/office/drawing/2014/main" id="{F3F6110B-412C-5548-9B7E-DC03138D50BD}"/>
              </a:ext>
            </a:extLst>
          </p:cNvPr>
          <p:cNvSpPr txBox="1"/>
          <p:nvPr/>
        </p:nvSpPr>
        <p:spPr>
          <a:xfrm>
            <a:off x="8668423" y="1364546"/>
            <a:ext cx="360458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8">
                  <a:extLst>
                    <a:ext uri="{A12FA001-AC4F-418D-AE19-62706E023703}">
                      <ahyp:hlinkClr xmlns:ahyp="http://schemas.microsoft.com/office/drawing/2018/hyperlinkcolor" val="tx"/>
                    </a:ext>
                  </a:extLst>
                </a:hlinkClick>
              </a:rPr>
              <a:t>DEM3025</a:t>
            </a:r>
            <a:endParaRPr lang="en-US" sz="1400">
              <a:solidFill>
                <a:schemeClr val="accent1"/>
              </a:solidFill>
            </a:endParaRPr>
          </a:p>
        </p:txBody>
      </p:sp>
      <p:sp>
        <p:nvSpPr>
          <p:cNvPr id="64" name="Rectangle 63">
            <a:extLst>
              <a:ext uri="{FF2B5EF4-FFF2-40B4-BE49-F238E27FC236}">
                <a16:creationId xmlns:a16="http://schemas.microsoft.com/office/drawing/2014/main" id="{DAECC834-DF11-8E4A-A530-DDFB4DE2A21C}"/>
              </a:ext>
            </a:extLst>
          </p:cNvPr>
          <p:cNvSpPr/>
          <p:nvPr/>
        </p:nvSpPr>
        <p:spPr>
          <a:xfrm>
            <a:off x="8659955" y="1605552"/>
            <a:ext cx="3658485" cy="461665"/>
          </a:xfrm>
          <a:prstGeom prst="rect">
            <a:avLst/>
          </a:prstGeom>
        </p:spPr>
        <p:txBody>
          <a:bodyPr wrap="square">
            <a:spAutoFit/>
          </a:bodyPr>
          <a:lstStyle/>
          <a:p>
            <a:r>
              <a:rPr lang="en-CA" sz="1200">
                <a:solidFill>
                  <a:srgbClr val="F7F7F7"/>
                </a:solidFill>
              </a:rPr>
              <a:t>Provide the right digital employee experience from anywhere</a:t>
            </a:r>
            <a:endParaRPr lang="en-CA" sz="1200" i="1">
              <a:solidFill>
                <a:srgbClr val="FF0000"/>
              </a:solidFill>
            </a:endParaRPr>
          </a:p>
        </p:txBody>
      </p:sp>
      <p:sp>
        <p:nvSpPr>
          <p:cNvPr id="65" name="TextBox 64">
            <a:extLst>
              <a:ext uri="{FF2B5EF4-FFF2-40B4-BE49-F238E27FC236}">
                <a16:creationId xmlns:a16="http://schemas.microsoft.com/office/drawing/2014/main" id="{79C346E3-45B7-8D4E-AA51-F1574B5F74C9}"/>
              </a:ext>
            </a:extLst>
          </p:cNvPr>
          <p:cNvSpPr txBox="1"/>
          <p:nvPr/>
        </p:nvSpPr>
        <p:spPr>
          <a:xfrm>
            <a:off x="8659955" y="3738900"/>
            <a:ext cx="360458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9">
                  <a:extLst>
                    <a:ext uri="{A12FA001-AC4F-418D-AE19-62706E023703}">
                      <ahyp:hlinkClr xmlns:ahyp="http://schemas.microsoft.com/office/drawing/2018/hyperlinkcolor" val="tx"/>
                    </a:ext>
                  </a:extLst>
                </a:hlinkClick>
              </a:rPr>
              <a:t>DEM3028</a:t>
            </a:r>
            <a:endParaRPr lang="en-US" sz="1400">
              <a:solidFill>
                <a:schemeClr val="accent1"/>
              </a:solidFill>
            </a:endParaRPr>
          </a:p>
        </p:txBody>
      </p:sp>
      <p:sp>
        <p:nvSpPr>
          <p:cNvPr id="66" name="Rectangle 65">
            <a:extLst>
              <a:ext uri="{FF2B5EF4-FFF2-40B4-BE49-F238E27FC236}">
                <a16:creationId xmlns:a16="http://schemas.microsoft.com/office/drawing/2014/main" id="{E8F4A764-C23D-6045-BF23-FE04C8B3749B}"/>
              </a:ext>
            </a:extLst>
          </p:cNvPr>
          <p:cNvSpPr/>
          <p:nvPr/>
        </p:nvSpPr>
        <p:spPr>
          <a:xfrm>
            <a:off x="8651486" y="3969546"/>
            <a:ext cx="3885925" cy="461665"/>
          </a:xfrm>
          <a:prstGeom prst="rect">
            <a:avLst/>
          </a:prstGeom>
        </p:spPr>
        <p:txBody>
          <a:bodyPr wrap="square">
            <a:spAutoFit/>
          </a:bodyPr>
          <a:lstStyle/>
          <a:p>
            <a:r>
              <a:rPr lang="en-CA" sz="1200">
                <a:solidFill>
                  <a:schemeClr val="bg1"/>
                </a:solidFill>
              </a:rPr>
              <a:t>Streamline e-signature and e-discovery legal practices</a:t>
            </a:r>
          </a:p>
        </p:txBody>
      </p:sp>
      <p:sp>
        <p:nvSpPr>
          <p:cNvPr id="67" name="TextBox 66">
            <a:extLst>
              <a:ext uri="{FF2B5EF4-FFF2-40B4-BE49-F238E27FC236}">
                <a16:creationId xmlns:a16="http://schemas.microsoft.com/office/drawing/2014/main" id="{061134C4-909D-7144-8C4D-89AE8944516A}"/>
              </a:ext>
            </a:extLst>
          </p:cNvPr>
          <p:cNvSpPr txBox="1"/>
          <p:nvPr/>
        </p:nvSpPr>
        <p:spPr>
          <a:xfrm>
            <a:off x="5589100" y="3941676"/>
            <a:ext cx="2385391"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10">
                  <a:extLst>
                    <a:ext uri="{A12FA001-AC4F-418D-AE19-62706E023703}">
                      <ahyp:hlinkClr xmlns:ahyp="http://schemas.microsoft.com/office/drawing/2018/hyperlinkcolor" val="tx"/>
                    </a:ext>
                  </a:extLst>
                </a:hlinkClick>
              </a:rPr>
              <a:t>LAB2023 </a:t>
            </a:r>
            <a:endParaRPr lang="en-US" sz="1400">
              <a:solidFill>
                <a:schemeClr val="accent1"/>
              </a:solidFill>
            </a:endParaRPr>
          </a:p>
        </p:txBody>
      </p:sp>
      <p:sp>
        <p:nvSpPr>
          <p:cNvPr id="68" name="Rectangle 67">
            <a:extLst>
              <a:ext uri="{FF2B5EF4-FFF2-40B4-BE49-F238E27FC236}">
                <a16:creationId xmlns:a16="http://schemas.microsoft.com/office/drawing/2014/main" id="{AB0300A0-AAA3-8C42-888E-2B61BB3FAD36}"/>
              </a:ext>
            </a:extLst>
          </p:cNvPr>
          <p:cNvSpPr/>
          <p:nvPr/>
        </p:nvSpPr>
        <p:spPr>
          <a:xfrm>
            <a:off x="5589100" y="4190808"/>
            <a:ext cx="3137924" cy="461665"/>
          </a:xfrm>
          <a:prstGeom prst="rect">
            <a:avLst/>
          </a:prstGeom>
        </p:spPr>
        <p:txBody>
          <a:bodyPr wrap="square">
            <a:spAutoFit/>
          </a:bodyPr>
          <a:lstStyle/>
          <a:p>
            <a:r>
              <a:rPr lang="en-CA" sz="1200">
                <a:solidFill>
                  <a:srgbClr val="F7F7F7"/>
                </a:solidFill>
              </a:rPr>
              <a:t>Deliver Enterprise Legal Services at Speed</a:t>
            </a:r>
          </a:p>
        </p:txBody>
      </p:sp>
      <p:sp>
        <p:nvSpPr>
          <p:cNvPr id="69" name="TextBox 68">
            <a:extLst>
              <a:ext uri="{FF2B5EF4-FFF2-40B4-BE49-F238E27FC236}">
                <a16:creationId xmlns:a16="http://schemas.microsoft.com/office/drawing/2014/main" id="{6FF24F33-6E9D-8049-8DE2-72B1C8103EDE}"/>
              </a:ext>
            </a:extLst>
          </p:cNvPr>
          <p:cNvSpPr txBox="1"/>
          <p:nvPr/>
        </p:nvSpPr>
        <p:spPr>
          <a:xfrm>
            <a:off x="5592569" y="4742999"/>
            <a:ext cx="360458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11">
                  <a:extLst>
                    <a:ext uri="{A12FA001-AC4F-418D-AE19-62706E023703}">
                      <ahyp:hlinkClr xmlns:ahyp="http://schemas.microsoft.com/office/drawing/2018/hyperlinkcolor" val="tx"/>
                    </a:ext>
                  </a:extLst>
                </a:hlinkClick>
              </a:rPr>
              <a:t>LAB2022 </a:t>
            </a:r>
            <a:endParaRPr lang="en-US" sz="1400">
              <a:solidFill>
                <a:schemeClr val="accent1"/>
              </a:solidFill>
            </a:endParaRPr>
          </a:p>
        </p:txBody>
      </p:sp>
      <p:sp>
        <p:nvSpPr>
          <p:cNvPr id="70" name="Rectangle 69">
            <a:extLst>
              <a:ext uri="{FF2B5EF4-FFF2-40B4-BE49-F238E27FC236}">
                <a16:creationId xmlns:a16="http://schemas.microsoft.com/office/drawing/2014/main" id="{2F52CA1C-E075-7044-91D8-4DD30A652EA9}"/>
              </a:ext>
            </a:extLst>
          </p:cNvPr>
          <p:cNvSpPr/>
          <p:nvPr/>
        </p:nvSpPr>
        <p:spPr>
          <a:xfrm>
            <a:off x="5593640" y="4973942"/>
            <a:ext cx="2960439" cy="461665"/>
          </a:xfrm>
          <a:prstGeom prst="rect">
            <a:avLst/>
          </a:prstGeom>
        </p:spPr>
        <p:txBody>
          <a:bodyPr wrap="square">
            <a:spAutoFit/>
          </a:bodyPr>
          <a:lstStyle/>
          <a:p>
            <a:r>
              <a:rPr lang="en-CA" sz="1200">
                <a:solidFill>
                  <a:srgbClr val="F7F7F7"/>
                </a:solidFill>
              </a:rPr>
              <a:t>Scale Enterprise Service Management with Universal Request</a:t>
            </a:r>
            <a:endParaRPr lang="en-US" sz="1200">
              <a:solidFill>
                <a:srgbClr val="F7F7F7"/>
              </a:solidFill>
            </a:endParaRPr>
          </a:p>
        </p:txBody>
      </p:sp>
      <p:sp>
        <p:nvSpPr>
          <p:cNvPr id="71" name="TextBox 70">
            <a:extLst>
              <a:ext uri="{FF2B5EF4-FFF2-40B4-BE49-F238E27FC236}">
                <a16:creationId xmlns:a16="http://schemas.microsoft.com/office/drawing/2014/main" id="{82993989-413B-7B40-AE9A-7A3F369E6C49}"/>
              </a:ext>
            </a:extLst>
          </p:cNvPr>
          <p:cNvSpPr txBox="1"/>
          <p:nvPr/>
        </p:nvSpPr>
        <p:spPr>
          <a:xfrm>
            <a:off x="8638263" y="4556666"/>
            <a:ext cx="360458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12">
                  <a:extLst>
                    <a:ext uri="{A12FA001-AC4F-418D-AE19-62706E023703}">
                      <ahyp:hlinkClr xmlns:ahyp="http://schemas.microsoft.com/office/drawing/2018/hyperlinkcolor" val="tx"/>
                    </a:ext>
                  </a:extLst>
                </a:hlinkClick>
              </a:rPr>
              <a:t>DEM3024</a:t>
            </a:r>
            <a:endParaRPr lang="en-US" sz="1400">
              <a:solidFill>
                <a:schemeClr val="accent1"/>
              </a:solidFill>
            </a:endParaRPr>
          </a:p>
        </p:txBody>
      </p:sp>
      <p:sp>
        <p:nvSpPr>
          <p:cNvPr id="72" name="Rectangle 71">
            <a:extLst>
              <a:ext uri="{FF2B5EF4-FFF2-40B4-BE49-F238E27FC236}">
                <a16:creationId xmlns:a16="http://schemas.microsoft.com/office/drawing/2014/main" id="{31833E37-03D1-074F-A7E5-0F64AE86EA48}"/>
              </a:ext>
            </a:extLst>
          </p:cNvPr>
          <p:cNvSpPr/>
          <p:nvPr/>
        </p:nvSpPr>
        <p:spPr>
          <a:xfrm>
            <a:off x="8646863" y="4807852"/>
            <a:ext cx="3784623" cy="461665"/>
          </a:xfrm>
          <a:prstGeom prst="rect">
            <a:avLst/>
          </a:prstGeom>
        </p:spPr>
        <p:txBody>
          <a:bodyPr wrap="square">
            <a:spAutoFit/>
          </a:bodyPr>
          <a:lstStyle/>
          <a:p>
            <a:r>
              <a:rPr lang="en-CA" sz="1200">
                <a:solidFill>
                  <a:srgbClr val="F7F7F7"/>
                </a:solidFill>
              </a:rPr>
              <a:t>Get complete visibility into end-to-end purchasing processes</a:t>
            </a:r>
          </a:p>
        </p:txBody>
      </p:sp>
      <p:sp>
        <p:nvSpPr>
          <p:cNvPr id="73" name="TextBox 72">
            <a:extLst>
              <a:ext uri="{FF2B5EF4-FFF2-40B4-BE49-F238E27FC236}">
                <a16:creationId xmlns:a16="http://schemas.microsoft.com/office/drawing/2014/main" id="{3E1B29E2-5A1E-E743-AC10-A5D4754EE6C3}"/>
              </a:ext>
            </a:extLst>
          </p:cNvPr>
          <p:cNvSpPr txBox="1"/>
          <p:nvPr/>
        </p:nvSpPr>
        <p:spPr>
          <a:xfrm>
            <a:off x="8638263" y="5401631"/>
            <a:ext cx="3604586" cy="286232"/>
          </a:xfrm>
          <a:prstGeom prst="rect">
            <a:avLst/>
          </a:prstGeom>
          <a:noFill/>
        </p:spPr>
        <p:txBody>
          <a:bodyPr wrap="square" rtlCol="0">
            <a:spAutoFit/>
          </a:bodyPr>
          <a:lstStyle/>
          <a:p>
            <a:pPr>
              <a:lnSpc>
                <a:spcPct val="90000"/>
              </a:lnSpc>
              <a:spcBef>
                <a:spcPts val="600"/>
              </a:spcBef>
            </a:pPr>
            <a:r>
              <a:rPr lang="en-US" sz="1400">
                <a:solidFill>
                  <a:schemeClr val="accent1"/>
                </a:solidFill>
                <a:hlinkClick r:id="rId13">
                  <a:extLst>
                    <a:ext uri="{A12FA001-AC4F-418D-AE19-62706E023703}">
                      <ahyp:hlinkClr xmlns:ahyp="http://schemas.microsoft.com/office/drawing/2018/hyperlinkcolor" val="tx"/>
                    </a:ext>
                  </a:extLst>
                </a:hlinkClick>
              </a:rPr>
              <a:t>DEM3029 </a:t>
            </a:r>
            <a:endParaRPr lang="en-US" sz="1400">
              <a:solidFill>
                <a:schemeClr val="accent1"/>
              </a:solidFill>
            </a:endParaRPr>
          </a:p>
        </p:txBody>
      </p:sp>
      <p:sp>
        <p:nvSpPr>
          <p:cNvPr id="74" name="Rectangle 73">
            <a:extLst>
              <a:ext uri="{FF2B5EF4-FFF2-40B4-BE49-F238E27FC236}">
                <a16:creationId xmlns:a16="http://schemas.microsoft.com/office/drawing/2014/main" id="{E4F3F3AE-ABCE-8B48-B4BD-50E339C93CBE}"/>
              </a:ext>
            </a:extLst>
          </p:cNvPr>
          <p:cNvSpPr/>
          <p:nvPr/>
        </p:nvSpPr>
        <p:spPr>
          <a:xfrm>
            <a:off x="8638261" y="5643947"/>
            <a:ext cx="3907619" cy="461665"/>
          </a:xfrm>
          <a:prstGeom prst="rect">
            <a:avLst/>
          </a:prstGeom>
        </p:spPr>
        <p:txBody>
          <a:bodyPr wrap="square">
            <a:spAutoFit/>
          </a:bodyPr>
          <a:lstStyle/>
          <a:p>
            <a:r>
              <a:rPr lang="en-CA" sz="1200">
                <a:solidFill>
                  <a:srgbClr val="F7F7F7"/>
                </a:solidFill>
              </a:rPr>
              <a:t>Drive shared service productivity across the enterprise</a:t>
            </a:r>
          </a:p>
        </p:txBody>
      </p:sp>
      <p:sp>
        <p:nvSpPr>
          <p:cNvPr id="28" name="Rectangle 27">
            <a:extLst>
              <a:ext uri="{FF2B5EF4-FFF2-40B4-BE49-F238E27FC236}">
                <a16:creationId xmlns:a16="http://schemas.microsoft.com/office/drawing/2014/main" id="{A6467149-EB50-394D-B054-8EE91C2E0E97}"/>
              </a:ext>
            </a:extLst>
          </p:cNvPr>
          <p:cNvSpPr/>
          <p:nvPr/>
        </p:nvSpPr>
        <p:spPr>
          <a:xfrm>
            <a:off x="5646732" y="6595055"/>
            <a:ext cx="3418969" cy="254329"/>
          </a:xfrm>
          <a:prstGeom prst="rect">
            <a:avLst/>
          </a:prstGeom>
        </p:spPr>
        <p:txBody>
          <a:bodyPr wrap="square">
            <a:spAutoFit/>
          </a:bodyPr>
          <a:lstStyle/>
          <a:p>
            <a:r>
              <a:rPr lang="en-CA" sz="1000">
                <a:solidFill>
                  <a:schemeClr val="bg1"/>
                </a:solidFill>
              </a:rPr>
              <a:t>* Limited spots available for lab sessions </a:t>
            </a:r>
            <a:endParaRPr lang="en-US" sz="1000">
              <a:solidFill>
                <a:schemeClr val="bg1"/>
              </a:solidFill>
            </a:endParaRPr>
          </a:p>
        </p:txBody>
      </p:sp>
      <p:sp>
        <p:nvSpPr>
          <p:cNvPr id="45" name="Rectangle 44">
            <a:extLst>
              <a:ext uri="{FF2B5EF4-FFF2-40B4-BE49-F238E27FC236}">
                <a16:creationId xmlns:a16="http://schemas.microsoft.com/office/drawing/2014/main" id="{A516C9FE-E7FC-D744-89D8-49258768968B}"/>
              </a:ext>
            </a:extLst>
          </p:cNvPr>
          <p:cNvSpPr/>
          <p:nvPr/>
        </p:nvSpPr>
        <p:spPr>
          <a:xfrm>
            <a:off x="0" y="0"/>
            <a:ext cx="4333281"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err="1"/>
          </a:p>
        </p:txBody>
      </p:sp>
      <p:sp>
        <p:nvSpPr>
          <p:cNvPr id="46" name="Title 4">
            <a:extLst>
              <a:ext uri="{FF2B5EF4-FFF2-40B4-BE49-F238E27FC236}">
                <a16:creationId xmlns:a16="http://schemas.microsoft.com/office/drawing/2014/main" id="{29214812-6447-DB47-B79F-D5DB7AC7E952}"/>
              </a:ext>
            </a:extLst>
          </p:cNvPr>
          <p:cNvSpPr txBox="1">
            <a:spLocks/>
          </p:cNvSpPr>
          <p:nvPr/>
        </p:nvSpPr>
        <p:spPr bwMode="gray">
          <a:xfrm>
            <a:off x="226604" y="1196580"/>
            <a:ext cx="3804622" cy="902794"/>
          </a:xfrm>
          <a:prstGeom prst="rect">
            <a:avLst/>
          </a:prstGeom>
        </p:spPr>
        <p:txBody>
          <a:bodyPr vert="horz" lIns="91440" tIns="0" rIns="91440" bIns="0" rtlCol="0" anchor="b" anchorCtr="0">
            <a:noAutofit/>
          </a:bodyPr>
          <a:lstStyle>
            <a:lvl1pPr algn="l" defTabSz="457017" rtl="0" eaLnBrk="1" latinLnBrk="0" hangingPunct="1">
              <a:lnSpc>
                <a:spcPct val="85000"/>
              </a:lnSpc>
              <a:spcBef>
                <a:spcPts val="0"/>
              </a:spcBef>
              <a:buNone/>
              <a:defRPr lang="en-US" sz="3200" b="1" i="0" kern="1200">
                <a:solidFill>
                  <a:schemeClr val="bg2"/>
                </a:solidFill>
                <a:latin typeface="+mj-lt"/>
                <a:ea typeface="Gilroy" panose="00000500000000000000" pitchFamily="50" charset="0"/>
                <a:cs typeface="Gilroy" panose="00000500000000000000" pitchFamily="50" charset="0"/>
              </a:defRPr>
            </a:lvl1pPr>
          </a:lstStyle>
          <a:p>
            <a:r>
              <a:rPr lang="en-CA" sz="2800">
                <a:solidFill>
                  <a:schemeClr val="tx1"/>
                </a:solidFill>
              </a:rPr>
              <a:t>Product Demos and Labs*</a:t>
            </a:r>
          </a:p>
        </p:txBody>
      </p:sp>
    </p:spTree>
    <p:extLst>
      <p:ext uri="{BB962C8B-B14F-4D97-AF65-F5344CB8AC3E}">
        <p14:creationId xmlns:p14="http://schemas.microsoft.com/office/powerpoint/2010/main" val="3950523852"/>
      </p:ext>
    </p:extLst>
  </p:cSld>
  <p:clrMapOvr>
    <a:masterClrMapping/>
  </p:clrMapOvr>
  <p:transition>
    <p:fade/>
  </p:transition>
</p:sld>
</file>

<file path=ppt/theme/theme1.xml><?xml version="1.0" encoding="utf-8"?>
<a:theme xmlns:a="http://schemas.openxmlformats.org/drawingml/2006/main" name="Custom Design">
  <a:themeElements>
    <a:clrScheme name="ServiceNow">
      <a:dk1>
        <a:srgbClr val="293E40"/>
      </a:dk1>
      <a:lt1>
        <a:srgbClr val="FFFFFF"/>
      </a:lt1>
      <a:dk2>
        <a:srgbClr val="283E40"/>
      </a:dk2>
      <a:lt2>
        <a:srgbClr val="F7F7F7"/>
      </a:lt2>
      <a:accent1>
        <a:srgbClr val="81B5A1"/>
      </a:accent1>
      <a:accent2>
        <a:srgbClr val="8686BC"/>
      </a:accent2>
      <a:accent3>
        <a:srgbClr val="68A1AF"/>
      </a:accent3>
      <a:accent4>
        <a:srgbClr val="E9BCBC"/>
      </a:accent4>
      <a:accent5>
        <a:srgbClr val="FC716D"/>
      </a:accent5>
      <a:accent6>
        <a:srgbClr val="DB8F8F"/>
      </a:accent6>
      <a:hlink>
        <a:srgbClr val="80B5A0"/>
      </a:hlink>
      <a:folHlink>
        <a:srgbClr val="5E867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l">
          <a:lnSpc>
            <a:spcPct val="90000"/>
          </a:lnSpc>
          <a:spcBef>
            <a:spcPts val="600"/>
          </a:spcBef>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lnSpc>
            <a:spcPct val="90000"/>
          </a:lnSpc>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3">
      <a:dk1>
        <a:srgbClr val="293E40"/>
      </a:dk1>
      <a:lt1>
        <a:srgbClr val="FFFFFF"/>
      </a:lt1>
      <a:dk2>
        <a:srgbClr val="D1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1AF"/>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Custom 3">
      <a:dk1>
        <a:srgbClr val="293E40"/>
      </a:dk1>
      <a:lt1>
        <a:srgbClr val="FFFFFF"/>
      </a:lt1>
      <a:dk2>
        <a:srgbClr val="D1232B"/>
      </a:dk2>
      <a:lt2>
        <a:srgbClr val="F7F7F7"/>
      </a:lt2>
      <a:accent1>
        <a:srgbClr val="81B5A1"/>
      </a:accent1>
      <a:accent2>
        <a:srgbClr val="68A1AF"/>
      </a:accent2>
      <a:accent3>
        <a:srgbClr val="8686BC"/>
      </a:accent3>
      <a:accent4>
        <a:srgbClr val="E5D87C"/>
      </a:accent4>
      <a:accent5>
        <a:srgbClr val="E8A679"/>
      </a:accent5>
      <a:accent6>
        <a:srgbClr val="DB8F8F"/>
      </a:accent6>
      <a:hlink>
        <a:srgbClr val="68A1AF"/>
      </a:hlink>
      <a:folHlink>
        <a:srgbClr val="81B5A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69B744FCDFF84F839E7D6C93906BA1" ma:contentTypeVersion="12" ma:contentTypeDescription="Create a new document." ma:contentTypeScope="" ma:versionID="65772e85304a45569739e131eb70ae63">
  <xsd:schema xmlns:xsd="http://www.w3.org/2001/XMLSchema" xmlns:xs="http://www.w3.org/2001/XMLSchema" xmlns:p="http://schemas.microsoft.com/office/2006/metadata/properties" xmlns:ns2="3764341b-b0a3-4f5f-a85e-5ebe2c74f4d4" xmlns:ns3="c48cc694-46c2-4ee1-b1cd-70680b8a5755" targetNamespace="http://schemas.microsoft.com/office/2006/metadata/properties" ma:root="true" ma:fieldsID="e8f9b8a897553f387b495189dd499733" ns2:_="" ns3:_="">
    <xsd:import namespace="3764341b-b0a3-4f5f-a85e-5ebe2c74f4d4"/>
    <xsd:import namespace="c48cc694-46c2-4ee1-b1cd-70680b8a575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64341b-b0a3-4f5f-a85e-5ebe2c74f4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8cc694-46c2-4ee1-b1cd-70680b8a575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E503A8-669A-4E9E-AD7D-264A3B94CD2B}">
  <ds:schemaRefs>
    <ds:schemaRef ds:uri="3764341b-b0a3-4f5f-a85e-5ebe2c74f4d4"/>
    <ds:schemaRef ds:uri="c48cc694-46c2-4ee1-b1cd-70680b8a575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E243CD2-4431-40F8-BC8F-A0DF1C469D02}">
  <ds:schemaRefs>
    <ds:schemaRef ds:uri="http://schemas.microsoft.com/sharepoint/v3/contenttype/forms"/>
  </ds:schemaRefs>
</ds:datastoreItem>
</file>

<file path=customXml/itemProps3.xml><?xml version="1.0" encoding="utf-8"?>
<ds:datastoreItem xmlns:ds="http://schemas.openxmlformats.org/officeDocument/2006/customXml" ds:itemID="{2E3E1B15-32A3-409F-BB7E-45B8922A7D4D}">
  <ds:schemaRefs>
    <ds:schemaRef ds:uri="3764341b-b0a3-4f5f-a85e-5ebe2c74f4d4"/>
    <ds:schemaRef ds:uri="c48cc694-46c2-4ee1-b1cd-70680b8a57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14416</TotalTime>
  <Words>474</Words>
  <Application>Microsoft Macintosh PowerPoint</Application>
  <PresentationFormat>Custom</PresentationFormat>
  <Paragraphs>87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Monaco</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ServiceNow Events 16:9 Powerpoint template</dc:title>
  <dc:creator>John Reed</dc:creator>
  <cp:lastModifiedBy>Jessica Chen</cp:lastModifiedBy>
  <cp:revision>64</cp:revision>
  <cp:lastPrinted>2019-06-03T22:01:18Z</cp:lastPrinted>
  <dcterms:created xsi:type="dcterms:W3CDTF">2017-11-01T20:30:48Z</dcterms:created>
  <dcterms:modified xsi:type="dcterms:W3CDTF">2021-04-26T22:22:46Z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0x0101007169B744FCDFF84F839E7D6C93906BA1</vt:lpwstr>
  </property>
</Properties>
</file>