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469" r:id="rId4"/>
    <p:sldMasterId id="2147484586" r:id="rId5"/>
    <p:sldMasterId id="2147484648" r:id="rId6"/>
  </p:sldMasterIdLst>
  <p:notesMasterIdLst>
    <p:notesMasterId r:id="rId62"/>
  </p:notesMasterIdLst>
  <p:handoutMasterIdLst>
    <p:handoutMasterId r:id="rId63"/>
  </p:handoutMasterIdLst>
  <p:sldIdLst>
    <p:sldId id="2142532420" r:id="rId7"/>
    <p:sldId id="2147470077" r:id="rId8"/>
    <p:sldId id="2147469872" r:id="rId9"/>
    <p:sldId id="2147470021" r:id="rId10"/>
    <p:sldId id="2147470095" r:id="rId11"/>
    <p:sldId id="2147470048" r:id="rId12"/>
    <p:sldId id="2147470026" r:id="rId13"/>
    <p:sldId id="2147470029" r:id="rId14"/>
    <p:sldId id="2147470052" r:id="rId15"/>
    <p:sldId id="2147470061" r:id="rId16"/>
    <p:sldId id="2147470079" r:id="rId17"/>
    <p:sldId id="2147470051" r:id="rId18"/>
    <p:sldId id="2147470119" r:id="rId19"/>
    <p:sldId id="2147470059" r:id="rId20"/>
    <p:sldId id="2147470127" r:id="rId21"/>
    <p:sldId id="2147470128" r:id="rId22"/>
    <p:sldId id="2147470120" r:id="rId23"/>
    <p:sldId id="2147470116" r:id="rId24"/>
    <p:sldId id="2147470121" r:id="rId25"/>
    <p:sldId id="2147470066" r:id="rId26"/>
    <p:sldId id="2147470068" r:id="rId27"/>
    <p:sldId id="2147470082" r:id="rId28"/>
    <p:sldId id="2147470110" r:id="rId29"/>
    <p:sldId id="2147470111" r:id="rId30"/>
    <p:sldId id="2147470113" r:id="rId31"/>
    <p:sldId id="2147470112" r:id="rId32"/>
    <p:sldId id="2147470114" r:id="rId33"/>
    <p:sldId id="2147470088" r:id="rId34"/>
    <p:sldId id="2147470092" r:id="rId35"/>
    <p:sldId id="2147470084" r:id="rId36"/>
    <p:sldId id="2147470118" r:id="rId37"/>
    <p:sldId id="2147470085" r:id="rId38"/>
    <p:sldId id="2147470087" r:id="rId39"/>
    <p:sldId id="2147470094" r:id="rId40"/>
    <p:sldId id="2147470091" r:id="rId41"/>
    <p:sldId id="2147470130" r:id="rId42"/>
    <p:sldId id="2147470131" r:id="rId43"/>
    <p:sldId id="2147470093" r:id="rId44"/>
    <p:sldId id="2147470133" r:id="rId45"/>
    <p:sldId id="2147470132" r:id="rId46"/>
    <p:sldId id="2147470089" r:id="rId47"/>
    <p:sldId id="2147470090" r:id="rId48"/>
    <p:sldId id="2147470097" r:id="rId49"/>
    <p:sldId id="2147470096" r:id="rId50"/>
    <p:sldId id="2147470098" r:id="rId51"/>
    <p:sldId id="2147470125" r:id="rId52"/>
    <p:sldId id="2147470124" r:id="rId53"/>
    <p:sldId id="2147470100" r:id="rId54"/>
    <p:sldId id="2147470126" r:id="rId55"/>
    <p:sldId id="2147470103" r:id="rId56"/>
    <p:sldId id="2147470104" r:id="rId57"/>
    <p:sldId id="2147470102" r:id="rId58"/>
    <p:sldId id="2142532935" r:id="rId59"/>
    <p:sldId id="2147470129" r:id="rId60"/>
    <p:sldId id="3188" r:id="rId61"/>
  </p:sldIdLst>
  <p:sldSz cx="12188825" cy="6858000"/>
  <p:notesSz cx="7010400" cy="9236075"/>
  <p:defaultTex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2" pos="3839">
          <p15:clr>
            <a:srgbClr val="A4A3A4"/>
          </p15:clr>
        </p15:guide>
        <p15:guide id="3" orient="horz" pos="2160" userDrawn="1">
          <p15:clr>
            <a:srgbClr val="A4A3A4"/>
          </p15:clr>
        </p15:guide>
      </p15:sldGuideLst>
    </p:ext>
    <p:ext uri="{2D200454-40CA-4A62-9FC3-DE9A4176ACB9}">
      <p15:notesGuideLst xmlns:p15="http://schemas.microsoft.com/office/powerpoint/2012/main">
        <p15:guide id="1" orient="horz" pos="429" userDrawn="1">
          <p15:clr>
            <a:srgbClr val="A4A3A4"/>
          </p15:clr>
        </p15:guide>
        <p15:guide id="2" pos="263"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D54011F-2958-6D8D-C234-6DBB1F2BE3C6}" name="Nihant Gangadharabhatla" initials="NG" userId="S::nih.gangadharabhatla@servicenow.com::532b33af-1e74-428d-9524-213f10b84131" providerId="AD"/>
  <p188:author id="{374C529F-DED9-E525-20A9-A937336E059B}" name="Lisa Carr" initials="LC" userId="S::lisa.carr@servicenow.com::c76ae67b-ec95-446b-b66f-f339261cbad0" providerId="AD"/>
  <p188:author id="{D7FB839F-CA94-4930-F6C5-C18F8E12FF57}" name="John Villasenor" initials="JV" userId="S::john.villasenor@servicenow.com::69052295-e439-415b-90ba-fdecec95813a" providerId="AD"/>
  <p188:author id="{073361BE-24A1-B038-227A-5A4B80927D37}" name="Emily McMullin" initials="EM" userId="S::emily.mcmullin@servicenow.com::5df45103-f374-46dd-9781-4d881398c6f9" providerId="AD"/>
  <p188:author id="{525FB6C3-87C6-D833-5633-325EA78FF2FE}" name="Kalidas Sankara" initials="KS" userId="S::sankara.kalidas@servicenow.com::bf7789f0-ccf2-4f50-aa42-1f107970920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milie Doolittle" initials="ED [7]" lastIdx="1" clrIdx="0"/>
  <p:cmAuthor id="2" name="Emilie Doolittle" initials="ED [8]" lastIdx="1" clrIdx="1"/>
  <p:cmAuthor id="3" name="Emilie Doolittle" initials="ED [9]" lastIdx="1" clrIdx="2"/>
  <p:cmAuthor id="4" name="Emilie Doolittle" initials="ED [10]" lastIdx="1" clrIdx="3"/>
  <p:cmAuthor id="5" name="Emilie Doolittle" initials="ED [11]" lastIdx="1" clrIdx="4"/>
  <p:cmAuthor id="6" name="Emilie Doolittle" initials="ED [12]" lastIdx="1" clrIdx="5"/>
  <p:cmAuthor id="7" name="Emilie Doolittle" initials="ED [13]" lastIdx="1" clrIdx="6"/>
  <p:cmAuthor id="8" name="Emilie Doolittle" initials="ED" lastIdx="1" clrIdx="7"/>
  <p:cmAuthor id="9" name="Emilie Doolittle" initials="ED [2]" lastIdx="1" clrIdx="8"/>
  <p:cmAuthor id="10" name="Emilie Doolittle" initials="ED [3]" lastIdx="1" clrIdx="9"/>
  <p:cmAuthor id="11" name="Emilie Doolittle" initials="ED [4]" lastIdx="1" clrIdx="10"/>
  <p:cmAuthor id="12" name="Emilie Doolittle" initials="ED [5]" lastIdx="1" clrIdx="11"/>
  <p:cmAuthor id="13" name="Emilie Doolittle" initials="ED [6]" lastIdx="1" clrIdx="12"/>
  <p:cmAuthor id="14" name="Emilie Doolittle" initials="ED [14]" lastIdx="1" clrIdx="13"/>
  <p:cmAuthor id="15" name="Emilie Doolittle" initials="ED [15]" lastIdx="1" clrIdx="14"/>
  <p:cmAuthor id="16" name="Emilie Doolittle" initials="ED [16]" lastIdx="1" clrIdx="15"/>
  <p:cmAuthor id="17" name="Emilie Doolittle" initials="ED [17]" lastIdx="1" clrIdx="16"/>
  <p:cmAuthor id="18" name="John Reed" initials="JR" lastIdx="1" clrIdx="17">
    <p:extLst>
      <p:ext uri="{19B8F6BF-5375-455C-9EA6-DF929625EA0E}">
        <p15:presenceInfo xmlns:p15="http://schemas.microsoft.com/office/powerpoint/2012/main" userId="1e13c43c9d9f0579" providerId="Windows Live"/>
      </p:ext>
    </p:extLst>
  </p:cmAuthor>
  <p:cmAuthor id="19" name="James Klasen" initials="JK" lastIdx="3" clrIdx="18">
    <p:extLst>
      <p:ext uri="{19B8F6BF-5375-455C-9EA6-DF929625EA0E}">
        <p15:presenceInfo xmlns:p15="http://schemas.microsoft.com/office/powerpoint/2012/main" userId="S::james.klasen@servicenow.com::93a3cf9e-1078-4876-bf49-706437046e0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7F7"/>
    <a:srgbClr val="ED5E51"/>
    <a:srgbClr val="FCA822"/>
    <a:srgbClr val="62D84E"/>
    <a:srgbClr val="379099"/>
    <a:srgbClr val="1A5D68"/>
    <a:srgbClr val="90CCD3"/>
    <a:srgbClr val="DBDBDB"/>
    <a:srgbClr val="5274FF"/>
    <a:srgbClr val="0091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9D7B26C5-4107-4FEC-AEDC-1716B250A1EF}">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93"/>
    <p:restoredTop sz="94694"/>
  </p:normalViewPr>
  <p:slideViewPr>
    <p:cSldViewPr snapToGrid="0">
      <p:cViewPr varScale="1">
        <p:scale>
          <a:sx n="117" d="100"/>
          <a:sy n="117" d="100"/>
        </p:scale>
        <p:origin x="920" y="168"/>
      </p:cViewPr>
      <p:guideLst>
        <p:guide pos="3839"/>
        <p:guide orient="horz" pos="2160"/>
      </p:guideLst>
    </p:cSldViewPr>
  </p:slideViewPr>
  <p:notesTextViewPr>
    <p:cViewPr>
      <p:scale>
        <a:sx n="1" d="1"/>
        <a:sy n="1" d="1"/>
      </p:scale>
      <p:origin x="0" y="0"/>
    </p:cViewPr>
  </p:notesTextViewPr>
  <p:notesViewPr>
    <p:cSldViewPr snapToGrid="0">
      <p:cViewPr>
        <p:scale>
          <a:sx n="1" d="2"/>
          <a:sy n="1" d="2"/>
        </p:scale>
        <p:origin x="0" y="0"/>
      </p:cViewPr>
      <p:guideLst>
        <p:guide orient="horz" pos="429"/>
        <p:guide pos="263"/>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handoutMaster" Target="handoutMasters/handoutMaster1.xml"/><Relationship Id="rId68"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slide" Target="slides/slide5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commentAuthors" Target="commentAuthors.xml"/><Relationship Id="rId69" Type="http://schemas.microsoft.com/office/2016/11/relationships/changesInfo" Target="changesInfos/changesInfo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theme" Target="theme/theme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notesMaster" Target="notesMasters/notesMaster1.xml"/><Relationship Id="rId7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Emerson" userId="5bd34996-1b24-4ca3-b046-fe04cd3b35ab" providerId="ADAL" clId="{B47220A7-134C-494B-9FC3-C2E15691762C}"/>
    <pc:docChg chg="undo custSel mod addSld modSld sldOrd delSection modSection modShowInfo">
      <pc:chgData name="Steve Emerson" userId="5bd34996-1b24-4ca3-b046-fe04cd3b35ab" providerId="ADAL" clId="{B47220A7-134C-494B-9FC3-C2E15691762C}" dt="2022-07-21T14:06:01.074" v="702" actId="20577"/>
      <pc:docMkLst>
        <pc:docMk/>
      </pc:docMkLst>
      <pc:sldChg chg="ord">
        <pc:chgData name="Steve Emerson" userId="5bd34996-1b24-4ca3-b046-fe04cd3b35ab" providerId="ADAL" clId="{B47220A7-134C-494B-9FC3-C2E15691762C}" dt="2022-07-19T13:57:48.745" v="47" actId="20578"/>
        <pc:sldMkLst>
          <pc:docMk/>
          <pc:sldMk cId="1488001554" sldId="2142532935"/>
        </pc:sldMkLst>
      </pc:sldChg>
      <pc:sldChg chg="modSp mod">
        <pc:chgData name="Steve Emerson" userId="5bd34996-1b24-4ca3-b046-fe04cd3b35ab" providerId="ADAL" clId="{B47220A7-134C-494B-9FC3-C2E15691762C}" dt="2022-07-18T18:47:30.239" v="41" actId="12"/>
        <pc:sldMkLst>
          <pc:docMk/>
          <pc:sldMk cId="1417463903" sldId="2146848267"/>
        </pc:sldMkLst>
        <pc:spChg chg="mod">
          <ac:chgData name="Steve Emerson" userId="5bd34996-1b24-4ca3-b046-fe04cd3b35ab" providerId="ADAL" clId="{B47220A7-134C-494B-9FC3-C2E15691762C}" dt="2022-07-18T18:47:30.239" v="41" actId="12"/>
          <ac:spMkLst>
            <pc:docMk/>
            <pc:sldMk cId="1417463903" sldId="2146848267"/>
            <ac:spMk id="6" creationId="{1DF72AF4-B36C-A047-9822-E6A61E8D4432}"/>
          </ac:spMkLst>
        </pc:spChg>
      </pc:sldChg>
      <pc:sldChg chg="modSp">
        <pc:chgData name="Steve Emerson" userId="5bd34996-1b24-4ca3-b046-fe04cd3b35ab" providerId="ADAL" clId="{B47220A7-134C-494B-9FC3-C2E15691762C}" dt="2022-07-18T18:47:42.443" v="42"/>
        <pc:sldMkLst>
          <pc:docMk/>
          <pc:sldMk cId="1195644271" sldId="2147374793"/>
        </pc:sldMkLst>
        <pc:spChg chg="mod">
          <ac:chgData name="Steve Emerson" userId="5bd34996-1b24-4ca3-b046-fe04cd3b35ab" providerId="ADAL" clId="{B47220A7-134C-494B-9FC3-C2E15691762C}" dt="2022-07-18T18:47:42.443" v="42"/>
          <ac:spMkLst>
            <pc:docMk/>
            <pc:sldMk cId="1195644271" sldId="2147374793"/>
            <ac:spMk id="6" creationId="{1DF72AF4-B36C-A047-9822-E6A61E8D4432}"/>
          </ac:spMkLst>
        </pc:spChg>
      </pc:sldChg>
      <pc:sldChg chg="modSp mod">
        <pc:chgData name="Steve Emerson" userId="5bd34996-1b24-4ca3-b046-fe04cd3b35ab" providerId="ADAL" clId="{B47220A7-134C-494B-9FC3-C2E15691762C}" dt="2022-07-19T13:58:57.732" v="81" actId="20577"/>
        <pc:sldMkLst>
          <pc:docMk/>
          <pc:sldMk cId="1856775305" sldId="2147469846"/>
        </pc:sldMkLst>
        <pc:spChg chg="mod">
          <ac:chgData name="Steve Emerson" userId="5bd34996-1b24-4ca3-b046-fe04cd3b35ab" providerId="ADAL" clId="{B47220A7-134C-494B-9FC3-C2E15691762C}" dt="2022-07-19T13:58:57.732" v="81" actId="20577"/>
          <ac:spMkLst>
            <pc:docMk/>
            <pc:sldMk cId="1856775305" sldId="2147469846"/>
            <ac:spMk id="3" creationId="{00000000-0000-0000-0000-000000000000}"/>
          </ac:spMkLst>
        </pc:spChg>
      </pc:sldChg>
      <pc:sldChg chg="modSp mod">
        <pc:chgData name="Steve Emerson" userId="5bd34996-1b24-4ca3-b046-fe04cd3b35ab" providerId="ADAL" clId="{B47220A7-134C-494B-9FC3-C2E15691762C}" dt="2022-07-19T14:42:13.773" v="119" actId="20577"/>
        <pc:sldMkLst>
          <pc:docMk/>
          <pc:sldMk cId="888805165" sldId="2147469872"/>
        </pc:sldMkLst>
        <pc:graphicFrameChg chg="modGraphic">
          <ac:chgData name="Steve Emerson" userId="5bd34996-1b24-4ca3-b046-fe04cd3b35ab" providerId="ADAL" clId="{B47220A7-134C-494B-9FC3-C2E15691762C}" dt="2022-07-19T14:42:13.773" v="119" actId="20577"/>
          <ac:graphicFrameMkLst>
            <pc:docMk/>
            <pc:sldMk cId="888805165" sldId="2147469872"/>
            <ac:graphicFrameMk id="3" creationId="{FD576612-7E72-3A4E-9BB8-1F7C9CDCBC48}"/>
          </ac:graphicFrameMkLst>
        </pc:graphicFrameChg>
      </pc:sldChg>
      <pc:sldChg chg="modSp">
        <pc:chgData name="Steve Emerson" userId="5bd34996-1b24-4ca3-b046-fe04cd3b35ab" providerId="ADAL" clId="{B47220A7-134C-494B-9FC3-C2E15691762C}" dt="2022-07-18T18:26:14.308" v="37"/>
        <pc:sldMkLst>
          <pc:docMk/>
          <pc:sldMk cId="3857002441" sldId="2147470021"/>
        </pc:sldMkLst>
        <pc:graphicFrameChg chg="mod">
          <ac:chgData name="Steve Emerson" userId="5bd34996-1b24-4ca3-b046-fe04cd3b35ab" providerId="ADAL" clId="{B47220A7-134C-494B-9FC3-C2E15691762C}" dt="2022-07-18T18:26:14.308" v="37"/>
          <ac:graphicFrameMkLst>
            <pc:docMk/>
            <pc:sldMk cId="3857002441" sldId="2147470021"/>
            <ac:graphicFrameMk id="3" creationId="{FD576612-7E72-3A4E-9BB8-1F7C9CDCBC48}"/>
          </ac:graphicFrameMkLst>
        </pc:graphicFrameChg>
      </pc:sldChg>
      <pc:sldChg chg="modSp mod">
        <pc:chgData name="Steve Emerson" userId="5bd34996-1b24-4ca3-b046-fe04cd3b35ab" providerId="ADAL" clId="{B47220A7-134C-494B-9FC3-C2E15691762C}" dt="2022-07-19T14:41:50.432" v="99" actId="20577"/>
        <pc:sldMkLst>
          <pc:docMk/>
          <pc:sldMk cId="4161360138" sldId="2147470029"/>
        </pc:sldMkLst>
        <pc:spChg chg="mod">
          <ac:chgData name="Steve Emerson" userId="5bd34996-1b24-4ca3-b046-fe04cd3b35ab" providerId="ADAL" clId="{B47220A7-134C-494B-9FC3-C2E15691762C}" dt="2022-07-18T18:23:17.640" v="34"/>
          <ac:spMkLst>
            <pc:docMk/>
            <pc:sldMk cId="4161360138" sldId="2147470029"/>
            <ac:spMk id="14" creationId="{E852459E-0F56-ADD7-C16A-9A382670728D}"/>
          </ac:spMkLst>
        </pc:spChg>
        <pc:spChg chg="mod">
          <ac:chgData name="Steve Emerson" userId="5bd34996-1b24-4ca3-b046-fe04cd3b35ab" providerId="ADAL" clId="{B47220A7-134C-494B-9FC3-C2E15691762C}" dt="2022-07-19T14:41:50.432" v="99" actId="20577"/>
          <ac:spMkLst>
            <pc:docMk/>
            <pc:sldMk cId="4161360138" sldId="2147470029"/>
            <ac:spMk id="25" creationId="{2ADED5BD-B490-D832-E5DC-444B2E3CBD4C}"/>
          </ac:spMkLst>
        </pc:spChg>
      </pc:sldChg>
      <pc:sldChg chg="modSp mod">
        <pc:chgData name="Steve Emerson" userId="5bd34996-1b24-4ca3-b046-fe04cd3b35ab" providerId="ADAL" clId="{B47220A7-134C-494B-9FC3-C2E15691762C}" dt="2022-07-21T14:06:01.074" v="702" actId="20577"/>
        <pc:sldMkLst>
          <pc:docMk/>
          <pc:sldMk cId="4179205753" sldId="2147470040"/>
        </pc:sldMkLst>
        <pc:spChg chg="mod">
          <ac:chgData name="Steve Emerson" userId="5bd34996-1b24-4ca3-b046-fe04cd3b35ab" providerId="ADAL" clId="{B47220A7-134C-494B-9FC3-C2E15691762C}" dt="2022-07-08T12:08:44.219" v="30" actId="20577"/>
          <ac:spMkLst>
            <pc:docMk/>
            <pc:sldMk cId="4179205753" sldId="2147470040"/>
            <ac:spMk id="25" creationId="{2ADED5BD-B490-D832-E5DC-444B2E3CBD4C}"/>
          </ac:spMkLst>
        </pc:spChg>
        <pc:spChg chg="mod">
          <ac:chgData name="Steve Emerson" userId="5bd34996-1b24-4ca3-b046-fe04cd3b35ab" providerId="ADAL" clId="{B47220A7-134C-494B-9FC3-C2E15691762C}" dt="2022-07-21T14:06:01.074" v="702" actId="20577"/>
          <ac:spMkLst>
            <pc:docMk/>
            <pc:sldMk cId="4179205753" sldId="2147470040"/>
            <ac:spMk id="26" creationId="{CEC0B5DF-0D02-E434-788F-426B0BEF771A}"/>
          </ac:spMkLst>
        </pc:spChg>
      </pc:sldChg>
      <pc:sldChg chg="modSp">
        <pc:chgData name="Steve Emerson" userId="5bd34996-1b24-4ca3-b046-fe04cd3b35ab" providerId="ADAL" clId="{B47220A7-134C-494B-9FC3-C2E15691762C}" dt="2022-07-18T18:42:22.445" v="38"/>
        <pc:sldMkLst>
          <pc:docMk/>
          <pc:sldMk cId="3847564092" sldId="2147470041"/>
        </pc:sldMkLst>
        <pc:graphicFrameChg chg="mod">
          <ac:chgData name="Steve Emerson" userId="5bd34996-1b24-4ca3-b046-fe04cd3b35ab" providerId="ADAL" clId="{B47220A7-134C-494B-9FC3-C2E15691762C}" dt="2022-07-18T18:42:22.445" v="38"/>
          <ac:graphicFrameMkLst>
            <pc:docMk/>
            <pc:sldMk cId="3847564092" sldId="2147470041"/>
            <ac:graphicFrameMk id="3" creationId="{FD576612-7E72-3A4E-9BB8-1F7C9CDCBC48}"/>
          </ac:graphicFrameMkLst>
        </pc:graphicFrameChg>
      </pc:sldChg>
      <pc:sldChg chg="add ord">
        <pc:chgData name="Steve Emerson" userId="5bd34996-1b24-4ca3-b046-fe04cd3b35ab" providerId="ADAL" clId="{B47220A7-134C-494B-9FC3-C2E15691762C}" dt="2022-07-18T18:22:36.226" v="33" actId="20578"/>
        <pc:sldMkLst>
          <pc:docMk/>
          <pc:sldMk cId="600523408" sldId="2147470048"/>
        </pc:sldMkLst>
      </pc:sldChg>
    </pc:docChg>
  </pc:docChgLst>
  <pc:docChgLst>
    <pc:chgData name="Gian Mario Deluigi" userId="S::gianmario.deluigi@servicenow.com::15cbe937-1691-401b-996f-c0b706adf9e4" providerId="AD" clId="Web-{1D900633-1FB9-853A-4BEB-51A7F218374E}"/>
    <pc:docChg chg="modSld">
      <pc:chgData name="Gian Mario Deluigi" userId="S::gianmario.deluigi@servicenow.com::15cbe937-1691-401b-996f-c0b706adf9e4" providerId="AD" clId="Web-{1D900633-1FB9-853A-4BEB-51A7F218374E}" dt="2023-01-06T12:31:57.422" v="25"/>
      <pc:docMkLst>
        <pc:docMk/>
      </pc:docMkLst>
      <pc:sldChg chg="addSp delSp modSp">
        <pc:chgData name="Gian Mario Deluigi" userId="S::gianmario.deluigi@servicenow.com::15cbe937-1691-401b-996f-c0b706adf9e4" providerId="AD" clId="Web-{1D900633-1FB9-853A-4BEB-51A7F218374E}" dt="2023-01-06T12:31:57.422" v="25"/>
        <pc:sldMkLst>
          <pc:docMk/>
          <pc:sldMk cId="888805165" sldId="2147469872"/>
        </pc:sldMkLst>
        <pc:spChg chg="add del mod">
          <ac:chgData name="Gian Mario Deluigi" userId="S::gianmario.deluigi@servicenow.com::15cbe937-1691-401b-996f-c0b706adf9e4" providerId="AD" clId="Web-{1D900633-1FB9-853A-4BEB-51A7F218374E}" dt="2023-01-06T12:31:07.045" v="6"/>
          <ac:spMkLst>
            <pc:docMk/>
            <pc:sldMk cId="888805165" sldId="2147469872"/>
            <ac:spMk id="5" creationId="{6041DDE0-B3BF-9161-6BFA-1E66FACAF0F2}"/>
          </ac:spMkLst>
        </pc:spChg>
        <pc:graphicFrameChg chg="mod modGraphic">
          <ac:chgData name="Gian Mario Deluigi" userId="S::gianmario.deluigi@servicenow.com::15cbe937-1691-401b-996f-c0b706adf9e4" providerId="AD" clId="Web-{1D900633-1FB9-853A-4BEB-51A7F218374E}" dt="2023-01-06T12:31:57.422" v="25"/>
          <ac:graphicFrameMkLst>
            <pc:docMk/>
            <pc:sldMk cId="888805165" sldId="2147469872"/>
            <ac:graphicFrameMk id="3" creationId="{FD576612-7E72-3A4E-9BB8-1F7C9CDCBC48}"/>
          </ac:graphicFrameMkLst>
        </pc:graphicFrameChg>
        <pc:graphicFrameChg chg="add del mod">
          <ac:chgData name="Gian Mario Deluigi" userId="S::gianmario.deluigi@servicenow.com::15cbe937-1691-401b-996f-c0b706adf9e4" providerId="AD" clId="Web-{1D900633-1FB9-853A-4BEB-51A7F218374E}" dt="2023-01-06T12:31:07.045" v="7"/>
          <ac:graphicFrameMkLst>
            <pc:docMk/>
            <pc:sldMk cId="888805165" sldId="2147469872"/>
            <ac:graphicFrameMk id="4" creationId="{8482B873-2BE2-CD6F-8EEF-9485D0490955}"/>
          </ac:graphicFrameMkLst>
        </pc:graphicFrameChg>
      </pc:sldChg>
    </pc:docChg>
  </pc:docChgLst>
  <pc:docChgLst>
    <pc:chgData name="Steve Emerson" userId="5bd34996-1b24-4ca3-b046-fe04cd3b35ab" providerId="ADAL" clId="{2CDFAA9A-D359-5B44-B5A4-62A37F587836}"/>
    <pc:docChg chg="undo redo custSel addSld delSld modSld sldOrd modMainMaster delSection modSection">
      <pc:chgData name="Steve Emerson" userId="5bd34996-1b24-4ca3-b046-fe04cd3b35ab" providerId="ADAL" clId="{2CDFAA9A-D359-5B44-B5A4-62A37F587836}" dt="2023-01-25T20:03:03.558" v="20385" actId="115"/>
      <pc:docMkLst>
        <pc:docMk/>
      </pc:docMkLst>
      <pc:sldChg chg="del">
        <pc:chgData name="Steve Emerson" userId="5bd34996-1b24-4ca3-b046-fe04cd3b35ab" providerId="ADAL" clId="{2CDFAA9A-D359-5B44-B5A4-62A37F587836}" dt="2023-01-05T15:26:19.647" v="40" actId="2696"/>
        <pc:sldMkLst>
          <pc:docMk/>
          <pc:sldMk cId="2411298746" sldId="697"/>
        </pc:sldMkLst>
      </pc:sldChg>
      <pc:sldChg chg="addSp delSp modSp add mod modTransition modClrScheme delCm chgLayout">
        <pc:chgData name="Steve Emerson" userId="5bd34996-1b24-4ca3-b046-fe04cd3b35ab" providerId="ADAL" clId="{2CDFAA9A-D359-5B44-B5A4-62A37F587836}" dt="2023-01-23T17:28:25.282" v="16896" actId="14100"/>
        <pc:sldMkLst>
          <pc:docMk/>
          <pc:sldMk cId="1581705984" sldId="3188"/>
        </pc:sldMkLst>
        <pc:spChg chg="add del mod ord">
          <ac:chgData name="Steve Emerson" userId="5bd34996-1b24-4ca3-b046-fe04cd3b35ab" providerId="ADAL" clId="{2CDFAA9A-D359-5B44-B5A4-62A37F587836}" dt="2023-01-23T17:28:25.282" v="16896" actId="14100"/>
          <ac:spMkLst>
            <pc:docMk/>
            <pc:sldMk cId="1581705984" sldId="3188"/>
            <ac:spMk id="2" creationId="{75AAE93F-266A-A896-C798-AEB7182D8F72}"/>
          </ac:spMkLst>
        </pc:spChg>
        <pc:spChg chg="mod ord">
          <ac:chgData name="Steve Emerson" userId="5bd34996-1b24-4ca3-b046-fe04cd3b35ab" providerId="ADAL" clId="{2CDFAA9A-D359-5B44-B5A4-62A37F587836}" dt="2023-01-23T17:28:18.118" v="16893" actId="700"/>
          <ac:spMkLst>
            <pc:docMk/>
            <pc:sldMk cId="1581705984" sldId="3188"/>
            <ac:spMk id="4" creationId="{E28600AC-5698-488D-3D32-2339394415F2}"/>
          </ac:spMkLst>
        </pc:spChg>
        <pc:spChg chg="add del mod">
          <ac:chgData name="Steve Emerson" userId="5bd34996-1b24-4ca3-b046-fe04cd3b35ab" providerId="ADAL" clId="{2CDFAA9A-D359-5B44-B5A4-62A37F587836}" dt="2023-01-23T17:23:10.363" v="16760" actId="478"/>
          <ac:spMkLst>
            <pc:docMk/>
            <pc:sldMk cId="1581705984" sldId="3188"/>
            <ac:spMk id="5" creationId="{92D75F5E-610A-6298-280B-2FD0BFBC7629}"/>
          </ac:spMkLst>
        </pc:spChg>
        <pc:spChg chg="add del mod">
          <ac:chgData name="Steve Emerson" userId="5bd34996-1b24-4ca3-b046-fe04cd3b35ab" providerId="ADAL" clId="{2CDFAA9A-D359-5B44-B5A4-62A37F587836}" dt="2023-01-23T17:28:22.869" v="16895" actId="478"/>
          <ac:spMkLst>
            <pc:docMk/>
            <pc:sldMk cId="1581705984" sldId="3188"/>
            <ac:spMk id="6" creationId="{D0AEB8CE-9B59-8004-5E76-1FBAAE41E84D}"/>
          </ac:spMkLst>
        </pc:spChg>
        <pc:extLst>
          <p:ext xmlns:p="http://schemas.openxmlformats.org/presentationml/2006/main" uri="{D6D511B9-2390-475A-947B-AFAB55BFBCF1}">
            <pc226:cmChg xmlns:pc226="http://schemas.microsoft.com/office/powerpoint/2022/06/main/command" chg="del">
              <pc226:chgData name="Steve Emerson" userId="5bd34996-1b24-4ca3-b046-fe04cd3b35ab" providerId="ADAL" clId="{2CDFAA9A-D359-5B44-B5A4-62A37F587836}" dt="2023-01-23T17:25:36.072" v="16853"/>
              <pc2:cmMkLst xmlns:pc2="http://schemas.microsoft.com/office/powerpoint/2019/9/main/command">
                <pc:docMk/>
                <pc:sldMk cId="1581705984" sldId="3188"/>
                <pc2:cmMk id="{DBE5093C-BA75-E142-8746-90618E79AE7B}"/>
              </pc2:cmMkLst>
            </pc226:cmChg>
            <pc226:cmChg xmlns:pc226="http://schemas.microsoft.com/office/powerpoint/2022/06/main/command" chg="del">
              <pc226:chgData name="Steve Emerson" userId="5bd34996-1b24-4ca3-b046-fe04cd3b35ab" providerId="ADAL" clId="{2CDFAA9A-D359-5B44-B5A4-62A37F587836}" dt="2023-01-23T17:25:33.323" v="16852"/>
              <pc2:cmMkLst xmlns:pc2="http://schemas.microsoft.com/office/powerpoint/2019/9/main/command">
                <pc:docMk/>
                <pc:sldMk cId="1581705984" sldId="3188"/>
                <pc2:cmMk id="{BD46C848-25D1-594B-ACA6-7FDD1A838940}"/>
              </pc2:cmMkLst>
            </pc226:cmChg>
          </p:ext>
        </pc:extLst>
      </pc:sldChg>
      <pc:sldChg chg="delSp modSp add del mod modTransition">
        <pc:chgData name="Steve Emerson" userId="5bd34996-1b24-4ca3-b046-fe04cd3b35ab" providerId="ADAL" clId="{2CDFAA9A-D359-5B44-B5A4-62A37F587836}" dt="2023-01-23T17:21:43.677" v="16749" actId="2696"/>
        <pc:sldMkLst>
          <pc:docMk/>
          <pc:sldMk cId="2132901665" sldId="3190"/>
        </pc:sldMkLst>
        <pc:graphicFrameChg chg="del">
          <ac:chgData name="Steve Emerson" userId="5bd34996-1b24-4ca3-b046-fe04cd3b35ab" providerId="ADAL" clId="{2CDFAA9A-D359-5B44-B5A4-62A37F587836}" dt="2023-01-23T17:21:15.044" v="16742" actId="478"/>
          <ac:graphicFrameMkLst>
            <pc:docMk/>
            <pc:sldMk cId="2132901665" sldId="3190"/>
            <ac:graphicFrameMk id="3" creationId="{77E81A71-109E-FA8D-24C1-BB62589184AA}"/>
          </ac:graphicFrameMkLst>
        </pc:graphicFrameChg>
        <pc:graphicFrameChg chg="mod">
          <ac:chgData name="Steve Emerson" userId="5bd34996-1b24-4ca3-b046-fe04cd3b35ab" providerId="ADAL" clId="{2CDFAA9A-D359-5B44-B5A4-62A37F587836}" dt="2023-01-23T17:21:17.992" v="16746" actId="1036"/>
          <ac:graphicFrameMkLst>
            <pc:docMk/>
            <pc:sldMk cId="2132901665" sldId="3190"/>
            <ac:graphicFrameMk id="6" creationId="{82AB277E-9F36-0D01-E513-AAD45A9C09B7}"/>
          </ac:graphicFrameMkLst>
        </pc:graphicFrameChg>
      </pc:sldChg>
      <pc:sldChg chg="addSp delSp modSp add del mod modClrScheme chgLayout">
        <pc:chgData name="Steve Emerson" userId="5bd34996-1b24-4ca3-b046-fe04cd3b35ab" providerId="ADAL" clId="{2CDFAA9A-D359-5B44-B5A4-62A37F587836}" dt="2023-01-24T13:40:26.005" v="19824" actId="20577"/>
        <pc:sldMkLst>
          <pc:docMk/>
          <pc:sldMk cId="3808642858" sldId="3286"/>
        </pc:sldMkLst>
        <pc:spChg chg="mod">
          <ac:chgData name="Steve Emerson" userId="5bd34996-1b24-4ca3-b046-fe04cd3b35ab" providerId="ADAL" clId="{2CDFAA9A-D359-5B44-B5A4-62A37F587836}" dt="2023-01-23T17:25:13.145" v="16851" actId="1035"/>
          <ac:spMkLst>
            <pc:docMk/>
            <pc:sldMk cId="3808642858" sldId="3286"/>
            <ac:spMk id="2" creationId="{960A68CD-79AB-8679-1FF1-7F55AB0E6423}"/>
          </ac:spMkLst>
        </pc:spChg>
        <pc:spChg chg="add mod ord">
          <ac:chgData name="Steve Emerson" userId="5bd34996-1b24-4ca3-b046-fe04cd3b35ab" providerId="ADAL" clId="{2CDFAA9A-D359-5B44-B5A4-62A37F587836}" dt="2023-01-23T17:27:02.168" v="16885" actId="20577"/>
          <ac:spMkLst>
            <pc:docMk/>
            <pc:sldMk cId="3808642858" sldId="3286"/>
            <ac:spMk id="3" creationId="{5DF5DF6E-9323-64A2-85AB-E6FDC4548684}"/>
          </ac:spMkLst>
        </pc:spChg>
        <pc:spChg chg="del">
          <ac:chgData name="Steve Emerson" userId="5bd34996-1b24-4ca3-b046-fe04cd3b35ab" providerId="ADAL" clId="{2CDFAA9A-D359-5B44-B5A4-62A37F587836}" dt="2023-01-23T17:24:46.430" v="16809" actId="478"/>
          <ac:spMkLst>
            <pc:docMk/>
            <pc:sldMk cId="3808642858" sldId="3286"/>
            <ac:spMk id="4" creationId="{5A62AF41-CC94-788F-437C-E60474AD0992}"/>
          </ac:spMkLst>
        </pc:spChg>
        <pc:graphicFrameChg chg="mod modGraphic">
          <ac:chgData name="Steve Emerson" userId="5bd34996-1b24-4ca3-b046-fe04cd3b35ab" providerId="ADAL" clId="{2CDFAA9A-D359-5B44-B5A4-62A37F587836}" dt="2023-01-24T13:40:26.005" v="19824" actId="20577"/>
          <ac:graphicFrameMkLst>
            <pc:docMk/>
            <pc:sldMk cId="3808642858" sldId="3286"/>
            <ac:graphicFrameMk id="5" creationId="{62141CA7-5D39-3DD8-CCB0-1C3C4BEC8198}"/>
          </ac:graphicFrameMkLst>
        </pc:graphicFrameChg>
      </pc:sldChg>
      <pc:sldChg chg="addSp delSp modSp add mod">
        <pc:chgData name="Steve Emerson" userId="5bd34996-1b24-4ca3-b046-fe04cd3b35ab" providerId="ADAL" clId="{2CDFAA9A-D359-5B44-B5A4-62A37F587836}" dt="2023-01-24T13:39:48.793" v="19798" actId="20577"/>
        <pc:sldMkLst>
          <pc:docMk/>
          <pc:sldMk cId="2957763806" sldId="3287"/>
        </pc:sldMkLst>
        <pc:spChg chg="del">
          <ac:chgData name="Steve Emerson" userId="5bd34996-1b24-4ca3-b046-fe04cd3b35ab" providerId="ADAL" clId="{2CDFAA9A-D359-5B44-B5A4-62A37F587836}" dt="2023-01-23T17:24:05.673" v="16781" actId="478"/>
          <ac:spMkLst>
            <pc:docMk/>
            <pc:sldMk cId="2957763806" sldId="3287"/>
            <ac:spMk id="2" creationId="{3371FA90-A942-455E-972F-FECFDB7ECF3A}"/>
          </ac:spMkLst>
        </pc:spChg>
        <pc:spChg chg="add mod">
          <ac:chgData name="Steve Emerson" userId="5bd34996-1b24-4ca3-b046-fe04cd3b35ab" providerId="ADAL" clId="{2CDFAA9A-D359-5B44-B5A4-62A37F587836}" dt="2023-01-23T17:24:09.416" v="16782"/>
          <ac:spMkLst>
            <pc:docMk/>
            <pc:sldMk cId="2957763806" sldId="3287"/>
            <ac:spMk id="4" creationId="{E88CFBC2-E979-F642-3B90-C9F610E957A0}"/>
          </ac:spMkLst>
        </pc:spChg>
        <pc:graphicFrameChg chg="mod modGraphic">
          <ac:chgData name="Steve Emerson" userId="5bd34996-1b24-4ca3-b046-fe04cd3b35ab" providerId="ADAL" clId="{2CDFAA9A-D359-5B44-B5A4-62A37F587836}" dt="2023-01-24T13:39:48.793" v="19798" actId="20577"/>
          <ac:graphicFrameMkLst>
            <pc:docMk/>
            <pc:sldMk cId="2957763806" sldId="3287"/>
            <ac:graphicFrameMk id="10" creationId="{A649490C-425F-0FD1-505B-0BED2D8B54B4}"/>
          </ac:graphicFrameMkLst>
        </pc:graphicFrameChg>
      </pc:sldChg>
      <pc:sldChg chg="modSp mod">
        <pc:chgData name="Steve Emerson" userId="5bd34996-1b24-4ca3-b046-fe04cd3b35ab" providerId="ADAL" clId="{2CDFAA9A-D359-5B44-B5A4-62A37F587836}" dt="2023-01-05T15:49:06.983" v="1186" actId="20577"/>
        <pc:sldMkLst>
          <pc:docMk/>
          <pc:sldMk cId="3694956876" sldId="2142532420"/>
        </pc:sldMkLst>
        <pc:spChg chg="mod">
          <ac:chgData name="Steve Emerson" userId="5bd34996-1b24-4ca3-b046-fe04cd3b35ab" providerId="ADAL" clId="{2CDFAA9A-D359-5B44-B5A4-62A37F587836}" dt="2023-01-05T15:25:28.408" v="38" actId="20577"/>
          <ac:spMkLst>
            <pc:docMk/>
            <pc:sldMk cId="3694956876" sldId="2142532420"/>
            <ac:spMk id="5" creationId="{E45DED61-373A-2603-AE1D-A9873CE3A2CA}"/>
          </ac:spMkLst>
        </pc:spChg>
        <pc:spChg chg="mod">
          <ac:chgData name="Steve Emerson" userId="5bd34996-1b24-4ca3-b046-fe04cd3b35ab" providerId="ADAL" clId="{2CDFAA9A-D359-5B44-B5A4-62A37F587836}" dt="2023-01-05T15:49:06.983" v="1186" actId="20577"/>
          <ac:spMkLst>
            <pc:docMk/>
            <pc:sldMk cId="3694956876" sldId="2142532420"/>
            <ac:spMk id="20" creationId="{FFF1F392-D9B4-4E2F-8003-57257CB6FBF4}"/>
          </ac:spMkLst>
        </pc:spChg>
      </pc:sldChg>
      <pc:sldChg chg="modSp mod">
        <pc:chgData name="Steve Emerson" userId="5bd34996-1b24-4ca3-b046-fe04cd3b35ab" providerId="ADAL" clId="{2CDFAA9A-D359-5B44-B5A4-62A37F587836}" dt="2023-01-17T21:15:05.793" v="11303" actId="20577"/>
        <pc:sldMkLst>
          <pc:docMk/>
          <pc:sldMk cId="1856775305" sldId="2147469846"/>
        </pc:sldMkLst>
        <pc:spChg chg="mod">
          <ac:chgData name="Steve Emerson" userId="5bd34996-1b24-4ca3-b046-fe04cd3b35ab" providerId="ADAL" clId="{2CDFAA9A-D359-5B44-B5A4-62A37F587836}" dt="2023-01-17T21:15:05.793" v="11303" actId="20577"/>
          <ac:spMkLst>
            <pc:docMk/>
            <pc:sldMk cId="1856775305" sldId="2147469846"/>
            <ac:spMk id="3" creationId="{00000000-0000-0000-0000-000000000000}"/>
          </ac:spMkLst>
        </pc:spChg>
      </pc:sldChg>
      <pc:sldChg chg="modSp mod">
        <pc:chgData name="Steve Emerson" userId="5bd34996-1b24-4ca3-b046-fe04cd3b35ab" providerId="ADAL" clId="{2CDFAA9A-D359-5B44-B5A4-62A37F587836}" dt="2023-01-17T21:15:45.093" v="11308" actId="20577"/>
        <pc:sldMkLst>
          <pc:docMk/>
          <pc:sldMk cId="888805165" sldId="2147469872"/>
        </pc:sldMkLst>
        <pc:graphicFrameChg chg="mod modGraphic">
          <ac:chgData name="Steve Emerson" userId="5bd34996-1b24-4ca3-b046-fe04cd3b35ab" providerId="ADAL" clId="{2CDFAA9A-D359-5B44-B5A4-62A37F587836}" dt="2023-01-17T21:15:45.093" v="11308" actId="20577"/>
          <ac:graphicFrameMkLst>
            <pc:docMk/>
            <pc:sldMk cId="888805165" sldId="2147469872"/>
            <ac:graphicFrameMk id="3" creationId="{FD576612-7E72-3A4E-9BB8-1F7C9CDCBC48}"/>
          </ac:graphicFrameMkLst>
        </pc:graphicFrameChg>
      </pc:sldChg>
      <pc:sldChg chg="delSp modSp mod">
        <pc:chgData name="Steve Emerson" userId="5bd34996-1b24-4ca3-b046-fe04cd3b35ab" providerId="ADAL" clId="{2CDFAA9A-D359-5B44-B5A4-62A37F587836}" dt="2023-01-24T14:35:45.394" v="20043" actId="20577"/>
        <pc:sldMkLst>
          <pc:docMk/>
          <pc:sldMk cId="3857002441" sldId="2147470021"/>
        </pc:sldMkLst>
        <pc:spChg chg="del">
          <ac:chgData name="Steve Emerson" userId="5bd34996-1b24-4ca3-b046-fe04cd3b35ab" providerId="ADAL" clId="{2CDFAA9A-D359-5B44-B5A4-62A37F587836}" dt="2023-01-05T15:27:01.046" v="45" actId="478"/>
          <ac:spMkLst>
            <pc:docMk/>
            <pc:sldMk cId="3857002441" sldId="2147470021"/>
            <ac:spMk id="2" creationId="{17673A3F-C766-14C7-BE1B-B9BEF3A12A48}"/>
          </ac:spMkLst>
        </pc:spChg>
        <pc:spChg chg="mod">
          <ac:chgData name="Steve Emerson" userId="5bd34996-1b24-4ca3-b046-fe04cd3b35ab" providerId="ADAL" clId="{2CDFAA9A-D359-5B44-B5A4-62A37F587836}" dt="2023-01-17T21:21:42.252" v="11449" actId="1037"/>
          <ac:spMkLst>
            <pc:docMk/>
            <pc:sldMk cId="3857002441" sldId="2147470021"/>
            <ac:spMk id="9" creationId="{00000000-0000-0000-0000-000000000000}"/>
          </ac:spMkLst>
        </pc:spChg>
        <pc:graphicFrameChg chg="mod modGraphic">
          <ac:chgData name="Steve Emerson" userId="5bd34996-1b24-4ca3-b046-fe04cd3b35ab" providerId="ADAL" clId="{2CDFAA9A-D359-5B44-B5A4-62A37F587836}" dt="2023-01-24T14:35:45.394" v="20043" actId="20577"/>
          <ac:graphicFrameMkLst>
            <pc:docMk/>
            <pc:sldMk cId="3857002441" sldId="2147470021"/>
            <ac:graphicFrameMk id="3" creationId="{FD576612-7E72-3A4E-9BB8-1F7C9CDCBC48}"/>
          </ac:graphicFrameMkLst>
        </pc:graphicFrameChg>
      </pc:sldChg>
      <pc:sldChg chg="addSp delSp modSp mod">
        <pc:chgData name="Steve Emerson" userId="5bd34996-1b24-4ca3-b046-fe04cd3b35ab" providerId="ADAL" clId="{2CDFAA9A-D359-5B44-B5A4-62A37F587836}" dt="2023-01-24T13:36:40.069" v="19686" actId="1038"/>
        <pc:sldMkLst>
          <pc:docMk/>
          <pc:sldMk cId="1620327210" sldId="2147470026"/>
        </pc:sldMkLst>
        <pc:spChg chg="mod">
          <ac:chgData name="Steve Emerson" userId="5bd34996-1b24-4ca3-b046-fe04cd3b35ab" providerId="ADAL" clId="{2CDFAA9A-D359-5B44-B5A4-62A37F587836}" dt="2023-01-05T15:27:55.699" v="93" actId="20577"/>
          <ac:spMkLst>
            <pc:docMk/>
            <pc:sldMk cId="1620327210" sldId="2147470026"/>
            <ac:spMk id="3" creationId="{15C48B5A-C1B2-DE46-A80A-EB1B721EBEDD}"/>
          </ac:spMkLst>
        </pc:spChg>
        <pc:spChg chg="mod">
          <ac:chgData name="Steve Emerson" userId="5bd34996-1b24-4ca3-b046-fe04cd3b35ab" providerId="ADAL" clId="{2CDFAA9A-D359-5B44-B5A4-62A37F587836}" dt="2023-01-17T20:27:40.119" v="10242" actId="20577"/>
          <ac:spMkLst>
            <pc:docMk/>
            <pc:sldMk cId="1620327210" sldId="2147470026"/>
            <ac:spMk id="6" creationId="{4E9EB6BD-8B43-48F5-9AD6-9E3BDAA55C1A}"/>
          </ac:spMkLst>
        </pc:spChg>
        <pc:spChg chg="add mod">
          <ac:chgData name="Steve Emerson" userId="5bd34996-1b24-4ca3-b046-fe04cd3b35ab" providerId="ADAL" clId="{2CDFAA9A-D359-5B44-B5A4-62A37F587836}" dt="2023-01-05T16:05:49.696" v="1382" actId="20577"/>
          <ac:spMkLst>
            <pc:docMk/>
            <pc:sldMk cId="1620327210" sldId="2147470026"/>
            <ac:spMk id="12" creationId="{37858107-9E8B-FEEE-D916-99D1C8138E3D}"/>
          </ac:spMkLst>
        </pc:spChg>
        <pc:spChg chg="add mod">
          <ac:chgData name="Steve Emerson" userId="5bd34996-1b24-4ca3-b046-fe04cd3b35ab" providerId="ADAL" clId="{2CDFAA9A-D359-5B44-B5A4-62A37F587836}" dt="2023-01-05T15:54:58.628" v="1196"/>
          <ac:spMkLst>
            <pc:docMk/>
            <pc:sldMk cId="1620327210" sldId="2147470026"/>
            <ac:spMk id="13" creationId="{00C05D58-2A37-0C29-CE25-A0FB6B4499F8}"/>
          </ac:spMkLst>
        </pc:spChg>
        <pc:spChg chg="mod">
          <ac:chgData name="Steve Emerson" userId="5bd34996-1b24-4ca3-b046-fe04cd3b35ab" providerId="ADAL" clId="{2CDFAA9A-D359-5B44-B5A4-62A37F587836}" dt="2023-01-17T20:21:57.781" v="9892" actId="20577"/>
          <ac:spMkLst>
            <pc:docMk/>
            <pc:sldMk cId="1620327210" sldId="2147470026"/>
            <ac:spMk id="14" creationId="{FB5148D7-6DDD-AA45-94E1-4515EDBEFB37}"/>
          </ac:spMkLst>
        </pc:spChg>
        <pc:picChg chg="del">
          <ac:chgData name="Steve Emerson" userId="5bd34996-1b24-4ca3-b046-fe04cd3b35ab" providerId="ADAL" clId="{2CDFAA9A-D359-5B44-B5A4-62A37F587836}" dt="2023-01-05T15:27:25.890" v="74" actId="478"/>
          <ac:picMkLst>
            <pc:docMk/>
            <pc:sldMk cId="1620327210" sldId="2147470026"/>
            <ac:picMk id="4" creationId="{A6B60805-85F1-CF31-A21D-8717F420C29E}"/>
          </ac:picMkLst>
        </pc:picChg>
        <pc:picChg chg="del">
          <ac:chgData name="Steve Emerson" userId="5bd34996-1b24-4ca3-b046-fe04cd3b35ab" providerId="ADAL" clId="{2CDFAA9A-D359-5B44-B5A4-62A37F587836}" dt="2023-01-05T15:28:15.642" v="94" actId="478"/>
          <ac:picMkLst>
            <pc:docMk/>
            <pc:sldMk cId="1620327210" sldId="2147470026"/>
            <ac:picMk id="11" creationId="{F3B55C9C-2182-D9A7-4F3A-FA267D1D2154}"/>
          </ac:picMkLst>
        </pc:picChg>
        <pc:picChg chg="add del mod">
          <ac:chgData name="Steve Emerson" userId="5bd34996-1b24-4ca3-b046-fe04cd3b35ab" providerId="ADAL" clId="{2CDFAA9A-D359-5B44-B5A4-62A37F587836}" dt="2023-01-05T16:02:06.642" v="1292" actId="478"/>
          <ac:picMkLst>
            <pc:docMk/>
            <pc:sldMk cId="1620327210" sldId="2147470026"/>
            <ac:picMk id="15" creationId="{8FAA3377-8495-82C9-BF49-DB81C7B1630E}"/>
          </ac:picMkLst>
        </pc:picChg>
        <pc:picChg chg="add del mod">
          <ac:chgData name="Steve Emerson" userId="5bd34996-1b24-4ca3-b046-fe04cd3b35ab" providerId="ADAL" clId="{2CDFAA9A-D359-5B44-B5A4-62A37F587836}" dt="2023-01-05T16:04:45.473" v="1342" actId="478"/>
          <ac:picMkLst>
            <pc:docMk/>
            <pc:sldMk cId="1620327210" sldId="2147470026"/>
            <ac:picMk id="16" creationId="{2FBC6317-6D31-3FB0-0128-2122E80E1358}"/>
          </ac:picMkLst>
        </pc:picChg>
        <pc:picChg chg="add mod">
          <ac:chgData name="Steve Emerson" userId="5bd34996-1b24-4ca3-b046-fe04cd3b35ab" providerId="ADAL" clId="{2CDFAA9A-D359-5B44-B5A4-62A37F587836}" dt="2023-01-24T13:36:40.069" v="19686" actId="1038"/>
          <ac:picMkLst>
            <pc:docMk/>
            <pc:sldMk cId="1620327210" sldId="2147470026"/>
            <ac:picMk id="17" creationId="{69882E12-D0D0-BDF2-2B77-EA3AF681EF95}"/>
          </ac:picMkLst>
        </pc:picChg>
      </pc:sldChg>
      <pc:sldChg chg="modSp mod">
        <pc:chgData name="Steve Emerson" userId="5bd34996-1b24-4ca3-b046-fe04cd3b35ab" providerId="ADAL" clId="{2CDFAA9A-D359-5B44-B5A4-62A37F587836}" dt="2023-01-24T14:49:50.218" v="20360" actId="20577"/>
        <pc:sldMkLst>
          <pc:docMk/>
          <pc:sldMk cId="1870836676" sldId="2147470027"/>
        </pc:sldMkLst>
        <pc:spChg chg="mod">
          <ac:chgData name="Steve Emerson" userId="5bd34996-1b24-4ca3-b046-fe04cd3b35ab" providerId="ADAL" clId="{2CDFAA9A-D359-5B44-B5A4-62A37F587836}" dt="2023-01-05T15:31:54.345" v="196" actId="20577"/>
          <ac:spMkLst>
            <pc:docMk/>
            <pc:sldMk cId="1870836676" sldId="2147470027"/>
            <ac:spMk id="4" creationId="{A3F60978-78EB-894F-8579-EE52C1210074}"/>
          </ac:spMkLst>
        </pc:spChg>
        <pc:spChg chg="mod">
          <ac:chgData name="Steve Emerson" userId="5bd34996-1b24-4ca3-b046-fe04cd3b35ab" providerId="ADAL" clId="{2CDFAA9A-D359-5B44-B5A4-62A37F587836}" dt="2023-01-24T14:49:50.218" v="20360" actId="20577"/>
          <ac:spMkLst>
            <pc:docMk/>
            <pc:sldMk cId="1870836676" sldId="2147470027"/>
            <ac:spMk id="10" creationId="{E9055151-BE65-7040-9167-7495C7BF839E}"/>
          </ac:spMkLst>
        </pc:spChg>
        <pc:spChg chg="mod">
          <ac:chgData name="Steve Emerson" userId="5bd34996-1b24-4ca3-b046-fe04cd3b35ab" providerId="ADAL" clId="{2CDFAA9A-D359-5B44-B5A4-62A37F587836}" dt="2023-01-17T21:24:36.949" v="11476" actId="20577"/>
          <ac:spMkLst>
            <pc:docMk/>
            <pc:sldMk cId="1870836676" sldId="2147470027"/>
            <ac:spMk id="19" creationId="{FE251D04-D99E-B6F9-CEAC-A165D4834215}"/>
          </ac:spMkLst>
        </pc:spChg>
        <pc:spChg chg="mod">
          <ac:chgData name="Steve Emerson" userId="5bd34996-1b24-4ca3-b046-fe04cd3b35ab" providerId="ADAL" clId="{2CDFAA9A-D359-5B44-B5A4-62A37F587836}" dt="2023-01-17T21:24:51.351" v="11477" actId="20577"/>
          <ac:spMkLst>
            <pc:docMk/>
            <pc:sldMk cId="1870836676" sldId="2147470027"/>
            <ac:spMk id="20" creationId="{6742E768-3F87-45F3-AA52-012F4E830B87}"/>
          </ac:spMkLst>
        </pc:spChg>
      </pc:sldChg>
      <pc:sldChg chg="modSp mod">
        <pc:chgData name="Steve Emerson" userId="5bd34996-1b24-4ca3-b046-fe04cd3b35ab" providerId="ADAL" clId="{2CDFAA9A-D359-5B44-B5A4-62A37F587836}" dt="2023-01-25T20:03:03.558" v="20385" actId="115"/>
        <pc:sldMkLst>
          <pc:docMk/>
          <pc:sldMk cId="4161360138" sldId="2147470029"/>
        </pc:sldMkLst>
        <pc:spChg chg="mod">
          <ac:chgData name="Steve Emerson" userId="5bd34996-1b24-4ca3-b046-fe04cd3b35ab" providerId="ADAL" clId="{2CDFAA9A-D359-5B44-B5A4-62A37F587836}" dt="2023-01-05T15:32:08.545" v="217" actId="20577"/>
          <ac:spMkLst>
            <pc:docMk/>
            <pc:sldMk cId="4161360138" sldId="2147470029"/>
            <ac:spMk id="2" creationId="{00000000-0000-0000-0000-000000000000}"/>
          </ac:spMkLst>
        </pc:spChg>
        <pc:spChg chg="mod">
          <ac:chgData name="Steve Emerson" userId="5bd34996-1b24-4ca3-b046-fe04cd3b35ab" providerId="ADAL" clId="{2CDFAA9A-D359-5B44-B5A4-62A37F587836}" dt="2023-01-17T21:25:08.035" v="11483" actId="20577"/>
          <ac:spMkLst>
            <pc:docMk/>
            <pc:sldMk cId="4161360138" sldId="2147470029"/>
            <ac:spMk id="3" creationId="{64AD5CC2-2B59-D54C-6BF9-DFE8366E4D97}"/>
          </ac:spMkLst>
        </pc:spChg>
        <pc:spChg chg="mod">
          <ac:chgData name="Steve Emerson" userId="5bd34996-1b24-4ca3-b046-fe04cd3b35ab" providerId="ADAL" clId="{2CDFAA9A-D359-5B44-B5A4-62A37F587836}" dt="2023-01-17T14:08:52.434" v="7525" actId="20577"/>
          <ac:spMkLst>
            <pc:docMk/>
            <pc:sldMk cId="4161360138" sldId="2147470029"/>
            <ac:spMk id="13" creationId="{04F44817-44B2-82CB-0A69-413DCE4481C4}"/>
          </ac:spMkLst>
        </pc:spChg>
        <pc:spChg chg="mod">
          <ac:chgData name="Steve Emerson" userId="5bd34996-1b24-4ca3-b046-fe04cd3b35ab" providerId="ADAL" clId="{2CDFAA9A-D359-5B44-B5A4-62A37F587836}" dt="2023-01-17T21:25:11.665" v="11485" actId="20577"/>
          <ac:spMkLst>
            <pc:docMk/>
            <pc:sldMk cId="4161360138" sldId="2147470029"/>
            <ac:spMk id="14" creationId="{E852459E-0F56-ADD7-C16A-9A382670728D}"/>
          </ac:spMkLst>
        </pc:spChg>
        <pc:spChg chg="mod">
          <ac:chgData name="Steve Emerson" userId="5bd34996-1b24-4ca3-b046-fe04cd3b35ab" providerId="ADAL" clId="{2CDFAA9A-D359-5B44-B5A4-62A37F587836}" dt="2023-01-05T15:29:50.342" v="176"/>
          <ac:spMkLst>
            <pc:docMk/>
            <pc:sldMk cId="4161360138" sldId="2147470029"/>
            <ac:spMk id="23" creationId="{A581CE8F-ABCF-E1BF-F09E-6ABEE5FD523C}"/>
          </ac:spMkLst>
        </pc:spChg>
        <pc:spChg chg="mod">
          <ac:chgData name="Steve Emerson" userId="5bd34996-1b24-4ca3-b046-fe04cd3b35ab" providerId="ADAL" clId="{2CDFAA9A-D359-5B44-B5A4-62A37F587836}" dt="2023-01-25T20:03:03.558" v="20385" actId="115"/>
          <ac:spMkLst>
            <pc:docMk/>
            <pc:sldMk cId="4161360138" sldId="2147470029"/>
            <ac:spMk id="25" creationId="{2ADED5BD-B490-D832-E5DC-444B2E3CBD4C}"/>
          </ac:spMkLst>
        </pc:spChg>
        <pc:spChg chg="mod">
          <ac:chgData name="Steve Emerson" userId="5bd34996-1b24-4ca3-b046-fe04cd3b35ab" providerId="ADAL" clId="{2CDFAA9A-D359-5B44-B5A4-62A37F587836}" dt="2023-01-24T00:15:43.888" v="17421" actId="20577"/>
          <ac:spMkLst>
            <pc:docMk/>
            <pc:sldMk cId="4161360138" sldId="2147470029"/>
            <ac:spMk id="26" creationId="{CEC0B5DF-0D02-E434-788F-426B0BEF771A}"/>
          </ac:spMkLst>
        </pc:spChg>
      </pc:sldChg>
      <pc:sldChg chg="modSp mod">
        <pc:chgData name="Steve Emerson" userId="5bd34996-1b24-4ca3-b046-fe04cd3b35ab" providerId="ADAL" clId="{2CDFAA9A-D359-5B44-B5A4-62A37F587836}" dt="2023-01-09T20:08:28.415" v="3821" actId="20577"/>
        <pc:sldMkLst>
          <pc:docMk/>
          <pc:sldMk cId="600523408" sldId="2147470048"/>
        </pc:sldMkLst>
        <pc:spChg chg="mod">
          <ac:chgData name="Steve Emerson" userId="5bd34996-1b24-4ca3-b046-fe04cd3b35ab" providerId="ADAL" clId="{2CDFAA9A-D359-5B44-B5A4-62A37F587836}" dt="2023-01-09T20:08:28.415" v="3821" actId="20577"/>
          <ac:spMkLst>
            <pc:docMk/>
            <pc:sldMk cId="600523408" sldId="2147470048"/>
            <ac:spMk id="3" creationId="{2987BF25-B91A-41D4-D4DE-64DBA3120012}"/>
          </ac:spMkLst>
        </pc:spChg>
      </pc:sldChg>
      <pc:sldChg chg="addSp delSp modSp del mod">
        <pc:chgData name="Steve Emerson" userId="5bd34996-1b24-4ca3-b046-fe04cd3b35ab" providerId="ADAL" clId="{2CDFAA9A-D359-5B44-B5A4-62A37F587836}" dt="2023-01-05T15:38:25.221" v="654" actId="2696"/>
        <pc:sldMkLst>
          <pc:docMk/>
          <pc:sldMk cId="2785065240" sldId="2147470049"/>
        </pc:sldMkLst>
        <pc:spChg chg="mod">
          <ac:chgData name="Steve Emerson" userId="5bd34996-1b24-4ca3-b046-fe04cd3b35ab" providerId="ADAL" clId="{2CDFAA9A-D359-5B44-B5A4-62A37F587836}" dt="2023-01-05T15:36:21.684" v="631" actId="20577"/>
          <ac:spMkLst>
            <pc:docMk/>
            <pc:sldMk cId="2785065240" sldId="2147470049"/>
            <ac:spMk id="3" creationId="{15C48B5A-C1B2-DE46-A80A-EB1B721EBEDD}"/>
          </ac:spMkLst>
        </pc:spChg>
        <pc:spChg chg="del">
          <ac:chgData name="Steve Emerson" userId="5bd34996-1b24-4ca3-b046-fe04cd3b35ab" providerId="ADAL" clId="{2CDFAA9A-D359-5B44-B5A4-62A37F587836}" dt="2023-01-05T15:36:27.625" v="635" actId="478"/>
          <ac:spMkLst>
            <pc:docMk/>
            <pc:sldMk cId="2785065240" sldId="2147470049"/>
            <ac:spMk id="13" creationId="{A98FF660-4EA1-17C7-8C4E-F267C4A22DEC}"/>
          </ac:spMkLst>
        </pc:spChg>
        <pc:spChg chg="del">
          <ac:chgData name="Steve Emerson" userId="5bd34996-1b24-4ca3-b046-fe04cd3b35ab" providerId="ADAL" clId="{2CDFAA9A-D359-5B44-B5A4-62A37F587836}" dt="2023-01-05T15:36:26.517" v="634" actId="478"/>
          <ac:spMkLst>
            <pc:docMk/>
            <pc:sldMk cId="2785065240" sldId="2147470049"/>
            <ac:spMk id="15" creationId="{38D91ABB-C159-1E6E-0CC7-5703E9D00D23}"/>
          </ac:spMkLst>
        </pc:spChg>
        <pc:picChg chg="del">
          <ac:chgData name="Steve Emerson" userId="5bd34996-1b24-4ca3-b046-fe04cd3b35ab" providerId="ADAL" clId="{2CDFAA9A-D359-5B44-B5A4-62A37F587836}" dt="2023-01-05T15:36:23.365" v="632" actId="478"/>
          <ac:picMkLst>
            <pc:docMk/>
            <pc:sldMk cId="2785065240" sldId="2147470049"/>
            <ac:picMk id="12" creationId="{CA97AC3E-170D-43DC-E86E-2164FF4C708A}"/>
          </ac:picMkLst>
        </pc:picChg>
        <pc:picChg chg="add del">
          <ac:chgData name="Steve Emerson" userId="5bd34996-1b24-4ca3-b046-fe04cd3b35ab" providerId="ADAL" clId="{2CDFAA9A-D359-5B44-B5A4-62A37F587836}" dt="2023-01-05T15:36:57.892" v="638" actId="478"/>
          <ac:picMkLst>
            <pc:docMk/>
            <pc:sldMk cId="2785065240" sldId="2147470049"/>
            <ac:picMk id="16" creationId="{70571636-375C-2A84-E1AC-D1163230FC6A}"/>
          </ac:picMkLst>
        </pc:picChg>
        <pc:picChg chg="del">
          <ac:chgData name="Steve Emerson" userId="5bd34996-1b24-4ca3-b046-fe04cd3b35ab" providerId="ADAL" clId="{2CDFAA9A-D359-5B44-B5A4-62A37F587836}" dt="2023-01-05T15:36:25.437" v="633" actId="478"/>
          <ac:picMkLst>
            <pc:docMk/>
            <pc:sldMk cId="2785065240" sldId="2147470049"/>
            <ac:picMk id="18" creationId="{A8A2251B-0030-EA6B-B8CB-1E52036D0791}"/>
          </ac:picMkLst>
        </pc:picChg>
      </pc:sldChg>
      <pc:sldChg chg="modSp mod">
        <pc:chgData name="Steve Emerson" userId="5bd34996-1b24-4ca3-b046-fe04cd3b35ab" providerId="ADAL" clId="{2CDFAA9A-D359-5B44-B5A4-62A37F587836}" dt="2023-01-20T14:34:30.839" v="15962" actId="20577"/>
        <pc:sldMkLst>
          <pc:docMk/>
          <pc:sldMk cId="3872309740" sldId="2147470050"/>
        </pc:sldMkLst>
        <pc:spChg chg="mod">
          <ac:chgData name="Steve Emerson" userId="5bd34996-1b24-4ca3-b046-fe04cd3b35ab" providerId="ADAL" clId="{2CDFAA9A-D359-5B44-B5A4-62A37F587836}" dt="2023-01-05T15:39:31.265" v="753"/>
          <ac:spMkLst>
            <pc:docMk/>
            <pc:sldMk cId="3872309740" sldId="2147470050"/>
            <ac:spMk id="4" creationId="{A3F60978-78EB-894F-8579-EE52C1210074}"/>
          </ac:spMkLst>
        </pc:spChg>
        <pc:spChg chg="mod">
          <ac:chgData name="Steve Emerson" userId="5bd34996-1b24-4ca3-b046-fe04cd3b35ab" providerId="ADAL" clId="{2CDFAA9A-D359-5B44-B5A4-62A37F587836}" dt="2023-01-20T14:34:18.877" v="15958" actId="20577"/>
          <ac:spMkLst>
            <pc:docMk/>
            <pc:sldMk cId="3872309740" sldId="2147470050"/>
            <ac:spMk id="10" creationId="{E9055151-BE65-7040-9167-7495C7BF839E}"/>
          </ac:spMkLst>
        </pc:spChg>
        <pc:spChg chg="mod">
          <ac:chgData name="Steve Emerson" userId="5bd34996-1b24-4ca3-b046-fe04cd3b35ab" providerId="ADAL" clId="{2CDFAA9A-D359-5B44-B5A4-62A37F587836}" dt="2023-01-20T14:34:30.839" v="15962" actId="20577"/>
          <ac:spMkLst>
            <pc:docMk/>
            <pc:sldMk cId="3872309740" sldId="2147470050"/>
            <ac:spMk id="19" creationId="{FE251D04-D99E-B6F9-CEAC-A165D4834215}"/>
          </ac:spMkLst>
        </pc:spChg>
        <pc:spChg chg="mod">
          <ac:chgData name="Steve Emerson" userId="5bd34996-1b24-4ca3-b046-fe04cd3b35ab" providerId="ADAL" clId="{2CDFAA9A-D359-5B44-B5A4-62A37F587836}" dt="2023-01-05T15:39:51.616" v="805" actId="20577"/>
          <ac:spMkLst>
            <pc:docMk/>
            <pc:sldMk cId="3872309740" sldId="2147470050"/>
            <ac:spMk id="20" creationId="{6742E768-3F87-45F3-AA52-012F4E830B87}"/>
          </ac:spMkLst>
        </pc:spChg>
      </pc:sldChg>
      <pc:sldChg chg="modSp mod">
        <pc:chgData name="Steve Emerson" userId="5bd34996-1b24-4ca3-b046-fe04cd3b35ab" providerId="ADAL" clId="{2CDFAA9A-D359-5B44-B5A4-62A37F587836}" dt="2023-01-23T16:34:14.721" v="16570" actId="20577"/>
        <pc:sldMkLst>
          <pc:docMk/>
          <pc:sldMk cId="1270741267" sldId="2147470051"/>
        </pc:sldMkLst>
        <pc:spChg chg="mod">
          <ac:chgData name="Steve Emerson" userId="5bd34996-1b24-4ca3-b046-fe04cd3b35ab" providerId="ADAL" clId="{2CDFAA9A-D359-5B44-B5A4-62A37F587836}" dt="2023-01-05T15:39:59.334" v="806"/>
          <ac:spMkLst>
            <pc:docMk/>
            <pc:sldMk cId="1270741267" sldId="2147470051"/>
            <ac:spMk id="2" creationId="{00000000-0000-0000-0000-000000000000}"/>
          </ac:spMkLst>
        </pc:spChg>
        <pc:spChg chg="mod">
          <ac:chgData name="Steve Emerson" userId="5bd34996-1b24-4ca3-b046-fe04cd3b35ab" providerId="ADAL" clId="{2CDFAA9A-D359-5B44-B5A4-62A37F587836}" dt="2023-01-20T14:35:52.872" v="15987" actId="554"/>
          <ac:spMkLst>
            <pc:docMk/>
            <pc:sldMk cId="1270741267" sldId="2147470051"/>
            <ac:spMk id="3" creationId="{64AD5CC2-2B59-D54C-6BF9-DFE8366E4D97}"/>
          </ac:spMkLst>
        </pc:spChg>
        <pc:spChg chg="mod">
          <ac:chgData name="Steve Emerson" userId="5bd34996-1b24-4ca3-b046-fe04cd3b35ab" providerId="ADAL" clId="{2CDFAA9A-D359-5B44-B5A4-62A37F587836}" dt="2023-01-20T14:35:52.872" v="15987" actId="554"/>
          <ac:spMkLst>
            <pc:docMk/>
            <pc:sldMk cId="1270741267" sldId="2147470051"/>
            <ac:spMk id="13" creationId="{04F44817-44B2-82CB-0A69-413DCE4481C4}"/>
          </ac:spMkLst>
        </pc:spChg>
        <pc:spChg chg="mod">
          <ac:chgData name="Steve Emerson" userId="5bd34996-1b24-4ca3-b046-fe04cd3b35ab" providerId="ADAL" clId="{2CDFAA9A-D359-5B44-B5A4-62A37F587836}" dt="2023-01-20T14:35:52.872" v="15987" actId="554"/>
          <ac:spMkLst>
            <pc:docMk/>
            <pc:sldMk cId="1270741267" sldId="2147470051"/>
            <ac:spMk id="14" creationId="{E852459E-0F56-ADD7-C16A-9A382670728D}"/>
          </ac:spMkLst>
        </pc:spChg>
        <pc:spChg chg="mod">
          <ac:chgData name="Steve Emerson" userId="5bd34996-1b24-4ca3-b046-fe04cd3b35ab" providerId="ADAL" clId="{2CDFAA9A-D359-5B44-B5A4-62A37F587836}" dt="2023-01-05T15:41:55.358" v="949" actId="20577"/>
          <ac:spMkLst>
            <pc:docMk/>
            <pc:sldMk cId="1270741267" sldId="2147470051"/>
            <ac:spMk id="23" creationId="{A581CE8F-ABCF-E1BF-F09E-6ABEE5FD523C}"/>
          </ac:spMkLst>
        </pc:spChg>
        <pc:spChg chg="mod">
          <ac:chgData name="Steve Emerson" userId="5bd34996-1b24-4ca3-b046-fe04cd3b35ab" providerId="ADAL" clId="{2CDFAA9A-D359-5B44-B5A4-62A37F587836}" dt="2023-01-23T16:32:08.731" v="16545" actId="20577"/>
          <ac:spMkLst>
            <pc:docMk/>
            <pc:sldMk cId="1270741267" sldId="2147470051"/>
            <ac:spMk id="25" creationId="{2ADED5BD-B490-D832-E5DC-444B2E3CBD4C}"/>
          </ac:spMkLst>
        </pc:spChg>
        <pc:spChg chg="mod">
          <ac:chgData name="Steve Emerson" userId="5bd34996-1b24-4ca3-b046-fe04cd3b35ab" providerId="ADAL" clId="{2CDFAA9A-D359-5B44-B5A4-62A37F587836}" dt="2023-01-23T16:34:14.721" v="16570" actId="20577"/>
          <ac:spMkLst>
            <pc:docMk/>
            <pc:sldMk cId="1270741267" sldId="2147470051"/>
            <ac:spMk id="26" creationId="{CEC0B5DF-0D02-E434-788F-426B0BEF771A}"/>
          </ac:spMkLst>
        </pc:spChg>
      </pc:sldChg>
      <pc:sldChg chg="addSp delSp modSp mod">
        <pc:chgData name="Steve Emerson" userId="5bd34996-1b24-4ca3-b046-fe04cd3b35ab" providerId="ADAL" clId="{2CDFAA9A-D359-5B44-B5A4-62A37F587836}" dt="2023-01-17T21:13:57.192" v="11266" actId="21"/>
        <pc:sldMkLst>
          <pc:docMk/>
          <pc:sldMk cId="9610174" sldId="2147470052"/>
        </pc:sldMkLst>
        <pc:spChg chg="add del mod">
          <ac:chgData name="Steve Emerson" userId="5bd34996-1b24-4ca3-b046-fe04cd3b35ab" providerId="ADAL" clId="{2CDFAA9A-D359-5B44-B5A4-62A37F587836}" dt="2023-01-05T16:11:10.067" v="1396" actId="478"/>
          <ac:spMkLst>
            <pc:docMk/>
            <pc:sldMk cId="9610174" sldId="2147470052"/>
            <ac:spMk id="4" creationId="{2B53B68A-335D-A781-3992-40D79BE746BB}"/>
          </ac:spMkLst>
        </pc:spChg>
        <pc:spChg chg="mod">
          <ac:chgData name="Steve Emerson" userId="5bd34996-1b24-4ca3-b046-fe04cd3b35ab" providerId="ADAL" clId="{2CDFAA9A-D359-5B44-B5A4-62A37F587836}" dt="2023-01-05T16:11:15.859" v="1398" actId="14100"/>
          <ac:spMkLst>
            <pc:docMk/>
            <pc:sldMk cId="9610174" sldId="2147470052"/>
            <ac:spMk id="5" creationId="{B0A871BD-216A-7F43-24EC-A67B2A7454E7}"/>
          </ac:spMkLst>
        </pc:spChg>
        <pc:spChg chg="mod">
          <ac:chgData name="Steve Emerson" userId="5bd34996-1b24-4ca3-b046-fe04cd3b35ab" providerId="ADAL" clId="{2CDFAA9A-D359-5B44-B5A4-62A37F587836}" dt="2023-01-05T15:35:52.856" v="585" actId="20577"/>
          <ac:spMkLst>
            <pc:docMk/>
            <pc:sldMk cId="9610174" sldId="2147470052"/>
            <ac:spMk id="7" creationId="{74CA6AAD-8732-A957-916E-38A484F3A0CA}"/>
          </ac:spMkLst>
        </pc:spChg>
        <pc:spChg chg="add del mod">
          <ac:chgData name="Steve Emerson" userId="5bd34996-1b24-4ca3-b046-fe04cd3b35ab" providerId="ADAL" clId="{2CDFAA9A-D359-5B44-B5A4-62A37F587836}" dt="2023-01-17T21:13:57.192" v="11266" actId="21"/>
          <ac:spMkLst>
            <pc:docMk/>
            <pc:sldMk cId="9610174" sldId="2147470052"/>
            <ac:spMk id="8" creationId="{E478F977-EFD0-05FC-3221-E36781BC52DC}"/>
          </ac:spMkLst>
        </pc:spChg>
        <pc:picChg chg="add del mod">
          <ac:chgData name="Steve Emerson" userId="5bd34996-1b24-4ca3-b046-fe04cd3b35ab" providerId="ADAL" clId="{2CDFAA9A-D359-5B44-B5A4-62A37F587836}" dt="2023-01-05T16:06:17.753" v="1387" actId="478"/>
          <ac:picMkLst>
            <pc:docMk/>
            <pc:sldMk cId="9610174" sldId="2147470052"/>
            <ac:picMk id="2" creationId="{027F1D23-CA9C-09BF-6C15-3EA6EACD7321}"/>
          </ac:picMkLst>
        </pc:picChg>
        <pc:picChg chg="add mod">
          <ac:chgData name="Steve Emerson" userId="5bd34996-1b24-4ca3-b046-fe04cd3b35ab" providerId="ADAL" clId="{2CDFAA9A-D359-5B44-B5A4-62A37F587836}" dt="2023-01-05T16:07:14.905" v="1391" actId="167"/>
          <ac:picMkLst>
            <pc:docMk/>
            <pc:sldMk cId="9610174" sldId="2147470052"/>
            <ac:picMk id="3" creationId="{2E4A066F-4257-ACD8-CAE3-CBB6E99D8E10}"/>
          </ac:picMkLst>
        </pc:picChg>
        <pc:picChg chg="del">
          <ac:chgData name="Steve Emerson" userId="5bd34996-1b24-4ca3-b046-fe04cd3b35ab" providerId="ADAL" clId="{2CDFAA9A-D359-5B44-B5A4-62A37F587836}" dt="2023-01-05T15:34:56.966" v="503" actId="478"/>
          <ac:picMkLst>
            <pc:docMk/>
            <pc:sldMk cId="9610174" sldId="2147470052"/>
            <ac:picMk id="6" creationId="{80F12BB7-8FDE-1B37-37A6-BD791AC31DC8}"/>
          </ac:picMkLst>
        </pc:picChg>
      </pc:sldChg>
      <pc:sldChg chg="del">
        <pc:chgData name="Steve Emerson" userId="5bd34996-1b24-4ca3-b046-fe04cd3b35ab" providerId="ADAL" clId="{2CDFAA9A-D359-5B44-B5A4-62A37F587836}" dt="2023-01-05T15:34:44.035" v="474" actId="2696"/>
        <pc:sldMkLst>
          <pc:docMk/>
          <pc:sldMk cId="3379746083" sldId="2147470054"/>
        </pc:sldMkLst>
      </pc:sldChg>
      <pc:sldChg chg="del">
        <pc:chgData name="Steve Emerson" userId="5bd34996-1b24-4ca3-b046-fe04cd3b35ab" providerId="ADAL" clId="{2CDFAA9A-D359-5B44-B5A4-62A37F587836}" dt="2023-01-05T15:34:44.032" v="473" actId="2696"/>
        <pc:sldMkLst>
          <pc:docMk/>
          <pc:sldMk cId="2713826283" sldId="2147470055"/>
        </pc:sldMkLst>
      </pc:sldChg>
      <pc:sldChg chg="del">
        <pc:chgData name="Steve Emerson" userId="5bd34996-1b24-4ca3-b046-fe04cd3b35ab" providerId="ADAL" clId="{2CDFAA9A-D359-5B44-B5A4-62A37F587836}" dt="2023-01-05T15:34:44.030" v="472" actId="2696"/>
        <pc:sldMkLst>
          <pc:docMk/>
          <pc:sldMk cId="4005853518" sldId="2147470056"/>
        </pc:sldMkLst>
      </pc:sldChg>
      <pc:sldChg chg="del">
        <pc:chgData name="Steve Emerson" userId="5bd34996-1b24-4ca3-b046-fe04cd3b35ab" providerId="ADAL" clId="{2CDFAA9A-D359-5B44-B5A4-62A37F587836}" dt="2023-01-05T15:34:44.028" v="471" actId="2696"/>
        <pc:sldMkLst>
          <pc:docMk/>
          <pc:sldMk cId="3352493552" sldId="2147470057"/>
        </pc:sldMkLst>
      </pc:sldChg>
      <pc:sldChg chg="del">
        <pc:chgData name="Steve Emerson" userId="5bd34996-1b24-4ca3-b046-fe04cd3b35ab" providerId="ADAL" clId="{2CDFAA9A-D359-5B44-B5A4-62A37F587836}" dt="2023-01-05T15:34:44.026" v="470" actId="2696"/>
        <pc:sldMkLst>
          <pc:docMk/>
          <pc:sldMk cId="2910892703" sldId="2147470058"/>
        </pc:sldMkLst>
      </pc:sldChg>
      <pc:sldChg chg="addSp delSp modSp mod">
        <pc:chgData name="Steve Emerson" userId="5bd34996-1b24-4ca3-b046-fe04cd3b35ab" providerId="ADAL" clId="{2CDFAA9A-D359-5B44-B5A4-62A37F587836}" dt="2023-01-24T13:37:16.107" v="19708" actId="552"/>
        <pc:sldMkLst>
          <pc:docMk/>
          <pc:sldMk cId="1486105000" sldId="2147470059"/>
        </pc:sldMkLst>
        <pc:spChg chg="mod">
          <ac:chgData name="Steve Emerson" userId="5bd34996-1b24-4ca3-b046-fe04cd3b35ab" providerId="ADAL" clId="{2CDFAA9A-D359-5B44-B5A4-62A37F587836}" dt="2023-01-19T22:34:02.098" v="14779" actId="20577"/>
          <ac:spMkLst>
            <pc:docMk/>
            <pc:sldMk cId="1486105000" sldId="2147470059"/>
            <ac:spMk id="4" creationId="{20358C4B-C26A-3370-1BCC-3C97E839CDE9}"/>
          </ac:spMkLst>
        </pc:spChg>
        <pc:spChg chg="del">
          <ac:chgData name="Steve Emerson" userId="5bd34996-1b24-4ca3-b046-fe04cd3b35ab" providerId="ADAL" clId="{2CDFAA9A-D359-5B44-B5A4-62A37F587836}" dt="2023-01-05T15:42:17.733" v="957" actId="478"/>
          <ac:spMkLst>
            <pc:docMk/>
            <pc:sldMk cId="1486105000" sldId="2147470059"/>
            <ac:spMk id="5" creationId="{4F5F03B1-3C19-FF5E-E9CD-75BDFBAD185F}"/>
          </ac:spMkLst>
        </pc:spChg>
        <pc:spChg chg="mod">
          <ac:chgData name="Steve Emerson" userId="5bd34996-1b24-4ca3-b046-fe04cd3b35ab" providerId="ADAL" clId="{2CDFAA9A-D359-5B44-B5A4-62A37F587836}" dt="2023-01-24T13:37:16.107" v="19708" actId="552"/>
          <ac:spMkLst>
            <pc:docMk/>
            <pc:sldMk cId="1486105000" sldId="2147470059"/>
            <ac:spMk id="6" creationId="{4BC6E5CC-DABD-27F7-C621-BA19B76AF904}"/>
          </ac:spMkLst>
        </pc:spChg>
        <pc:spChg chg="mod">
          <ac:chgData name="Steve Emerson" userId="5bd34996-1b24-4ca3-b046-fe04cd3b35ab" providerId="ADAL" clId="{2CDFAA9A-D359-5B44-B5A4-62A37F587836}" dt="2023-01-19T21:41:46.235" v="13183" actId="1038"/>
          <ac:spMkLst>
            <pc:docMk/>
            <pc:sldMk cId="1486105000" sldId="2147470059"/>
            <ac:spMk id="7" creationId="{A9CBF457-2945-3BF9-3B83-4004B7BFECD4}"/>
          </ac:spMkLst>
        </pc:spChg>
        <pc:spChg chg="mod">
          <ac:chgData name="Steve Emerson" userId="5bd34996-1b24-4ca3-b046-fe04cd3b35ab" providerId="ADAL" clId="{2CDFAA9A-D359-5B44-B5A4-62A37F587836}" dt="2023-01-19T21:41:35.385" v="13163" actId="1076"/>
          <ac:spMkLst>
            <pc:docMk/>
            <pc:sldMk cId="1486105000" sldId="2147470059"/>
            <ac:spMk id="8" creationId="{26B6CCC9-F505-B649-340E-A8E957439397}"/>
          </ac:spMkLst>
        </pc:spChg>
        <pc:spChg chg="del mod">
          <ac:chgData name="Steve Emerson" userId="5bd34996-1b24-4ca3-b046-fe04cd3b35ab" providerId="ADAL" clId="{2CDFAA9A-D359-5B44-B5A4-62A37F587836}" dt="2023-01-19T22:32:47.866" v="14752" actId="478"/>
          <ac:spMkLst>
            <pc:docMk/>
            <pc:sldMk cId="1486105000" sldId="2147470059"/>
            <ac:spMk id="9" creationId="{635079E8-939D-EA63-5A54-00227EBBA4A2}"/>
          </ac:spMkLst>
        </pc:spChg>
        <pc:spChg chg="add mod">
          <ac:chgData name="Steve Emerson" userId="5bd34996-1b24-4ca3-b046-fe04cd3b35ab" providerId="ADAL" clId="{2CDFAA9A-D359-5B44-B5A4-62A37F587836}" dt="2023-01-24T13:37:16.107" v="19708" actId="552"/>
          <ac:spMkLst>
            <pc:docMk/>
            <pc:sldMk cId="1486105000" sldId="2147470059"/>
            <ac:spMk id="12" creationId="{7A470968-CF32-B9AE-5568-EC6FA80B6D91}"/>
          </ac:spMkLst>
        </pc:spChg>
        <pc:grpChg chg="add del mod">
          <ac:chgData name="Steve Emerson" userId="5bd34996-1b24-4ca3-b046-fe04cd3b35ab" providerId="ADAL" clId="{2CDFAA9A-D359-5B44-B5A4-62A37F587836}" dt="2023-01-19T22:32:45.391" v="14750" actId="478"/>
          <ac:grpSpMkLst>
            <pc:docMk/>
            <pc:sldMk cId="1486105000" sldId="2147470059"/>
            <ac:grpSpMk id="2" creationId="{C9D7B02F-5B1F-2542-CF0D-0A72EB3D43A3}"/>
          </ac:grpSpMkLst>
        </pc:grpChg>
        <pc:grpChg chg="add del mod">
          <ac:chgData name="Steve Emerson" userId="5bd34996-1b24-4ca3-b046-fe04cd3b35ab" providerId="ADAL" clId="{2CDFAA9A-D359-5B44-B5A4-62A37F587836}" dt="2023-01-19T22:32:46.248" v="14751" actId="478"/>
          <ac:grpSpMkLst>
            <pc:docMk/>
            <pc:sldMk cId="1486105000" sldId="2147470059"/>
            <ac:grpSpMk id="10" creationId="{2BECEF41-43BD-53C2-8519-A5C692520C27}"/>
          </ac:grpSpMkLst>
        </pc:grpChg>
        <pc:picChg chg="del">
          <ac:chgData name="Steve Emerson" userId="5bd34996-1b24-4ca3-b046-fe04cd3b35ab" providerId="ADAL" clId="{2CDFAA9A-D359-5B44-B5A4-62A37F587836}" dt="2023-01-05T15:42:14.115" v="956" actId="478"/>
          <ac:picMkLst>
            <pc:docMk/>
            <pc:sldMk cId="1486105000" sldId="2147470059"/>
            <ac:picMk id="2" creationId="{1D38375E-4BCB-BF60-1DD4-7BB70A978C07}"/>
          </ac:picMkLst>
        </pc:picChg>
        <pc:picChg chg="mod">
          <ac:chgData name="Steve Emerson" userId="5bd34996-1b24-4ca3-b046-fe04cd3b35ab" providerId="ADAL" clId="{2CDFAA9A-D359-5B44-B5A4-62A37F587836}" dt="2023-01-19T21:41:31.291" v="13162" actId="1038"/>
          <ac:picMkLst>
            <pc:docMk/>
            <pc:sldMk cId="1486105000" sldId="2147470059"/>
            <ac:picMk id="3" creationId="{0A0054C6-B7CD-F0FE-86DA-564F93A48554}"/>
          </ac:picMkLst>
        </pc:picChg>
        <pc:picChg chg="mod">
          <ac:chgData name="Steve Emerson" userId="5bd34996-1b24-4ca3-b046-fe04cd3b35ab" providerId="ADAL" clId="{2CDFAA9A-D359-5B44-B5A4-62A37F587836}" dt="2023-01-19T21:43:23.675" v="13232" actId="167"/>
          <ac:picMkLst>
            <pc:docMk/>
            <pc:sldMk cId="1486105000" sldId="2147470059"/>
            <ac:picMk id="5" creationId="{17180C6C-072E-400D-E772-32385DDD3106}"/>
          </ac:picMkLst>
        </pc:picChg>
        <pc:picChg chg="add mod">
          <ac:chgData name="Steve Emerson" userId="5bd34996-1b24-4ca3-b046-fe04cd3b35ab" providerId="ADAL" clId="{2CDFAA9A-D359-5B44-B5A4-62A37F587836}" dt="2023-01-24T13:37:08.507" v="19707" actId="1038"/>
          <ac:picMkLst>
            <pc:docMk/>
            <pc:sldMk cId="1486105000" sldId="2147470059"/>
            <ac:picMk id="11" creationId="{AE28EF90-9879-06D3-6FA4-820BE1546B5F}"/>
          </ac:picMkLst>
        </pc:picChg>
        <pc:picChg chg="add mod">
          <ac:chgData name="Steve Emerson" userId="5bd34996-1b24-4ca3-b046-fe04cd3b35ab" providerId="ADAL" clId="{2CDFAA9A-D359-5B44-B5A4-62A37F587836}" dt="2023-01-19T22:35:27.393" v="14970" actId="167"/>
          <ac:picMkLst>
            <pc:docMk/>
            <pc:sldMk cId="1486105000" sldId="2147470059"/>
            <ac:picMk id="13" creationId="{BB7AF561-A5D1-442D-D461-97BA568F2013}"/>
          </ac:picMkLst>
        </pc:picChg>
      </pc:sldChg>
      <pc:sldChg chg="del">
        <pc:chgData name="Steve Emerson" userId="5bd34996-1b24-4ca3-b046-fe04cd3b35ab" providerId="ADAL" clId="{2CDFAA9A-D359-5B44-B5A4-62A37F587836}" dt="2023-01-05T15:42:34.839" v="958" actId="2696"/>
        <pc:sldMkLst>
          <pc:docMk/>
          <pc:sldMk cId="3727560648" sldId="2147470060"/>
        </pc:sldMkLst>
      </pc:sldChg>
      <pc:sldChg chg="addSp delSp modSp mod">
        <pc:chgData name="Steve Emerson" userId="5bd34996-1b24-4ca3-b046-fe04cd3b35ab" providerId="ADAL" clId="{2CDFAA9A-D359-5B44-B5A4-62A37F587836}" dt="2023-01-20T18:56:02.070" v="16483" actId="1038"/>
        <pc:sldMkLst>
          <pc:docMk/>
          <pc:sldMk cId="1892479453" sldId="2147470061"/>
        </pc:sldMkLst>
        <pc:spChg chg="add mod">
          <ac:chgData name="Steve Emerson" userId="5bd34996-1b24-4ca3-b046-fe04cd3b35ab" providerId="ADAL" clId="{2CDFAA9A-D359-5B44-B5A4-62A37F587836}" dt="2023-01-20T18:55:23.511" v="16471" actId="14100"/>
          <ac:spMkLst>
            <pc:docMk/>
            <pc:sldMk cId="1892479453" sldId="2147470061"/>
            <ac:spMk id="2" creationId="{49A9D82E-6261-A854-84BF-703287406692}"/>
          </ac:spMkLst>
        </pc:spChg>
        <pc:spChg chg="add mod">
          <ac:chgData name="Steve Emerson" userId="5bd34996-1b24-4ca3-b046-fe04cd3b35ab" providerId="ADAL" clId="{2CDFAA9A-D359-5B44-B5A4-62A37F587836}" dt="2023-01-20T18:55:06.454" v="16469" actId="1035"/>
          <ac:spMkLst>
            <pc:docMk/>
            <pc:sldMk cId="1892479453" sldId="2147470061"/>
            <ac:spMk id="4" creationId="{26966821-57A7-2DFB-AC99-1DBA9F16A8AF}"/>
          </ac:spMkLst>
        </pc:spChg>
        <pc:spChg chg="mod">
          <ac:chgData name="Steve Emerson" userId="5bd34996-1b24-4ca3-b046-fe04cd3b35ab" providerId="ADAL" clId="{2CDFAA9A-D359-5B44-B5A4-62A37F587836}" dt="2023-01-17T21:25:37.750" v="11502" actId="20577"/>
          <ac:spMkLst>
            <pc:docMk/>
            <pc:sldMk cId="1892479453" sldId="2147470061"/>
            <ac:spMk id="5" creationId="{4AD730EC-C70A-5F44-36B6-2B20F6BAF1D2}"/>
          </ac:spMkLst>
        </pc:spChg>
        <pc:spChg chg="add mod">
          <ac:chgData name="Steve Emerson" userId="5bd34996-1b24-4ca3-b046-fe04cd3b35ab" providerId="ADAL" clId="{2CDFAA9A-D359-5B44-B5A4-62A37F587836}" dt="2023-01-20T18:56:02.070" v="16483" actId="1038"/>
          <ac:spMkLst>
            <pc:docMk/>
            <pc:sldMk cId="1892479453" sldId="2147470061"/>
            <ac:spMk id="6" creationId="{2FD35DC8-D644-5DA9-3750-710ACC208D2E}"/>
          </ac:spMkLst>
        </pc:spChg>
        <pc:spChg chg="add mod">
          <ac:chgData name="Steve Emerson" userId="5bd34996-1b24-4ca3-b046-fe04cd3b35ab" providerId="ADAL" clId="{2CDFAA9A-D359-5B44-B5A4-62A37F587836}" dt="2023-01-20T18:55:06.454" v="16469" actId="1035"/>
          <ac:spMkLst>
            <pc:docMk/>
            <pc:sldMk cId="1892479453" sldId="2147470061"/>
            <ac:spMk id="7" creationId="{5CBC1D59-8F00-B279-0BF0-FBBB8DD01E80}"/>
          </ac:spMkLst>
        </pc:spChg>
        <pc:spChg chg="del">
          <ac:chgData name="Steve Emerson" userId="5bd34996-1b24-4ca3-b046-fe04cd3b35ab" providerId="ADAL" clId="{2CDFAA9A-D359-5B44-B5A4-62A37F587836}" dt="2023-01-05T15:35:29.560" v="554" actId="478"/>
          <ac:spMkLst>
            <pc:docMk/>
            <pc:sldMk cId="1892479453" sldId="2147470061"/>
            <ac:spMk id="7" creationId="{86080B4A-6694-EFAF-1D24-C91B568B5543}"/>
          </ac:spMkLst>
        </pc:spChg>
        <pc:spChg chg="add mod">
          <ac:chgData name="Steve Emerson" userId="5bd34996-1b24-4ca3-b046-fe04cd3b35ab" providerId="ADAL" clId="{2CDFAA9A-D359-5B44-B5A4-62A37F587836}" dt="2023-01-20T18:55:17.055" v="16470" actId="14100"/>
          <ac:spMkLst>
            <pc:docMk/>
            <pc:sldMk cId="1892479453" sldId="2147470061"/>
            <ac:spMk id="8" creationId="{17AD0E8F-F2E1-79E8-3440-762FE2DB6AE5}"/>
          </ac:spMkLst>
        </pc:spChg>
        <pc:spChg chg="del">
          <ac:chgData name="Steve Emerson" userId="5bd34996-1b24-4ca3-b046-fe04cd3b35ab" providerId="ADAL" clId="{2CDFAA9A-D359-5B44-B5A4-62A37F587836}" dt="2023-01-05T15:35:27.984" v="553" actId="478"/>
          <ac:spMkLst>
            <pc:docMk/>
            <pc:sldMk cId="1892479453" sldId="2147470061"/>
            <ac:spMk id="8" creationId="{8E3BBE83-AD6E-1746-A1FA-FD62529231B6}"/>
          </ac:spMkLst>
        </pc:spChg>
        <pc:spChg chg="del">
          <ac:chgData name="Steve Emerson" userId="5bd34996-1b24-4ca3-b046-fe04cd3b35ab" providerId="ADAL" clId="{2CDFAA9A-D359-5B44-B5A4-62A37F587836}" dt="2023-01-05T15:35:26.904" v="552" actId="478"/>
          <ac:spMkLst>
            <pc:docMk/>
            <pc:sldMk cId="1892479453" sldId="2147470061"/>
            <ac:spMk id="9" creationId="{B122BCEF-C236-BB2D-CCB1-0AC45A2745AE}"/>
          </ac:spMkLst>
        </pc:spChg>
        <pc:spChg chg="add del mod topLvl">
          <ac:chgData name="Steve Emerson" userId="5bd34996-1b24-4ca3-b046-fe04cd3b35ab" providerId="ADAL" clId="{2CDFAA9A-D359-5B44-B5A4-62A37F587836}" dt="2023-01-20T18:48:01.174" v="16426" actId="1038"/>
          <ac:spMkLst>
            <pc:docMk/>
            <pc:sldMk cId="1892479453" sldId="2147470061"/>
            <ac:spMk id="9" creationId="{C288D739-25C1-8861-A0F7-6371C5622EF2}"/>
          </ac:spMkLst>
        </pc:spChg>
        <pc:grpChg chg="add del mod">
          <ac:chgData name="Steve Emerson" userId="5bd34996-1b24-4ca3-b046-fe04cd3b35ab" providerId="ADAL" clId="{2CDFAA9A-D359-5B44-B5A4-62A37F587836}" dt="2023-01-20T18:47:45.663" v="16417" actId="165"/>
          <ac:grpSpMkLst>
            <pc:docMk/>
            <pc:sldMk cId="1892479453" sldId="2147470061"/>
            <ac:grpSpMk id="10" creationId="{787DE968-DE2A-C1AC-E23D-DBFDB3EA12C8}"/>
          </ac:grpSpMkLst>
        </pc:grpChg>
        <pc:grpChg chg="add del">
          <ac:chgData name="Steve Emerson" userId="5bd34996-1b24-4ca3-b046-fe04cd3b35ab" providerId="ADAL" clId="{2CDFAA9A-D359-5B44-B5A4-62A37F587836}" dt="2023-01-20T18:54:14.456" v="16428" actId="478"/>
          <ac:grpSpMkLst>
            <pc:docMk/>
            <pc:sldMk cId="1892479453" sldId="2147470061"/>
            <ac:grpSpMk id="11" creationId="{402062E5-F1A5-9BE8-1896-948DDD6FDA49}"/>
          </ac:grpSpMkLst>
        </pc:grpChg>
        <pc:picChg chg="add del mod">
          <ac:chgData name="Steve Emerson" userId="5bd34996-1b24-4ca3-b046-fe04cd3b35ab" providerId="ADAL" clId="{2CDFAA9A-D359-5B44-B5A4-62A37F587836}" dt="2023-01-05T16:04:38.456" v="1341" actId="478"/>
          <ac:picMkLst>
            <pc:docMk/>
            <pc:sldMk cId="1892479453" sldId="2147470061"/>
            <ac:picMk id="2" creationId="{FE260D88-9C05-D665-2625-E465A946029A}"/>
          </ac:picMkLst>
        </pc:picChg>
        <pc:picChg chg="add mod topLvl">
          <ac:chgData name="Steve Emerson" userId="5bd34996-1b24-4ca3-b046-fe04cd3b35ab" providerId="ADAL" clId="{2CDFAA9A-D359-5B44-B5A4-62A37F587836}" dt="2023-01-20T18:47:53.812" v="16422" actId="1038"/>
          <ac:picMkLst>
            <pc:docMk/>
            <pc:sldMk cId="1892479453" sldId="2147470061"/>
            <ac:picMk id="3" creationId="{7E74D69D-E06B-0FC2-B46F-D6F6B8CA81AB}"/>
          </ac:picMkLst>
        </pc:picChg>
        <pc:picChg chg="del">
          <ac:chgData name="Steve Emerson" userId="5bd34996-1b24-4ca3-b046-fe04cd3b35ab" providerId="ADAL" clId="{2CDFAA9A-D359-5B44-B5A4-62A37F587836}" dt="2023-01-05T15:35:24.339" v="551" actId="478"/>
          <ac:picMkLst>
            <pc:docMk/>
            <pc:sldMk cId="1892479453" sldId="2147470061"/>
            <ac:picMk id="4" creationId="{15BD0F4F-4515-C7DC-05F0-2D302F451FEC}"/>
          </ac:picMkLst>
        </pc:picChg>
        <pc:picChg chg="add del mod">
          <ac:chgData name="Steve Emerson" userId="5bd34996-1b24-4ca3-b046-fe04cd3b35ab" providerId="ADAL" clId="{2CDFAA9A-D359-5B44-B5A4-62A37F587836}" dt="2023-01-09T15:35:40.695" v="2060"/>
          <ac:picMkLst>
            <pc:docMk/>
            <pc:sldMk cId="1892479453" sldId="2147470061"/>
            <ac:picMk id="6" creationId="{7D081A20-F7E4-0512-9FF5-8642DF3F94E3}"/>
          </ac:picMkLst>
        </pc:picChg>
        <pc:picChg chg="add mod">
          <ac:chgData name="Steve Emerson" userId="5bd34996-1b24-4ca3-b046-fe04cd3b35ab" providerId="ADAL" clId="{2CDFAA9A-D359-5B44-B5A4-62A37F587836}" dt="2023-01-20T18:54:54.506" v="16450" actId="1076"/>
          <ac:picMkLst>
            <pc:docMk/>
            <pc:sldMk cId="1892479453" sldId="2147470061"/>
            <ac:picMk id="12" creationId="{B53CCEC4-EEED-5025-83F0-03A459D49668}"/>
          </ac:picMkLst>
        </pc:picChg>
      </pc:sldChg>
      <pc:sldChg chg="del">
        <pc:chgData name="Steve Emerson" userId="5bd34996-1b24-4ca3-b046-fe04cd3b35ab" providerId="ADAL" clId="{2CDFAA9A-D359-5B44-B5A4-62A37F587836}" dt="2023-01-05T15:35:44.881" v="575" actId="2696"/>
        <pc:sldMkLst>
          <pc:docMk/>
          <pc:sldMk cId="4164046420" sldId="2147470062"/>
        </pc:sldMkLst>
      </pc:sldChg>
      <pc:sldChg chg="del">
        <pc:chgData name="Steve Emerson" userId="5bd34996-1b24-4ca3-b046-fe04cd3b35ab" providerId="ADAL" clId="{2CDFAA9A-D359-5B44-B5A4-62A37F587836}" dt="2023-01-05T15:34:44.024" v="469" actId="2696"/>
        <pc:sldMkLst>
          <pc:docMk/>
          <pc:sldMk cId="3072259577" sldId="2147470063"/>
        </pc:sldMkLst>
      </pc:sldChg>
      <pc:sldChg chg="del">
        <pc:chgData name="Steve Emerson" userId="5bd34996-1b24-4ca3-b046-fe04cd3b35ab" providerId="ADAL" clId="{2CDFAA9A-D359-5B44-B5A4-62A37F587836}" dt="2023-01-05T15:34:44.005" v="468" actId="2696"/>
        <pc:sldMkLst>
          <pc:docMk/>
          <pc:sldMk cId="2432133152" sldId="2147470064"/>
        </pc:sldMkLst>
      </pc:sldChg>
      <pc:sldChg chg="del">
        <pc:chgData name="Steve Emerson" userId="5bd34996-1b24-4ca3-b046-fe04cd3b35ab" providerId="ADAL" clId="{2CDFAA9A-D359-5B44-B5A4-62A37F587836}" dt="2023-01-05T15:42:34.859" v="959" actId="2696"/>
        <pc:sldMkLst>
          <pc:docMk/>
          <pc:sldMk cId="4228071352" sldId="2147470065"/>
        </pc:sldMkLst>
      </pc:sldChg>
      <pc:sldChg chg="addSp delSp modSp mod">
        <pc:chgData name="Steve Emerson" userId="5bd34996-1b24-4ca3-b046-fe04cd3b35ab" providerId="ADAL" clId="{2CDFAA9A-D359-5B44-B5A4-62A37F587836}" dt="2023-01-24T13:37:37.173" v="19716" actId="20577"/>
        <pc:sldMkLst>
          <pc:docMk/>
          <pc:sldMk cId="3078745272" sldId="2147470066"/>
        </pc:sldMkLst>
        <pc:spChg chg="del">
          <ac:chgData name="Steve Emerson" userId="5bd34996-1b24-4ca3-b046-fe04cd3b35ab" providerId="ADAL" clId="{2CDFAA9A-D359-5B44-B5A4-62A37F587836}" dt="2023-01-05T15:43:56.384" v="1003" actId="478"/>
          <ac:spMkLst>
            <pc:docMk/>
            <pc:sldMk cId="3078745272" sldId="2147470066"/>
            <ac:spMk id="2" creationId="{428E3975-E6E7-D90D-280A-1FF5D3001BFE}"/>
          </ac:spMkLst>
        </pc:spChg>
        <pc:spChg chg="mod">
          <ac:chgData name="Steve Emerson" userId="5bd34996-1b24-4ca3-b046-fe04cd3b35ab" providerId="ADAL" clId="{2CDFAA9A-D359-5B44-B5A4-62A37F587836}" dt="2023-01-05T15:42:55.754" v="1000" actId="20577"/>
          <ac:spMkLst>
            <pc:docMk/>
            <pc:sldMk cId="3078745272" sldId="2147470066"/>
            <ac:spMk id="3" creationId="{15C48B5A-C1B2-DE46-A80A-EB1B721EBEDD}"/>
          </ac:spMkLst>
        </pc:spChg>
        <pc:spChg chg="add mod">
          <ac:chgData name="Steve Emerson" userId="5bd34996-1b24-4ca3-b046-fe04cd3b35ab" providerId="ADAL" clId="{2CDFAA9A-D359-5B44-B5A4-62A37F587836}" dt="2023-01-05T15:44:01.816" v="1009" actId="20577"/>
          <ac:spMkLst>
            <pc:docMk/>
            <pc:sldMk cId="3078745272" sldId="2147470066"/>
            <ac:spMk id="4" creationId="{A4FDDDEB-B3BF-3711-0492-DF8B548DA8A8}"/>
          </ac:spMkLst>
        </pc:spChg>
        <pc:spChg chg="mod">
          <ac:chgData name="Steve Emerson" userId="5bd34996-1b24-4ca3-b046-fe04cd3b35ab" providerId="ADAL" clId="{2CDFAA9A-D359-5B44-B5A4-62A37F587836}" dt="2023-01-17T20:55:24.470" v="10804" actId="20577"/>
          <ac:spMkLst>
            <pc:docMk/>
            <pc:sldMk cId="3078745272" sldId="2147470066"/>
            <ac:spMk id="6" creationId="{4E9EB6BD-8B43-48F5-9AD6-9E3BDAA55C1A}"/>
          </ac:spMkLst>
        </pc:spChg>
        <pc:spChg chg="add mod">
          <ac:chgData name="Steve Emerson" userId="5bd34996-1b24-4ca3-b046-fe04cd3b35ab" providerId="ADAL" clId="{2CDFAA9A-D359-5B44-B5A4-62A37F587836}" dt="2023-01-24T13:37:37.173" v="19716" actId="20577"/>
          <ac:spMkLst>
            <pc:docMk/>
            <pc:sldMk cId="3078745272" sldId="2147470066"/>
            <ac:spMk id="11" creationId="{B61F8C23-ACCD-ADF4-7066-41E3A43F1B5C}"/>
          </ac:spMkLst>
        </pc:spChg>
        <pc:spChg chg="mod">
          <ac:chgData name="Steve Emerson" userId="5bd34996-1b24-4ca3-b046-fe04cd3b35ab" providerId="ADAL" clId="{2CDFAA9A-D359-5B44-B5A4-62A37F587836}" dt="2023-01-17T21:01:16.959" v="11093" actId="20577"/>
          <ac:spMkLst>
            <pc:docMk/>
            <pc:sldMk cId="3078745272" sldId="2147470066"/>
            <ac:spMk id="14" creationId="{FB5148D7-6DDD-AA45-94E1-4515EDBEFB37}"/>
          </ac:spMkLst>
        </pc:spChg>
        <pc:grpChg chg="del">
          <ac:chgData name="Steve Emerson" userId="5bd34996-1b24-4ca3-b046-fe04cd3b35ab" providerId="ADAL" clId="{2CDFAA9A-D359-5B44-B5A4-62A37F587836}" dt="2023-01-05T15:43:57.976" v="1004" actId="478"/>
          <ac:grpSpMkLst>
            <pc:docMk/>
            <pc:sldMk cId="3078745272" sldId="2147470066"/>
            <ac:grpSpMk id="5" creationId="{A514D554-4F21-0255-B4C8-07113E4B5310}"/>
          </ac:grpSpMkLst>
        </pc:grpChg>
        <pc:picChg chg="del">
          <ac:chgData name="Steve Emerson" userId="5bd34996-1b24-4ca3-b046-fe04cd3b35ab" providerId="ADAL" clId="{2CDFAA9A-D359-5B44-B5A4-62A37F587836}" dt="2023-01-05T15:43:16.530" v="1002" actId="478"/>
          <ac:picMkLst>
            <pc:docMk/>
            <pc:sldMk cId="3078745272" sldId="2147470066"/>
            <ac:picMk id="13" creationId="{E55FC18B-88E0-D8CF-2EDF-35210B1F3BEF}"/>
          </ac:picMkLst>
        </pc:picChg>
        <pc:picChg chg="del">
          <ac:chgData name="Steve Emerson" userId="5bd34996-1b24-4ca3-b046-fe04cd3b35ab" providerId="ADAL" clId="{2CDFAA9A-D359-5B44-B5A4-62A37F587836}" dt="2023-01-05T15:44:26.009" v="1019" actId="478"/>
          <ac:picMkLst>
            <pc:docMk/>
            <pc:sldMk cId="3078745272" sldId="2147470066"/>
            <ac:picMk id="18" creationId="{12F31CE6-E982-A296-CED8-1E5765701148}"/>
          </ac:picMkLst>
        </pc:picChg>
      </pc:sldChg>
      <pc:sldChg chg="modSp mod">
        <pc:chgData name="Steve Emerson" userId="5bd34996-1b24-4ca3-b046-fe04cd3b35ab" providerId="ADAL" clId="{2CDFAA9A-D359-5B44-B5A4-62A37F587836}" dt="2023-01-17T21:08:33.973" v="11249" actId="20577"/>
        <pc:sldMkLst>
          <pc:docMk/>
          <pc:sldMk cId="4190659245" sldId="2147470067"/>
        </pc:sldMkLst>
        <pc:spChg chg="mod">
          <ac:chgData name="Steve Emerson" userId="5bd34996-1b24-4ca3-b046-fe04cd3b35ab" providerId="ADAL" clId="{2CDFAA9A-D359-5B44-B5A4-62A37F587836}" dt="2023-01-05T15:44:34.082" v="1020"/>
          <ac:spMkLst>
            <pc:docMk/>
            <pc:sldMk cId="4190659245" sldId="2147470067"/>
            <ac:spMk id="4" creationId="{A3F60978-78EB-894F-8579-EE52C1210074}"/>
          </ac:spMkLst>
        </pc:spChg>
        <pc:spChg chg="mod">
          <ac:chgData name="Steve Emerson" userId="5bd34996-1b24-4ca3-b046-fe04cd3b35ab" providerId="ADAL" clId="{2CDFAA9A-D359-5B44-B5A4-62A37F587836}" dt="2023-01-17T21:02:35.744" v="11122" actId="313"/>
          <ac:spMkLst>
            <pc:docMk/>
            <pc:sldMk cId="4190659245" sldId="2147470067"/>
            <ac:spMk id="10" creationId="{E9055151-BE65-7040-9167-7495C7BF839E}"/>
          </ac:spMkLst>
        </pc:spChg>
        <pc:spChg chg="mod">
          <ac:chgData name="Steve Emerson" userId="5bd34996-1b24-4ca3-b046-fe04cd3b35ab" providerId="ADAL" clId="{2CDFAA9A-D359-5B44-B5A4-62A37F587836}" dt="2023-01-17T21:08:33.973" v="11249" actId="20577"/>
          <ac:spMkLst>
            <pc:docMk/>
            <pc:sldMk cId="4190659245" sldId="2147470067"/>
            <ac:spMk id="19" creationId="{FE251D04-D99E-B6F9-CEAC-A165D4834215}"/>
          </ac:spMkLst>
        </pc:spChg>
        <pc:spChg chg="mod">
          <ac:chgData name="Steve Emerson" userId="5bd34996-1b24-4ca3-b046-fe04cd3b35ab" providerId="ADAL" clId="{2CDFAA9A-D359-5B44-B5A4-62A37F587836}" dt="2023-01-17T21:04:28.447" v="11172" actId="20577"/>
          <ac:spMkLst>
            <pc:docMk/>
            <pc:sldMk cId="4190659245" sldId="2147470067"/>
            <ac:spMk id="20" creationId="{6742E768-3F87-45F3-AA52-012F4E830B87}"/>
          </ac:spMkLst>
        </pc:spChg>
      </pc:sldChg>
      <pc:sldChg chg="modSp mod">
        <pc:chgData name="Steve Emerson" userId="5bd34996-1b24-4ca3-b046-fe04cd3b35ab" providerId="ADAL" clId="{2CDFAA9A-D359-5B44-B5A4-62A37F587836}" dt="2023-01-20T14:47:30.615" v="16115" actId="20577"/>
        <pc:sldMkLst>
          <pc:docMk/>
          <pc:sldMk cId="1354785084" sldId="2147470068"/>
        </pc:sldMkLst>
        <pc:spChg chg="mod">
          <ac:chgData name="Steve Emerson" userId="5bd34996-1b24-4ca3-b046-fe04cd3b35ab" providerId="ADAL" clId="{2CDFAA9A-D359-5B44-B5A4-62A37F587836}" dt="2023-01-05T15:45:19.844" v="1052"/>
          <ac:spMkLst>
            <pc:docMk/>
            <pc:sldMk cId="1354785084" sldId="2147470068"/>
            <ac:spMk id="2" creationId="{00000000-0000-0000-0000-000000000000}"/>
          </ac:spMkLst>
        </pc:spChg>
        <pc:spChg chg="mod">
          <ac:chgData name="Steve Emerson" userId="5bd34996-1b24-4ca3-b046-fe04cd3b35ab" providerId="ADAL" clId="{2CDFAA9A-D359-5B44-B5A4-62A37F587836}" dt="2023-01-17T21:08:56.652" v="11252" actId="20577"/>
          <ac:spMkLst>
            <pc:docMk/>
            <pc:sldMk cId="1354785084" sldId="2147470068"/>
            <ac:spMk id="3" creationId="{64AD5CC2-2B59-D54C-6BF9-DFE8366E4D97}"/>
          </ac:spMkLst>
        </pc:spChg>
        <pc:spChg chg="mod">
          <ac:chgData name="Steve Emerson" userId="5bd34996-1b24-4ca3-b046-fe04cd3b35ab" providerId="ADAL" clId="{2CDFAA9A-D359-5B44-B5A4-62A37F587836}" dt="2023-01-05T15:47:39.132" v="1141" actId="20577"/>
          <ac:spMkLst>
            <pc:docMk/>
            <pc:sldMk cId="1354785084" sldId="2147470068"/>
            <ac:spMk id="13" creationId="{04F44817-44B2-82CB-0A69-413DCE4481C4}"/>
          </ac:spMkLst>
        </pc:spChg>
        <pc:spChg chg="mod">
          <ac:chgData name="Steve Emerson" userId="5bd34996-1b24-4ca3-b046-fe04cd3b35ab" providerId="ADAL" clId="{2CDFAA9A-D359-5B44-B5A4-62A37F587836}" dt="2023-01-05T15:48:00.381" v="1153"/>
          <ac:spMkLst>
            <pc:docMk/>
            <pc:sldMk cId="1354785084" sldId="2147470068"/>
            <ac:spMk id="14" creationId="{E852459E-0F56-ADD7-C16A-9A382670728D}"/>
          </ac:spMkLst>
        </pc:spChg>
        <pc:spChg chg="mod">
          <ac:chgData name="Steve Emerson" userId="5bd34996-1b24-4ca3-b046-fe04cd3b35ab" providerId="ADAL" clId="{2CDFAA9A-D359-5B44-B5A4-62A37F587836}" dt="2023-01-05T15:47:15.853" v="1074" actId="20577"/>
          <ac:spMkLst>
            <pc:docMk/>
            <pc:sldMk cId="1354785084" sldId="2147470068"/>
            <ac:spMk id="23" creationId="{A581CE8F-ABCF-E1BF-F09E-6ABEE5FD523C}"/>
          </ac:spMkLst>
        </pc:spChg>
        <pc:spChg chg="mod">
          <ac:chgData name="Steve Emerson" userId="5bd34996-1b24-4ca3-b046-fe04cd3b35ab" providerId="ADAL" clId="{2CDFAA9A-D359-5B44-B5A4-62A37F587836}" dt="2023-01-20T14:47:30.615" v="16115" actId="20577"/>
          <ac:spMkLst>
            <pc:docMk/>
            <pc:sldMk cId="1354785084" sldId="2147470068"/>
            <ac:spMk id="25" creationId="{2ADED5BD-B490-D832-E5DC-444B2E3CBD4C}"/>
          </ac:spMkLst>
        </pc:spChg>
        <pc:spChg chg="mod">
          <ac:chgData name="Steve Emerson" userId="5bd34996-1b24-4ca3-b046-fe04cd3b35ab" providerId="ADAL" clId="{2CDFAA9A-D359-5B44-B5A4-62A37F587836}" dt="2023-01-05T15:48:10.626" v="1164" actId="20577"/>
          <ac:spMkLst>
            <pc:docMk/>
            <pc:sldMk cId="1354785084" sldId="2147470068"/>
            <ac:spMk id="26" creationId="{CEC0B5DF-0D02-E434-788F-426B0BEF771A}"/>
          </ac:spMkLst>
        </pc:spChg>
      </pc:sldChg>
      <pc:sldChg chg="delSp modSp mod">
        <pc:chgData name="Steve Emerson" userId="5bd34996-1b24-4ca3-b046-fe04cd3b35ab" providerId="ADAL" clId="{2CDFAA9A-D359-5B44-B5A4-62A37F587836}" dt="2023-01-05T15:48:38.031" v="1174" actId="478"/>
        <pc:sldMkLst>
          <pc:docMk/>
          <pc:sldMk cId="540573400" sldId="2147470069"/>
        </pc:sldMkLst>
        <pc:spChg chg="mod">
          <ac:chgData name="Steve Emerson" userId="5bd34996-1b24-4ca3-b046-fe04cd3b35ab" providerId="ADAL" clId="{2CDFAA9A-D359-5B44-B5A4-62A37F587836}" dt="2023-01-05T15:48:29.519" v="1169" actId="5793"/>
          <ac:spMkLst>
            <pc:docMk/>
            <pc:sldMk cId="540573400" sldId="2147470069"/>
            <ac:spMk id="4" creationId="{20358C4B-C26A-3370-1BCC-3C97E839CDE9}"/>
          </ac:spMkLst>
        </pc:spChg>
        <pc:spChg chg="del">
          <ac:chgData name="Steve Emerson" userId="5bd34996-1b24-4ca3-b046-fe04cd3b35ab" providerId="ADAL" clId="{2CDFAA9A-D359-5B44-B5A4-62A37F587836}" dt="2023-01-05T15:48:38.031" v="1174" actId="478"/>
          <ac:spMkLst>
            <pc:docMk/>
            <pc:sldMk cId="540573400" sldId="2147470069"/>
            <ac:spMk id="5" creationId="{4F5F03B1-3C19-FF5E-E9CD-75BDFBAD185F}"/>
          </ac:spMkLst>
        </pc:spChg>
        <pc:spChg chg="del">
          <ac:chgData name="Steve Emerson" userId="5bd34996-1b24-4ca3-b046-fe04cd3b35ab" providerId="ADAL" clId="{2CDFAA9A-D359-5B44-B5A4-62A37F587836}" dt="2023-01-05T15:48:36.432" v="1173" actId="478"/>
          <ac:spMkLst>
            <pc:docMk/>
            <pc:sldMk cId="540573400" sldId="2147470069"/>
            <ac:spMk id="10" creationId="{547D6D79-4AFE-680C-8A96-95FBCBF91DCD}"/>
          </ac:spMkLst>
        </pc:spChg>
        <pc:spChg chg="del">
          <ac:chgData name="Steve Emerson" userId="5bd34996-1b24-4ca3-b046-fe04cd3b35ab" providerId="ADAL" clId="{2CDFAA9A-D359-5B44-B5A4-62A37F587836}" dt="2023-01-05T15:48:34.317" v="1172" actId="478"/>
          <ac:spMkLst>
            <pc:docMk/>
            <pc:sldMk cId="540573400" sldId="2147470069"/>
            <ac:spMk id="11" creationId="{F1381D6C-B6F0-1973-ABD6-B7228A7F5128}"/>
          </ac:spMkLst>
        </pc:spChg>
        <pc:spChg chg="del">
          <ac:chgData name="Steve Emerson" userId="5bd34996-1b24-4ca3-b046-fe04cd3b35ab" providerId="ADAL" clId="{2CDFAA9A-D359-5B44-B5A4-62A37F587836}" dt="2023-01-05T15:48:32.742" v="1171" actId="478"/>
          <ac:spMkLst>
            <pc:docMk/>
            <pc:sldMk cId="540573400" sldId="2147470069"/>
            <ac:spMk id="12" creationId="{D2D821CF-B1CC-9554-3CCA-C0046A8BF6DF}"/>
          </ac:spMkLst>
        </pc:spChg>
        <pc:picChg chg="del">
          <ac:chgData name="Steve Emerson" userId="5bd34996-1b24-4ca3-b046-fe04cd3b35ab" providerId="ADAL" clId="{2CDFAA9A-D359-5B44-B5A4-62A37F587836}" dt="2023-01-05T15:48:31.166" v="1170" actId="478"/>
          <ac:picMkLst>
            <pc:docMk/>
            <pc:sldMk cId="540573400" sldId="2147470069"/>
            <ac:picMk id="9" creationId="{89B2D824-2418-6A29-A50F-CB38E3735BE8}"/>
          </ac:picMkLst>
        </pc:picChg>
      </pc:sldChg>
      <pc:sldChg chg="del">
        <pc:chgData name="Steve Emerson" userId="5bd34996-1b24-4ca3-b046-fe04cd3b35ab" providerId="ADAL" clId="{2CDFAA9A-D359-5B44-B5A4-62A37F587836}" dt="2023-01-05T15:48:55.906" v="1180" actId="2696"/>
        <pc:sldMkLst>
          <pc:docMk/>
          <pc:sldMk cId="3434307653" sldId="2147470070"/>
        </pc:sldMkLst>
      </pc:sldChg>
      <pc:sldChg chg="del">
        <pc:chgData name="Steve Emerson" userId="5bd34996-1b24-4ca3-b046-fe04cd3b35ab" providerId="ADAL" clId="{2CDFAA9A-D359-5B44-B5A4-62A37F587836}" dt="2023-01-05T15:48:55.908" v="1181" actId="2696"/>
        <pc:sldMkLst>
          <pc:docMk/>
          <pc:sldMk cId="2702207497" sldId="2147470071"/>
        </pc:sldMkLst>
      </pc:sldChg>
      <pc:sldChg chg="delSp mod">
        <pc:chgData name="Steve Emerson" userId="5bd34996-1b24-4ca3-b046-fe04cd3b35ab" providerId="ADAL" clId="{2CDFAA9A-D359-5B44-B5A4-62A37F587836}" dt="2023-01-05T15:48:42.658" v="1176" actId="478"/>
        <pc:sldMkLst>
          <pc:docMk/>
          <pc:sldMk cId="4188840740" sldId="2147470072"/>
        </pc:sldMkLst>
        <pc:spChg chg="del">
          <ac:chgData name="Steve Emerson" userId="5bd34996-1b24-4ca3-b046-fe04cd3b35ab" providerId="ADAL" clId="{2CDFAA9A-D359-5B44-B5A4-62A37F587836}" dt="2023-01-05T15:48:42.658" v="1176" actId="478"/>
          <ac:spMkLst>
            <pc:docMk/>
            <pc:sldMk cId="4188840740" sldId="2147470072"/>
            <ac:spMk id="5" creationId="{4F5F03B1-3C19-FF5E-E9CD-75BDFBAD185F}"/>
          </ac:spMkLst>
        </pc:spChg>
        <pc:picChg chg="del">
          <ac:chgData name="Steve Emerson" userId="5bd34996-1b24-4ca3-b046-fe04cd3b35ab" providerId="ADAL" clId="{2CDFAA9A-D359-5B44-B5A4-62A37F587836}" dt="2023-01-05T15:48:41.071" v="1175" actId="478"/>
          <ac:picMkLst>
            <pc:docMk/>
            <pc:sldMk cId="4188840740" sldId="2147470072"/>
            <ac:picMk id="2" creationId="{30B7B776-59AE-1575-A92E-AC162733D0AF}"/>
          </ac:picMkLst>
        </pc:picChg>
      </pc:sldChg>
      <pc:sldChg chg="del">
        <pc:chgData name="Steve Emerson" userId="5bd34996-1b24-4ca3-b046-fe04cd3b35ab" providerId="ADAL" clId="{2CDFAA9A-D359-5B44-B5A4-62A37F587836}" dt="2023-01-05T15:48:55.900" v="1179" actId="2696"/>
        <pc:sldMkLst>
          <pc:docMk/>
          <pc:sldMk cId="2918853108" sldId="2147470073"/>
        </pc:sldMkLst>
      </pc:sldChg>
      <pc:sldChg chg="del">
        <pc:chgData name="Steve Emerson" userId="5bd34996-1b24-4ca3-b046-fe04cd3b35ab" providerId="ADAL" clId="{2CDFAA9A-D359-5B44-B5A4-62A37F587836}" dt="2023-01-05T15:42:34.875" v="960" actId="2696"/>
        <pc:sldMkLst>
          <pc:docMk/>
          <pc:sldMk cId="1260437327" sldId="2147470074"/>
        </pc:sldMkLst>
      </pc:sldChg>
      <pc:sldChg chg="modSp add mod">
        <pc:chgData name="Steve Emerson" userId="5bd34996-1b24-4ca3-b046-fe04cd3b35ab" providerId="ADAL" clId="{2CDFAA9A-D359-5B44-B5A4-62A37F587836}" dt="2023-01-24T13:35:03.879" v="19638" actId="555"/>
        <pc:sldMkLst>
          <pc:docMk/>
          <pc:sldMk cId="279754450" sldId="2147470077"/>
        </pc:sldMkLst>
        <pc:spChg chg="mod">
          <ac:chgData name="Steve Emerson" userId="5bd34996-1b24-4ca3-b046-fe04cd3b35ab" providerId="ADAL" clId="{2CDFAA9A-D359-5B44-B5A4-62A37F587836}" dt="2023-01-24T13:35:03.879" v="19638" actId="555"/>
          <ac:spMkLst>
            <pc:docMk/>
            <pc:sldMk cId="279754450" sldId="2147470077"/>
            <ac:spMk id="23" creationId="{EDC04409-DA4F-4F46-B8AE-EFA93959F63D}"/>
          </ac:spMkLst>
        </pc:spChg>
        <pc:spChg chg="mod">
          <ac:chgData name="Steve Emerson" userId="5bd34996-1b24-4ca3-b046-fe04cd3b35ab" providerId="ADAL" clId="{2CDFAA9A-D359-5B44-B5A4-62A37F587836}" dt="2023-01-24T13:35:03.879" v="19638" actId="555"/>
          <ac:spMkLst>
            <pc:docMk/>
            <pc:sldMk cId="279754450" sldId="2147470077"/>
            <ac:spMk id="24" creationId="{8A4A9EFA-BEA8-FBFA-3FF6-FA3EB22C89F6}"/>
          </ac:spMkLst>
        </pc:spChg>
        <pc:spChg chg="mod">
          <ac:chgData name="Steve Emerson" userId="5bd34996-1b24-4ca3-b046-fe04cd3b35ab" providerId="ADAL" clId="{2CDFAA9A-D359-5B44-B5A4-62A37F587836}" dt="2023-01-24T13:35:03.879" v="19638" actId="555"/>
          <ac:spMkLst>
            <pc:docMk/>
            <pc:sldMk cId="279754450" sldId="2147470077"/>
            <ac:spMk id="25" creationId="{072998FD-11A0-7A14-4DD3-CF9D2530D597}"/>
          </ac:spMkLst>
        </pc:spChg>
        <pc:spChg chg="mod">
          <ac:chgData name="Steve Emerson" userId="5bd34996-1b24-4ca3-b046-fe04cd3b35ab" providerId="ADAL" clId="{2CDFAA9A-D359-5B44-B5A4-62A37F587836}" dt="2023-01-24T13:35:03.879" v="19638" actId="555"/>
          <ac:spMkLst>
            <pc:docMk/>
            <pc:sldMk cId="279754450" sldId="2147470077"/>
            <ac:spMk id="26" creationId="{CCF71044-0443-C20E-1904-9D3E0C312C7D}"/>
          </ac:spMkLst>
        </pc:spChg>
        <pc:spChg chg="mod">
          <ac:chgData name="Steve Emerson" userId="5bd34996-1b24-4ca3-b046-fe04cd3b35ab" providerId="ADAL" clId="{2CDFAA9A-D359-5B44-B5A4-62A37F587836}" dt="2023-01-24T13:35:03.879" v="19638" actId="555"/>
          <ac:spMkLst>
            <pc:docMk/>
            <pc:sldMk cId="279754450" sldId="2147470077"/>
            <ac:spMk id="27" creationId="{860968F0-F402-A87C-12DF-A95860E2E9DF}"/>
          </ac:spMkLst>
        </pc:spChg>
        <pc:spChg chg="mod">
          <ac:chgData name="Steve Emerson" userId="5bd34996-1b24-4ca3-b046-fe04cd3b35ab" providerId="ADAL" clId="{2CDFAA9A-D359-5B44-B5A4-62A37F587836}" dt="2023-01-24T13:35:03.879" v="19638" actId="555"/>
          <ac:spMkLst>
            <pc:docMk/>
            <pc:sldMk cId="279754450" sldId="2147470077"/>
            <ac:spMk id="69" creationId="{C6A8B6B2-5780-27B0-A049-B4413FA1FAC7}"/>
          </ac:spMkLst>
        </pc:spChg>
      </pc:sldChg>
      <pc:sldChg chg="modSp add del mod">
        <pc:chgData name="Steve Emerson" userId="5bd34996-1b24-4ca3-b046-fe04cd3b35ab" providerId="ADAL" clId="{2CDFAA9A-D359-5B44-B5A4-62A37F587836}" dt="2023-01-05T16:12:04.309" v="1502" actId="2696"/>
        <pc:sldMkLst>
          <pc:docMk/>
          <pc:sldMk cId="4145422750" sldId="2147470078"/>
        </pc:sldMkLst>
        <pc:spChg chg="mod">
          <ac:chgData name="Steve Emerson" userId="5bd34996-1b24-4ca3-b046-fe04cd3b35ab" providerId="ADAL" clId="{2CDFAA9A-D359-5B44-B5A4-62A37F587836}" dt="2023-01-05T15:36:05.621" v="593" actId="5793"/>
          <ac:spMkLst>
            <pc:docMk/>
            <pc:sldMk cId="4145422750" sldId="2147470078"/>
            <ac:spMk id="5" creationId="{4AD730EC-C70A-5F44-36B6-2B20F6BAF1D2}"/>
          </ac:spMkLst>
        </pc:spChg>
      </pc:sldChg>
      <pc:sldChg chg="addSp modSp add mod">
        <pc:chgData name="Steve Emerson" userId="5bd34996-1b24-4ca3-b046-fe04cd3b35ab" providerId="ADAL" clId="{2CDFAA9A-D359-5B44-B5A4-62A37F587836}" dt="2023-01-24T13:36:30.334" v="19678" actId="1038"/>
        <pc:sldMkLst>
          <pc:docMk/>
          <pc:sldMk cId="3969870774" sldId="2147470079"/>
        </pc:sldMkLst>
        <pc:spChg chg="mod">
          <ac:chgData name="Steve Emerson" userId="5bd34996-1b24-4ca3-b046-fe04cd3b35ab" providerId="ADAL" clId="{2CDFAA9A-D359-5B44-B5A4-62A37F587836}" dt="2023-01-05T15:38:31.952" v="690" actId="20577"/>
          <ac:spMkLst>
            <pc:docMk/>
            <pc:sldMk cId="3969870774" sldId="2147470079"/>
            <ac:spMk id="3" creationId="{15C48B5A-C1B2-DE46-A80A-EB1B721EBEDD}"/>
          </ac:spMkLst>
        </pc:spChg>
        <pc:spChg chg="add mod">
          <ac:chgData name="Steve Emerson" userId="5bd34996-1b24-4ca3-b046-fe04cd3b35ab" providerId="ADAL" clId="{2CDFAA9A-D359-5B44-B5A4-62A37F587836}" dt="2023-01-24T13:36:23.882" v="19667" actId="1035"/>
          <ac:spMkLst>
            <pc:docMk/>
            <pc:sldMk cId="3969870774" sldId="2147470079"/>
            <ac:spMk id="4" creationId="{EACE3229-D210-CFBC-5A52-37F2A09B6469}"/>
          </ac:spMkLst>
        </pc:spChg>
        <pc:spChg chg="mod">
          <ac:chgData name="Steve Emerson" userId="5bd34996-1b24-4ca3-b046-fe04cd3b35ab" providerId="ADAL" clId="{2CDFAA9A-D359-5B44-B5A4-62A37F587836}" dt="2023-01-17T14:31:12.295" v="8095" actId="14100"/>
          <ac:spMkLst>
            <pc:docMk/>
            <pc:sldMk cId="3969870774" sldId="2147470079"/>
            <ac:spMk id="6" creationId="{4E9EB6BD-8B43-48F5-9AD6-9E3BDAA55C1A}"/>
          </ac:spMkLst>
        </pc:spChg>
        <pc:spChg chg="mod">
          <ac:chgData name="Steve Emerson" userId="5bd34996-1b24-4ca3-b046-fe04cd3b35ab" providerId="ADAL" clId="{2CDFAA9A-D359-5B44-B5A4-62A37F587836}" dt="2023-01-20T14:26:50.469" v="15671" actId="20577"/>
          <ac:spMkLst>
            <pc:docMk/>
            <pc:sldMk cId="3969870774" sldId="2147470079"/>
            <ac:spMk id="14" creationId="{FB5148D7-6DDD-AA45-94E1-4515EDBEFB37}"/>
          </ac:spMkLst>
        </pc:spChg>
        <pc:picChg chg="mod">
          <ac:chgData name="Steve Emerson" userId="5bd34996-1b24-4ca3-b046-fe04cd3b35ab" providerId="ADAL" clId="{2CDFAA9A-D359-5B44-B5A4-62A37F587836}" dt="2023-01-24T13:36:30.334" v="19678" actId="1038"/>
          <ac:picMkLst>
            <pc:docMk/>
            <pc:sldMk cId="3969870774" sldId="2147470079"/>
            <ac:picMk id="12" creationId="{3BB9B27B-BC42-81F1-4A7F-1F14B4DC1A59}"/>
          </ac:picMkLst>
        </pc:picChg>
      </pc:sldChg>
      <pc:sldChg chg="add">
        <pc:chgData name="Steve Emerson" userId="5bd34996-1b24-4ca3-b046-fe04cd3b35ab" providerId="ADAL" clId="{2CDFAA9A-D359-5B44-B5A4-62A37F587836}" dt="2023-01-05T15:42:37.249" v="961" actId="2890"/>
        <pc:sldMkLst>
          <pc:docMk/>
          <pc:sldMk cId="2298626959" sldId="2147470080"/>
        </pc:sldMkLst>
      </pc:sldChg>
      <pc:sldChg chg="add">
        <pc:chgData name="Steve Emerson" userId="5bd34996-1b24-4ca3-b046-fe04cd3b35ab" providerId="ADAL" clId="{2CDFAA9A-D359-5B44-B5A4-62A37F587836}" dt="2023-01-05T15:42:42.179" v="962" actId="2890"/>
        <pc:sldMkLst>
          <pc:docMk/>
          <pc:sldMk cId="3091032319" sldId="2147470081"/>
        </pc:sldMkLst>
      </pc:sldChg>
      <pc:sldChg chg="modSp add mod">
        <pc:chgData name="Steve Emerson" userId="5bd34996-1b24-4ca3-b046-fe04cd3b35ab" providerId="ADAL" clId="{2CDFAA9A-D359-5B44-B5A4-62A37F587836}" dt="2023-01-17T21:10:21.471" v="11259" actId="313"/>
        <pc:sldMkLst>
          <pc:docMk/>
          <pc:sldMk cId="3557093367" sldId="2147470082"/>
        </pc:sldMkLst>
        <pc:spChg chg="mod">
          <ac:chgData name="Steve Emerson" userId="5bd34996-1b24-4ca3-b046-fe04cd3b35ab" providerId="ADAL" clId="{2CDFAA9A-D359-5B44-B5A4-62A37F587836}" dt="2023-01-17T21:10:21.471" v="11259" actId="313"/>
          <ac:spMkLst>
            <pc:docMk/>
            <pc:sldMk cId="3557093367" sldId="2147470082"/>
            <ac:spMk id="4" creationId="{20358C4B-C26A-3370-1BCC-3C97E839CDE9}"/>
          </ac:spMkLst>
        </pc:spChg>
      </pc:sldChg>
      <pc:sldChg chg="add">
        <pc:chgData name="Steve Emerson" userId="5bd34996-1b24-4ca3-b046-fe04cd3b35ab" providerId="ADAL" clId="{2CDFAA9A-D359-5B44-B5A4-62A37F587836}" dt="2023-01-05T15:48:51.259" v="1178" actId="2890"/>
        <pc:sldMkLst>
          <pc:docMk/>
          <pc:sldMk cId="727797696" sldId="2147470083"/>
        </pc:sldMkLst>
      </pc:sldChg>
      <pc:sldChg chg="addSp delSp modSp add mod">
        <pc:chgData name="Steve Emerson" userId="5bd34996-1b24-4ca3-b046-fe04cd3b35ab" providerId="ADAL" clId="{2CDFAA9A-D359-5B44-B5A4-62A37F587836}" dt="2023-01-17T21:18:20.386" v="11358" actId="20577"/>
        <pc:sldMkLst>
          <pc:docMk/>
          <pc:sldMk cId="326868940" sldId="2147470084"/>
        </pc:sldMkLst>
        <pc:spChg chg="mod">
          <ac:chgData name="Steve Emerson" userId="5bd34996-1b24-4ca3-b046-fe04cd3b35ab" providerId="ADAL" clId="{2CDFAA9A-D359-5B44-B5A4-62A37F587836}" dt="2023-01-17T20:16:07.573" v="9555" actId="14100"/>
          <ac:spMkLst>
            <pc:docMk/>
            <pc:sldMk cId="326868940" sldId="2147470084"/>
            <ac:spMk id="2" creationId="{7FCADC26-036D-E2C4-40F7-2FE0DE72A4B2}"/>
          </ac:spMkLst>
        </pc:spChg>
        <pc:spChg chg="add del mod">
          <ac:chgData name="Steve Emerson" userId="5bd34996-1b24-4ca3-b046-fe04cd3b35ab" providerId="ADAL" clId="{2CDFAA9A-D359-5B44-B5A4-62A37F587836}" dt="2023-01-09T20:04:06.109" v="3689"/>
          <ac:spMkLst>
            <pc:docMk/>
            <pc:sldMk cId="326868940" sldId="2147470084"/>
            <ac:spMk id="4" creationId="{4B1B7582-FC49-D6D3-BA98-E7B9CF89F394}"/>
          </ac:spMkLst>
        </pc:spChg>
        <pc:spChg chg="mod">
          <ac:chgData name="Steve Emerson" userId="5bd34996-1b24-4ca3-b046-fe04cd3b35ab" providerId="ADAL" clId="{2CDFAA9A-D359-5B44-B5A4-62A37F587836}" dt="2023-01-17T21:18:20.386" v="11358" actId="20577"/>
          <ac:spMkLst>
            <pc:docMk/>
            <pc:sldMk cId="326868940" sldId="2147470084"/>
            <ac:spMk id="5" creationId="{4AD730EC-C70A-5F44-36B6-2B20F6BAF1D2}"/>
          </ac:spMkLst>
        </pc:spChg>
        <pc:spChg chg="add del mod">
          <ac:chgData name="Steve Emerson" userId="5bd34996-1b24-4ca3-b046-fe04cd3b35ab" providerId="ADAL" clId="{2CDFAA9A-D359-5B44-B5A4-62A37F587836}" dt="2023-01-09T20:04:06.109" v="3689"/>
          <ac:spMkLst>
            <pc:docMk/>
            <pc:sldMk cId="326868940" sldId="2147470084"/>
            <ac:spMk id="6" creationId="{3FB5EAED-5498-D30D-EC9C-8B2642660018}"/>
          </ac:spMkLst>
        </pc:spChg>
        <pc:spChg chg="add mod">
          <ac:chgData name="Steve Emerson" userId="5bd34996-1b24-4ca3-b046-fe04cd3b35ab" providerId="ADAL" clId="{2CDFAA9A-D359-5B44-B5A4-62A37F587836}" dt="2023-01-17T21:14:16" v="11269" actId="14100"/>
          <ac:spMkLst>
            <pc:docMk/>
            <pc:sldMk cId="326868940" sldId="2147470084"/>
            <ac:spMk id="9" creationId="{AA530583-E957-3AEF-7942-E182E93252A6}"/>
          </ac:spMkLst>
        </pc:spChg>
        <pc:picChg chg="del">
          <ac:chgData name="Steve Emerson" userId="5bd34996-1b24-4ca3-b046-fe04cd3b35ab" providerId="ADAL" clId="{2CDFAA9A-D359-5B44-B5A4-62A37F587836}" dt="2023-01-17T20:12:57.129" v="9365" actId="478"/>
          <ac:picMkLst>
            <pc:docMk/>
            <pc:sldMk cId="326868940" sldId="2147470084"/>
            <ac:picMk id="3" creationId="{7E74D69D-E06B-0FC2-B46F-D6F6B8CA81AB}"/>
          </ac:picMkLst>
        </pc:picChg>
        <pc:picChg chg="add del mod">
          <ac:chgData name="Steve Emerson" userId="5bd34996-1b24-4ca3-b046-fe04cd3b35ab" providerId="ADAL" clId="{2CDFAA9A-D359-5B44-B5A4-62A37F587836}" dt="2023-01-17T20:13:14.904" v="9367" actId="478"/>
          <ac:picMkLst>
            <pc:docMk/>
            <pc:sldMk cId="326868940" sldId="2147470084"/>
            <ac:picMk id="4" creationId="{0E672C09-B526-B39E-D041-44523BAA98EB}"/>
          </ac:picMkLst>
        </pc:picChg>
        <pc:picChg chg="add del mod">
          <ac:chgData name="Steve Emerson" userId="5bd34996-1b24-4ca3-b046-fe04cd3b35ab" providerId="ADAL" clId="{2CDFAA9A-D359-5B44-B5A4-62A37F587836}" dt="2023-01-17T20:13:30.413" v="9385" actId="478"/>
          <ac:picMkLst>
            <pc:docMk/>
            <pc:sldMk cId="326868940" sldId="2147470084"/>
            <ac:picMk id="6" creationId="{2CE6D59C-AD56-AEFE-3631-F23BC32CE661}"/>
          </ac:picMkLst>
        </pc:picChg>
        <pc:picChg chg="add del mod">
          <ac:chgData name="Steve Emerson" userId="5bd34996-1b24-4ca3-b046-fe04cd3b35ab" providerId="ADAL" clId="{2CDFAA9A-D359-5B44-B5A4-62A37F587836}" dt="2023-01-17T20:14:04.178" v="9387" actId="478"/>
          <ac:picMkLst>
            <pc:docMk/>
            <pc:sldMk cId="326868940" sldId="2147470084"/>
            <ac:picMk id="7" creationId="{75361B8E-7372-2908-5DF6-1210C4CA8E1D}"/>
          </ac:picMkLst>
        </pc:picChg>
        <pc:picChg chg="add mod">
          <ac:chgData name="Steve Emerson" userId="5bd34996-1b24-4ca3-b046-fe04cd3b35ab" providerId="ADAL" clId="{2CDFAA9A-D359-5B44-B5A4-62A37F587836}" dt="2023-01-17T20:16:03.331" v="9554" actId="1076"/>
          <ac:picMkLst>
            <pc:docMk/>
            <pc:sldMk cId="326868940" sldId="2147470084"/>
            <ac:picMk id="8" creationId="{B2299645-4AAD-CCD0-B15F-1F350F4815B7}"/>
          </ac:picMkLst>
        </pc:picChg>
      </pc:sldChg>
      <pc:sldChg chg="addSp delSp modSp add del mod">
        <pc:chgData name="Steve Emerson" userId="5bd34996-1b24-4ca3-b046-fe04cd3b35ab" providerId="ADAL" clId="{2CDFAA9A-D359-5B44-B5A4-62A37F587836}" dt="2023-01-09T15:14:29.631" v="1507" actId="2696"/>
        <pc:sldMkLst>
          <pc:docMk/>
          <pc:sldMk cId="753027660" sldId="2147470084"/>
        </pc:sldMkLst>
        <pc:picChg chg="add mod">
          <ac:chgData name="Steve Emerson" userId="5bd34996-1b24-4ca3-b046-fe04cd3b35ab" providerId="ADAL" clId="{2CDFAA9A-D359-5B44-B5A4-62A37F587836}" dt="2023-01-09T15:14:07.197" v="1506" actId="1076"/>
          <ac:picMkLst>
            <pc:docMk/>
            <pc:sldMk cId="753027660" sldId="2147470084"/>
            <ac:picMk id="2" creationId="{954D09E9-3827-220B-0358-B152B68205AE}"/>
          </ac:picMkLst>
        </pc:picChg>
        <pc:picChg chg="del">
          <ac:chgData name="Steve Emerson" userId="5bd34996-1b24-4ca3-b046-fe04cd3b35ab" providerId="ADAL" clId="{2CDFAA9A-D359-5B44-B5A4-62A37F587836}" dt="2023-01-09T15:14:03.424" v="1504" actId="478"/>
          <ac:picMkLst>
            <pc:docMk/>
            <pc:sldMk cId="753027660" sldId="2147470084"/>
            <ac:picMk id="3" creationId="{7E74D69D-E06B-0FC2-B46F-D6F6B8CA81AB}"/>
          </ac:picMkLst>
        </pc:picChg>
      </pc:sldChg>
      <pc:sldChg chg="addSp modSp add del mod">
        <pc:chgData name="Steve Emerson" userId="5bd34996-1b24-4ca3-b046-fe04cd3b35ab" providerId="ADAL" clId="{2CDFAA9A-D359-5B44-B5A4-62A37F587836}" dt="2023-01-09T15:40:38.961" v="2129" actId="2696"/>
        <pc:sldMkLst>
          <pc:docMk/>
          <pc:sldMk cId="880074578" sldId="2147470084"/>
        </pc:sldMkLst>
        <pc:spChg chg="add mod">
          <ac:chgData name="Steve Emerson" userId="5bd34996-1b24-4ca3-b046-fe04cd3b35ab" providerId="ADAL" clId="{2CDFAA9A-D359-5B44-B5A4-62A37F587836}" dt="2023-01-09T15:18:57.623" v="1654" actId="20577"/>
          <ac:spMkLst>
            <pc:docMk/>
            <pc:sldMk cId="880074578" sldId="2147470084"/>
            <ac:spMk id="2" creationId="{7FCADC26-036D-E2C4-40F7-2FE0DE72A4B2}"/>
          </ac:spMkLst>
        </pc:spChg>
        <pc:spChg chg="mod">
          <ac:chgData name="Steve Emerson" userId="5bd34996-1b24-4ca3-b046-fe04cd3b35ab" providerId="ADAL" clId="{2CDFAA9A-D359-5B44-B5A4-62A37F587836}" dt="2023-01-09T15:15:38.472" v="1580" actId="20577"/>
          <ac:spMkLst>
            <pc:docMk/>
            <pc:sldMk cId="880074578" sldId="2147470084"/>
            <ac:spMk id="5" creationId="{4AD730EC-C70A-5F44-36B6-2B20F6BAF1D2}"/>
          </ac:spMkLst>
        </pc:spChg>
        <pc:picChg chg="mod">
          <ac:chgData name="Steve Emerson" userId="5bd34996-1b24-4ca3-b046-fe04cd3b35ab" providerId="ADAL" clId="{2CDFAA9A-D359-5B44-B5A4-62A37F587836}" dt="2023-01-09T15:18:21.575" v="1616" actId="1035"/>
          <ac:picMkLst>
            <pc:docMk/>
            <pc:sldMk cId="880074578" sldId="2147470084"/>
            <ac:picMk id="3" creationId="{7E74D69D-E06B-0FC2-B46F-D6F6B8CA81AB}"/>
          </ac:picMkLst>
        </pc:picChg>
      </pc:sldChg>
      <pc:sldChg chg="modSp add del mod">
        <pc:chgData name="Steve Emerson" userId="5bd34996-1b24-4ca3-b046-fe04cd3b35ab" providerId="ADAL" clId="{2CDFAA9A-D359-5B44-B5A4-62A37F587836}" dt="2023-01-09T15:40:38.961" v="2129" actId="2696"/>
        <pc:sldMkLst>
          <pc:docMk/>
          <pc:sldMk cId="142322938" sldId="2147470085"/>
        </pc:sldMkLst>
        <pc:spChg chg="mod">
          <ac:chgData name="Steve Emerson" userId="5bd34996-1b24-4ca3-b046-fe04cd3b35ab" providerId="ADAL" clId="{2CDFAA9A-D359-5B44-B5A4-62A37F587836}" dt="2023-01-09T15:26:30.773" v="1899" actId="14100"/>
          <ac:spMkLst>
            <pc:docMk/>
            <pc:sldMk cId="142322938" sldId="2147470085"/>
            <ac:spMk id="2" creationId="{7FCADC26-036D-E2C4-40F7-2FE0DE72A4B2}"/>
          </ac:spMkLst>
        </pc:spChg>
        <pc:spChg chg="mod">
          <ac:chgData name="Steve Emerson" userId="5bd34996-1b24-4ca3-b046-fe04cd3b35ab" providerId="ADAL" clId="{2CDFAA9A-D359-5B44-B5A4-62A37F587836}" dt="2023-01-09T15:24:50.957" v="1741" actId="20577"/>
          <ac:spMkLst>
            <pc:docMk/>
            <pc:sldMk cId="142322938" sldId="2147470085"/>
            <ac:spMk id="5" creationId="{4AD730EC-C70A-5F44-36B6-2B20F6BAF1D2}"/>
          </ac:spMkLst>
        </pc:spChg>
        <pc:picChg chg="mod">
          <ac:chgData name="Steve Emerson" userId="5bd34996-1b24-4ca3-b046-fe04cd3b35ab" providerId="ADAL" clId="{2CDFAA9A-D359-5B44-B5A4-62A37F587836}" dt="2023-01-09T15:24:13.573" v="1670" actId="1035"/>
          <ac:picMkLst>
            <pc:docMk/>
            <pc:sldMk cId="142322938" sldId="2147470085"/>
            <ac:picMk id="3" creationId="{7E74D69D-E06B-0FC2-B46F-D6F6B8CA81AB}"/>
          </ac:picMkLst>
        </pc:picChg>
      </pc:sldChg>
      <pc:sldChg chg="modSp add mod">
        <pc:chgData name="Steve Emerson" userId="5bd34996-1b24-4ca3-b046-fe04cd3b35ab" providerId="ADAL" clId="{2CDFAA9A-D359-5B44-B5A4-62A37F587836}" dt="2023-01-20T14:49:30.938" v="16161" actId="20577"/>
        <pc:sldMkLst>
          <pc:docMk/>
          <pc:sldMk cId="409978335" sldId="2147470085"/>
        </pc:sldMkLst>
        <pc:spChg chg="mod">
          <ac:chgData name="Steve Emerson" userId="5bd34996-1b24-4ca3-b046-fe04cd3b35ab" providerId="ADAL" clId="{2CDFAA9A-D359-5B44-B5A4-62A37F587836}" dt="2023-01-17T13:12:07.794" v="7142" actId="14100"/>
          <ac:spMkLst>
            <pc:docMk/>
            <pc:sldMk cId="409978335" sldId="2147470085"/>
            <ac:spMk id="2" creationId="{7FCADC26-036D-E2C4-40F7-2FE0DE72A4B2}"/>
          </ac:spMkLst>
        </pc:spChg>
        <pc:spChg chg="mod">
          <ac:chgData name="Steve Emerson" userId="5bd34996-1b24-4ca3-b046-fe04cd3b35ab" providerId="ADAL" clId="{2CDFAA9A-D359-5B44-B5A4-62A37F587836}" dt="2023-01-20T14:49:30.938" v="16161" actId="20577"/>
          <ac:spMkLst>
            <pc:docMk/>
            <pc:sldMk cId="409978335" sldId="2147470085"/>
            <ac:spMk id="5" creationId="{4AD730EC-C70A-5F44-36B6-2B20F6BAF1D2}"/>
          </ac:spMkLst>
        </pc:spChg>
      </pc:sldChg>
      <pc:sldChg chg="add del">
        <pc:chgData name="Steve Emerson" userId="5bd34996-1b24-4ca3-b046-fe04cd3b35ab" providerId="ADAL" clId="{2CDFAA9A-D359-5B44-B5A4-62A37F587836}" dt="2023-01-10T14:30:22.579" v="3993" actId="2696"/>
        <pc:sldMkLst>
          <pc:docMk/>
          <pc:sldMk cId="2873278208" sldId="2147470086"/>
        </pc:sldMkLst>
      </pc:sldChg>
      <pc:sldChg chg="add del">
        <pc:chgData name="Steve Emerson" userId="5bd34996-1b24-4ca3-b046-fe04cd3b35ab" providerId="ADAL" clId="{2CDFAA9A-D359-5B44-B5A4-62A37F587836}" dt="2023-01-09T15:40:38.961" v="2129" actId="2696"/>
        <pc:sldMkLst>
          <pc:docMk/>
          <pc:sldMk cId="3274735384" sldId="2147470086"/>
        </pc:sldMkLst>
      </pc:sldChg>
      <pc:sldChg chg="addSp delSp modSp add del mod">
        <pc:chgData name="Steve Emerson" userId="5bd34996-1b24-4ca3-b046-fe04cd3b35ab" providerId="ADAL" clId="{2CDFAA9A-D359-5B44-B5A4-62A37F587836}" dt="2023-01-09T15:40:38.961" v="2129" actId="2696"/>
        <pc:sldMkLst>
          <pc:docMk/>
          <pc:sldMk cId="2165781156" sldId="2147470087"/>
        </pc:sldMkLst>
        <pc:spChg chg="mod">
          <ac:chgData name="Steve Emerson" userId="5bd34996-1b24-4ca3-b046-fe04cd3b35ab" providerId="ADAL" clId="{2CDFAA9A-D359-5B44-B5A4-62A37F587836}" dt="2023-01-09T15:30:15.613" v="1918" actId="20577"/>
          <ac:spMkLst>
            <pc:docMk/>
            <pc:sldMk cId="2165781156" sldId="2147470087"/>
            <ac:spMk id="2" creationId="{7FCADC26-036D-E2C4-40F7-2FE0DE72A4B2}"/>
          </ac:spMkLst>
        </pc:spChg>
        <pc:spChg chg="mod">
          <ac:chgData name="Steve Emerson" userId="5bd34996-1b24-4ca3-b046-fe04cd3b35ab" providerId="ADAL" clId="{2CDFAA9A-D359-5B44-B5A4-62A37F587836}" dt="2023-01-09T15:31:09.132" v="1994" actId="20577"/>
          <ac:spMkLst>
            <pc:docMk/>
            <pc:sldMk cId="2165781156" sldId="2147470087"/>
            <ac:spMk id="5" creationId="{4AD730EC-C70A-5F44-36B6-2B20F6BAF1D2}"/>
          </ac:spMkLst>
        </pc:spChg>
        <pc:spChg chg="add mod">
          <ac:chgData name="Steve Emerson" userId="5bd34996-1b24-4ca3-b046-fe04cd3b35ab" providerId="ADAL" clId="{2CDFAA9A-D359-5B44-B5A4-62A37F587836}" dt="2023-01-09T15:31:15.537" v="2006" actId="20577"/>
          <ac:spMkLst>
            <pc:docMk/>
            <pc:sldMk cId="2165781156" sldId="2147470087"/>
            <ac:spMk id="7" creationId="{AD7C9AA5-F212-3E48-DDE7-A818A061DF40}"/>
          </ac:spMkLst>
        </pc:spChg>
        <pc:picChg chg="del">
          <ac:chgData name="Steve Emerson" userId="5bd34996-1b24-4ca3-b046-fe04cd3b35ab" providerId="ADAL" clId="{2CDFAA9A-D359-5B44-B5A4-62A37F587836}" dt="2023-01-09T15:28:26.138" v="1902" actId="478"/>
          <ac:picMkLst>
            <pc:docMk/>
            <pc:sldMk cId="2165781156" sldId="2147470087"/>
            <ac:picMk id="3" creationId="{7E74D69D-E06B-0FC2-B46F-D6F6B8CA81AB}"/>
          </ac:picMkLst>
        </pc:picChg>
        <pc:picChg chg="add mod">
          <ac:chgData name="Steve Emerson" userId="5bd34996-1b24-4ca3-b046-fe04cd3b35ab" providerId="ADAL" clId="{2CDFAA9A-D359-5B44-B5A4-62A37F587836}" dt="2023-01-09T15:29:44.826" v="1909" actId="167"/>
          <ac:picMkLst>
            <pc:docMk/>
            <pc:sldMk cId="2165781156" sldId="2147470087"/>
            <ac:picMk id="4" creationId="{BDE95563-084D-087D-CB77-D88FB7909A2F}"/>
          </ac:picMkLst>
        </pc:picChg>
        <pc:picChg chg="add mod">
          <ac:chgData name="Steve Emerson" userId="5bd34996-1b24-4ca3-b046-fe04cd3b35ab" providerId="ADAL" clId="{2CDFAA9A-D359-5B44-B5A4-62A37F587836}" dt="2023-01-09T15:29:06.792" v="1908" actId="1076"/>
          <ac:picMkLst>
            <pc:docMk/>
            <pc:sldMk cId="2165781156" sldId="2147470087"/>
            <ac:picMk id="6" creationId="{2DB987F2-EAB3-F835-51A4-E3987312114B}"/>
          </ac:picMkLst>
        </pc:picChg>
      </pc:sldChg>
      <pc:sldChg chg="modSp add mod chgLayout">
        <pc:chgData name="Steve Emerson" userId="5bd34996-1b24-4ca3-b046-fe04cd3b35ab" providerId="ADAL" clId="{2CDFAA9A-D359-5B44-B5A4-62A37F587836}" dt="2023-01-20T14:50:21.684" v="16188" actId="14100"/>
        <pc:sldMkLst>
          <pc:docMk/>
          <pc:sldMk cId="3629376606" sldId="2147470087"/>
        </pc:sldMkLst>
        <pc:spChg chg="mod">
          <ac:chgData name="Steve Emerson" userId="5bd34996-1b24-4ca3-b046-fe04cd3b35ab" providerId="ADAL" clId="{2CDFAA9A-D359-5B44-B5A4-62A37F587836}" dt="2023-01-20T14:50:11.497" v="16168" actId="14100"/>
          <ac:spMkLst>
            <pc:docMk/>
            <pc:sldMk cId="3629376606" sldId="2147470087"/>
            <ac:spMk id="2" creationId="{7FCADC26-036D-E2C4-40F7-2FE0DE72A4B2}"/>
          </ac:spMkLst>
        </pc:spChg>
        <pc:spChg chg="mod ord">
          <ac:chgData name="Steve Emerson" userId="5bd34996-1b24-4ca3-b046-fe04cd3b35ab" providerId="ADAL" clId="{2CDFAA9A-D359-5B44-B5A4-62A37F587836}" dt="2023-01-20T14:49:19.454" v="16159" actId="700"/>
          <ac:spMkLst>
            <pc:docMk/>
            <pc:sldMk cId="3629376606" sldId="2147470087"/>
            <ac:spMk id="5" creationId="{4AD730EC-C70A-5F44-36B6-2B20F6BAF1D2}"/>
          </ac:spMkLst>
        </pc:spChg>
        <pc:spChg chg="mod">
          <ac:chgData name="Steve Emerson" userId="5bd34996-1b24-4ca3-b046-fe04cd3b35ab" providerId="ADAL" clId="{2CDFAA9A-D359-5B44-B5A4-62A37F587836}" dt="2023-01-20T14:50:21.684" v="16188" actId="14100"/>
          <ac:spMkLst>
            <pc:docMk/>
            <pc:sldMk cId="3629376606" sldId="2147470087"/>
            <ac:spMk id="7" creationId="{AD7C9AA5-F212-3E48-DDE7-A818A061DF40}"/>
          </ac:spMkLst>
        </pc:spChg>
        <pc:picChg chg="mod">
          <ac:chgData name="Steve Emerson" userId="5bd34996-1b24-4ca3-b046-fe04cd3b35ab" providerId="ADAL" clId="{2CDFAA9A-D359-5B44-B5A4-62A37F587836}" dt="2023-01-09T20:09:00.330" v="3826" actId="1076"/>
          <ac:picMkLst>
            <pc:docMk/>
            <pc:sldMk cId="3629376606" sldId="2147470087"/>
            <ac:picMk id="4" creationId="{BDE95563-084D-087D-CB77-D88FB7909A2F}"/>
          </ac:picMkLst>
        </pc:picChg>
      </pc:sldChg>
      <pc:sldChg chg="modSp add mod">
        <pc:chgData name="Steve Emerson" userId="5bd34996-1b24-4ca3-b046-fe04cd3b35ab" providerId="ADAL" clId="{2CDFAA9A-D359-5B44-B5A4-62A37F587836}" dt="2023-01-23T17:01:32.562" v="16581" actId="20577"/>
        <pc:sldMkLst>
          <pc:docMk/>
          <pc:sldMk cId="1881268289" sldId="2147470088"/>
        </pc:sldMkLst>
        <pc:spChg chg="mod">
          <ac:chgData name="Steve Emerson" userId="5bd34996-1b24-4ca3-b046-fe04cd3b35ab" providerId="ADAL" clId="{2CDFAA9A-D359-5B44-B5A4-62A37F587836}" dt="2023-01-23T17:01:32.562" v="16581" actId="20577"/>
          <ac:spMkLst>
            <pc:docMk/>
            <pc:sldMk cId="1881268289" sldId="2147470088"/>
            <ac:spMk id="2" creationId="{32F0E038-620F-DE03-DC5F-55C00A539CFB}"/>
          </ac:spMkLst>
        </pc:spChg>
        <pc:spChg chg="mod">
          <ac:chgData name="Steve Emerson" userId="5bd34996-1b24-4ca3-b046-fe04cd3b35ab" providerId="ADAL" clId="{2CDFAA9A-D359-5B44-B5A4-62A37F587836}" dt="2023-01-09T20:06:03.427" v="3797" actId="20577"/>
          <ac:spMkLst>
            <pc:docMk/>
            <pc:sldMk cId="1881268289" sldId="2147470088"/>
            <ac:spMk id="3" creationId="{2987BF25-B91A-41D4-D4DE-64DBA3120012}"/>
          </ac:spMkLst>
        </pc:spChg>
      </pc:sldChg>
      <pc:sldChg chg="addSp delSp modSp add mod ord modClrScheme chgLayout modNotesTx">
        <pc:chgData name="Steve Emerson" userId="5bd34996-1b24-4ca3-b046-fe04cd3b35ab" providerId="ADAL" clId="{2CDFAA9A-D359-5B44-B5A4-62A37F587836}" dt="2023-01-24T13:45:50.477" v="20027" actId="5793"/>
        <pc:sldMkLst>
          <pc:docMk/>
          <pc:sldMk cId="3344066561" sldId="2147470089"/>
        </pc:sldMkLst>
        <pc:spChg chg="mod">
          <ac:chgData name="Steve Emerson" userId="5bd34996-1b24-4ca3-b046-fe04cd3b35ab" providerId="ADAL" clId="{2CDFAA9A-D359-5B44-B5A4-62A37F587836}" dt="2023-01-24T13:45:50.477" v="20027" actId="5793"/>
          <ac:spMkLst>
            <pc:docMk/>
            <pc:sldMk cId="3344066561" sldId="2147470089"/>
            <ac:spMk id="2" creationId="{7FCADC26-036D-E2C4-40F7-2FE0DE72A4B2}"/>
          </ac:spMkLst>
        </pc:spChg>
        <pc:spChg chg="add mod ord">
          <ac:chgData name="Steve Emerson" userId="5bd34996-1b24-4ca3-b046-fe04cd3b35ab" providerId="ADAL" clId="{2CDFAA9A-D359-5B44-B5A4-62A37F587836}" dt="2023-01-24T01:15:42.966" v="19226" actId="20577"/>
          <ac:spMkLst>
            <pc:docMk/>
            <pc:sldMk cId="3344066561" sldId="2147470089"/>
            <ac:spMk id="4" creationId="{7990370D-88D3-FA8C-7D5A-31C2593FD5D6}"/>
          </ac:spMkLst>
        </pc:spChg>
        <pc:spChg chg="mod ord">
          <ac:chgData name="Steve Emerson" userId="5bd34996-1b24-4ca3-b046-fe04cd3b35ab" providerId="ADAL" clId="{2CDFAA9A-D359-5B44-B5A4-62A37F587836}" dt="2023-01-13T21:07:38.931" v="7101" actId="1076"/>
          <ac:spMkLst>
            <pc:docMk/>
            <pc:sldMk cId="3344066561" sldId="2147470089"/>
            <ac:spMk id="5" creationId="{4AD730EC-C70A-5F44-36B6-2B20F6BAF1D2}"/>
          </ac:spMkLst>
        </pc:spChg>
        <pc:spChg chg="add del mod">
          <ac:chgData name="Steve Emerson" userId="5bd34996-1b24-4ca3-b046-fe04cd3b35ab" providerId="ADAL" clId="{2CDFAA9A-D359-5B44-B5A4-62A37F587836}" dt="2023-01-24T01:14:27.552" v="19145" actId="478"/>
          <ac:spMkLst>
            <pc:docMk/>
            <pc:sldMk cId="3344066561" sldId="2147470089"/>
            <ac:spMk id="6" creationId="{3A762737-7EA1-8978-810B-BD4D5E4260CF}"/>
          </ac:spMkLst>
        </pc:spChg>
        <pc:spChg chg="mod">
          <ac:chgData name="Steve Emerson" userId="5bd34996-1b24-4ca3-b046-fe04cd3b35ab" providerId="ADAL" clId="{2CDFAA9A-D359-5B44-B5A4-62A37F587836}" dt="2023-01-24T01:15:14.854" v="19184" actId="1076"/>
          <ac:spMkLst>
            <pc:docMk/>
            <pc:sldMk cId="3344066561" sldId="2147470089"/>
            <ac:spMk id="7" creationId="{AD7C9AA5-F212-3E48-DDE7-A818A061DF40}"/>
          </ac:spMkLst>
        </pc:spChg>
        <pc:spChg chg="add del mod">
          <ac:chgData name="Steve Emerson" userId="5bd34996-1b24-4ca3-b046-fe04cd3b35ab" providerId="ADAL" clId="{2CDFAA9A-D359-5B44-B5A4-62A37F587836}" dt="2023-01-24T01:14:29.045" v="19146" actId="478"/>
          <ac:spMkLst>
            <pc:docMk/>
            <pc:sldMk cId="3344066561" sldId="2147470089"/>
            <ac:spMk id="8" creationId="{2708D8B8-5F05-F70F-CBC3-7BEDAA798C5B}"/>
          </ac:spMkLst>
        </pc:spChg>
        <pc:spChg chg="add mod">
          <ac:chgData name="Steve Emerson" userId="5bd34996-1b24-4ca3-b046-fe04cd3b35ab" providerId="ADAL" clId="{2CDFAA9A-D359-5B44-B5A4-62A37F587836}" dt="2023-01-23T17:32:19.659" v="16964"/>
          <ac:spMkLst>
            <pc:docMk/>
            <pc:sldMk cId="3344066561" sldId="2147470089"/>
            <ac:spMk id="10" creationId="{92690AEA-19A8-B5B8-A26E-653D91A558EE}"/>
          </ac:spMkLst>
        </pc:spChg>
        <pc:grpChg chg="add mod">
          <ac:chgData name="Steve Emerson" userId="5bd34996-1b24-4ca3-b046-fe04cd3b35ab" providerId="ADAL" clId="{2CDFAA9A-D359-5B44-B5A4-62A37F587836}" dt="2023-01-23T17:32:19.659" v="16964"/>
          <ac:grpSpMkLst>
            <pc:docMk/>
            <pc:sldMk cId="3344066561" sldId="2147470089"/>
            <ac:grpSpMk id="11" creationId="{DBBEBF0E-A40F-7F17-0C2A-BCB71BA50964}"/>
          </ac:grpSpMkLst>
        </pc:grpChg>
        <pc:grpChg chg="mod">
          <ac:chgData name="Steve Emerson" userId="5bd34996-1b24-4ca3-b046-fe04cd3b35ab" providerId="ADAL" clId="{2CDFAA9A-D359-5B44-B5A4-62A37F587836}" dt="2023-01-23T17:32:19.659" v="16964"/>
          <ac:grpSpMkLst>
            <pc:docMk/>
            <pc:sldMk cId="3344066561" sldId="2147470089"/>
            <ac:grpSpMk id="12" creationId="{32C6266A-9A11-F7BD-D677-781508755CC7}"/>
          </ac:grpSpMkLst>
        </pc:grpChg>
        <pc:picChg chg="add mod">
          <ac:chgData name="Steve Emerson" userId="5bd34996-1b24-4ca3-b046-fe04cd3b35ab" providerId="ADAL" clId="{2CDFAA9A-D359-5B44-B5A4-62A37F587836}" dt="2023-01-24T01:15:16.354" v="19185" actId="1076"/>
          <ac:picMkLst>
            <pc:docMk/>
            <pc:sldMk cId="3344066561" sldId="2147470089"/>
            <ac:picMk id="3" creationId="{5B4B5F71-8061-6F53-A80B-746EF596D886}"/>
          </ac:picMkLst>
        </pc:picChg>
        <pc:picChg chg="del">
          <ac:chgData name="Steve Emerson" userId="5bd34996-1b24-4ca3-b046-fe04cd3b35ab" providerId="ADAL" clId="{2CDFAA9A-D359-5B44-B5A4-62A37F587836}" dt="2023-01-09T19:04:42.759" v="2887" actId="478"/>
          <ac:picMkLst>
            <pc:docMk/>
            <pc:sldMk cId="3344066561" sldId="2147470089"/>
            <ac:picMk id="4" creationId="{BDE95563-084D-087D-CB77-D88FB7909A2F}"/>
          </ac:picMkLst>
        </pc:picChg>
        <pc:picChg chg="del">
          <ac:chgData name="Steve Emerson" userId="5bd34996-1b24-4ca3-b046-fe04cd3b35ab" providerId="ADAL" clId="{2CDFAA9A-D359-5B44-B5A4-62A37F587836}" dt="2023-01-09T19:04:44.544" v="2888" actId="478"/>
          <ac:picMkLst>
            <pc:docMk/>
            <pc:sldMk cId="3344066561" sldId="2147470089"/>
            <ac:picMk id="6" creationId="{2DB987F2-EAB3-F835-51A4-E3987312114B}"/>
          </ac:picMkLst>
        </pc:picChg>
        <pc:picChg chg="add del mod">
          <ac:chgData name="Steve Emerson" userId="5bd34996-1b24-4ca3-b046-fe04cd3b35ab" providerId="ADAL" clId="{2CDFAA9A-D359-5B44-B5A4-62A37F587836}" dt="2023-01-09T19:17:16.732" v="3055" actId="478"/>
          <ac:picMkLst>
            <pc:docMk/>
            <pc:sldMk cId="3344066561" sldId="2147470089"/>
            <ac:picMk id="8" creationId="{012CFBFA-94C4-9C05-1C74-48889157F045}"/>
          </ac:picMkLst>
        </pc:picChg>
        <pc:picChg chg="add mod">
          <ac:chgData name="Steve Emerson" userId="5bd34996-1b24-4ca3-b046-fe04cd3b35ab" providerId="ADAL" clId="{2CDFAA9A-D359-5B44-B5A4-62A37F587836}" dt="2023-01-24T01:15:52.128" v="19228" actId="1076"/>
          <ac:picMkLst>
            <pc:docMk/>
            <pc:sldMk cId="3344066561" sldId="2147470089"/>
            <ac:picMk id="9" creationId="{764F8DB8-1C06-C584-1007-93BABC5C76D6}"/>
          </ac:picMkLst>
        </pc:picChg>
        <pc:picChg chg="mod">
          <ac:chgData name="Steve Emerson" userId="5bd34996-1b24-4ca3-b046-fe04cd3b35ab" providerId="ADAL" clId="{2CDFAA9A-D359-5B44-B5A4-62A37F587836}" dt="2023-01-23T17:32:19.659" v="16964"/>
          <ac:picMkLst>
            <pc:docMk/>
            <pc:sldMk cId="3344066561" sldId="2147470089"/>
            <ac:picMk id="13" creationId="{6133D8E9-08CF-6A98-C594-56E69AA852A2}"/>
          </ac:picMkLst>
        </pc:picChg>
        <pc:picChg chg="mod">
          <ac:chgData name="Steve Emerson" userId="5bd34996-1b24-4ca3-b046-fe04cd3b35ab" providerId="ADAL" clId="{2CDFAA9A-D359-5B44-B5A4-62A37F587836}" dt="2023-01-23T17:32:19.659" v="16964"/>
          <ac:picMkLst>
            <pc:docMk/>
            <pc:sldMk cId="3344066561" sldId="2147470089"/>
            <ac:picMk id="15" creationId="{0EC98FA8-AD44-661F-AFEB-082B91E183AA}"/>
          </ac:picMkLst>
        </pc:picChg>
        <pc:cxnChg chg="mod">
          <ac:chgData name="Steve Emerson" userId="5bd34996-1b24-4ca3-b046-fe04cd3b35ab" providerId="ADAL" clId="{2CDFAA9A-D359-5B44-B5A4-62A37F587836}" dt="2023-01-23T17:32:19.659" v="16964"/>
          <ac:cxnSpMkLst>
            <pc:docMk/>
            <pc:sldMk cId="3344066561" sldId="2147470089"/>
            <ac:cxnSpMk id="14" creationId="{75B14A1F-D3CC-09A6-5DC5-9B69445A1528}"/>
          </ac:cxnSpMkLst>
        </pc:cxnChg>
      </pc:sldChg>
      <pc:sldChg chg="addSp delSp modSp add mod modClrScheme chgLayout">
        <pc:chgData name="Steve Emerson" userId="5bd34996-1b24-4ca3-b046-fe04cd3b35ab" providerId="ADAL" clId="{2CDFAA9A-D359-5B44-B5A4-62A37F587836}" dt="2023-01-24T01:16:27.527" v="19247" actId="1076"/>
        <pc:sldMkLst>
          <pc:docMk/>
          <pc:sldMk cId="1292873265" sldId="2147470090"/>
        </pc:sldMkLst>
        <pc:spChg chg="del">
          <ac:chgData name="Steve Emerson" userId="5bd34996-1b24-4ca3-b046-fe04cd3b35ab" providerId="ADAL" clId="{2CDFAA9A-D359-5B44-B5A4-62A37F587836}" dt="2023-01-09T19:37:24.041" v="3293" actId="478"/>
          <ac:spMkLst>
            <pc:docMk/>
            <pc:sldMk cId="1292873265" sldId="2147470090"/>
            <ac:spMk id="2" creationId="{7FCADC26-036D-E2C4-40F7-2FE0DE72A4B2}"/>
          </ac:spMkLst>
        </pc:spChg>
        <pc:spChg chg="add mod ord">
          <ac:chgData name="Steve Emerson" userId="5bd34996-1b24-4ca3-b046-fe04cd3b35ab" providerId="ADAL" clId="{2CDFAA9A-D359-5B44-B5A4-62A37F587836}" dt="2023-01-13T20:44:49.808" v="5943" actId="20577"/>
          <ac:spMkLst>
            <pc:docMk/>
            <pc:sldMk cId="1292873265" sldId="2147470090"/>
            <ac:spMk id="2" creationId="{F317E064-9BD0-B0CB-DD35-5253BA167EF0}"/>
          </ac:spMkLst>
        </pc:spChg>
        <pc:spChg chg="add mod">
          <ac:chgData name="Steve Emerson" userId="5bd34996-1b24-4ca3-b046-fe04cd3b35ab" providerId="ADAL" clId="{2CDFAA9A-D359-5B44-B5A4-62A37F587836}" dt="2023-01-23T17:32:21.603" v="16965"/>
          <ac:spMkLst>
            <pc:docMk/>
            <pc:sldMk cId="1292873265" sldId="2147470090"/>
            <ac:spMk id="3" creationId="{99FFDEDC-616A-56F7-FBC4-DF86B2075B29}"/>
          </ac:spMkLst>
        </pc:spChg>
        <pc:spChg chg="mod ord">
          <ac:chgData name="Steve Emerson" userId="5bd34996-1b24-4ca3-b046-fe04cd3b35ab" providerId="ADAL" clId="{2CDFAA9A-D359-5B44-B5A4-62A37F587836}" dt="2023-01-13T20:44:30.537" v="5890" actId="700"/>
          <ac:spMkLst>
            <pc:docMk/>
            <pc:sldMk cId="1292873265" sldId="2147470090"/>
            <ac:spMk id="5" creationId="{4AD730EC-C70A-5F44-36B6-2B20F6BAF1D2}"/>
          </ac:spMkLst>
        </pc:spChg>
        <pc:spChg chg="add mod">
          <ac:chgData name="Steve Emerson" userId="5bd34996-1b24-4ca3-b046-fe04cd3b35ab" providerId="ADAL" clId="{2CDFAA9A-D359-5B44-B5A4-62A37F587836}" dt="2023-01-24T01:16:27.527" v="19247" actId="1076"/>
          <ac:spMkLst>
            <pc:docMk/>
            <pc:sldMk cId="1292873265" sldId="2147470090"/>
            <ac:spMk id="6" creationId="{8BB477BE-86BD-4970-692C-5C758B12B310}"/>
          </ac:spMkLst>
        </pc:spChg>
        <pc:spChg chg="del">
          <ac:chgData name="Steve Emerson" userId="5bd34996-1b24-4ca3-b046-fe04cd3b35ab" providerId="ADAL" clId="{2CDFAA9A-D359-5B44-B5A4-62A37F587836}" dt="2023-01-09T19:36:03.982" v="3189" actId="478"/>
          <ac:spMkLst>
            <pc:docMk/>
            <pc:sldMk cId="1292873265" sldId="2147470090"/>
            <ac:spMk id="7" creationId="{AD7C9AA5-F212-3E48-DDE7-A818A061DF40}"/>
          </ac:spMkLst>
        </pc:spChg>
        <pc:grpChg chg="add mod">
          <ac:chgData name="Steve Emerson" userId="5bd34996-1b24-4ca3-b046-fe04cd3b35ab" providerId="ADAL" clId="{2CDFAA9A-D359-5B44-B5A4-62A37F587836}" dt="2023-01-23T17:32:21.603" v="16965"/>
          <ac:grpSpMkLst>
            <pc:docMk/>
            <pc:sldMk cId="1292873265" sldId="2147470090"/>
            <ac:grpSpMk id="7" creationId="{442C882E-F912-34E3-09A6-7E84C98763F0}"/>
          </ac:grpSpMkLst>
        </pc:grpChg>
        <pc:grpChg chg="mod">
          <ac:chgData name="Steve Emerson" userId="5bd34996-1b24-4ca3-b046-fe04cd3b35ab" providerId="ADAL" clId="{2CDFAA9A-D359-5B44-B5A4-62A37F587836}" dt="2023-01-23T17:32:21.603" v="16965"/>
          <ac:grpSpMkLst>
            <pc:docMk/>
            <pc:sldMk cId="1292873265" sldId="2147470090"/>
            <ac:grpSpMk id="8" creationId="{306F993B-7DD4-8FC6-2FD2-7A7F3B58519F}"/>
          </ac:grpSpMkLst>
        </pc:grpChg>
        <pc:picChg chg="del">
          <ac:chgData name="Steve Emerson" userId="5bd34996-1b24-4ca3-b046-fe04cd3b35ab" providerId="ADAL" clId="{2CDFAA9A-D359-5B44-B5A4-62A37F587836}" dt="2023-01-09T19:36:01.496" v="3188" actId="478"/>
          <ac:picMkLst>
            <pc:docMk/>
            <pc:sldMk cId="1292873265" sldId="2147470090"/>
            <ac:picMk id="3" creationId="{5B4B5F71-8061-6F53-A80B-746EF596D886}"/>
          </ac:picMkLst>
        </pc:picChg>
        <pc:picChg chg="add mod">
          <ac:chgData name="Steve Emerson" userId="5bd34996-1b24-4ca3-b046-fe04cd3b35ab" providerId="ADAL" clId="{2CDFAA9A-D359-5B44-B5A4-62A37F587836}" dt="2023-01-24T01:16:20.588" v="19245" actId="1036"/>
          <ac:picMkLst>
            <pc:docMk/>
            <pc:sldMk cId="1292873265" sldId="2147470090"/>
            <ac:picMk id="4" creationId="{46FBE1F8-DB9E-53BA-0F21-BA46C7F28DD2}"/>
          </ac:picMkLst>
        </pc:picChg>
        <pc:picChg chg="mod">
          <ac:chgData name="Steve Emerson" userId="5bd34996-1b24-4ca3-b046-fe04cd3b35ab" providerId="ADAL" clId="{2CDFAA9A-D359-5B44-B5A4-62A37F587836}" dt="2023-01-23T17:32:21.603" v="16965"/>
          <ac:picMkLst>
            <pc:docMk/>
            <pc:sldMk cId="1292873265" sldId="2147470090"/>
            <ac:picMk id="9" creationId="{73BBA5AF-1D9E-8DE7-7E83-E87050959E2A}"/>
          </ac:picMkLst>
        </pc:picChg>
        <pc:picChg chg="del">
          <ac:chgData name="Steve Emerson" userId="5bd34996-1b24-4ca3-b046-fe04cd3b35ab" providerId="ADAL" clId="{2CDFAA9A-D359-5B44-B5A4-62A37F587836}" dt="2023-01-09T19:36:05.340" v="3190" actId="478"/>
          <ac:picMkLst>
            <pc:docMk/>
            <pc:sldMk cId="1292873265" sldId="2147470090"/>
            <ac:picMk id="9" creationId="{764F8DB8-1C06-C584-1007-93BABC5C76D6}"/>
          </ac:picMkLst>
        </pc:picChg>
        <pc:picChg chg="mod">
          <ac:chgData name="Steve Emerson" userId="5bd34996-1b24-4ca3-b046-fe04cd3b35ab" providerId="ADAL" clId="{2CDFAA9A-D359-5B44-B5A4-62A37F587836}" dt="2023-01-23T17:32:21.603" v="16965"/>
          <ac:picMkLst>
            <pc:docMk/>
            <pc:sldMk cId="1292873265" sldId="2147470090"/>
            <ac:picMk id="11" creationId="{8FE344FB-2301-824F-9944-91FA0E48ABD5}"/>
          </ac:picMkLst>
        </pc:picChg>
        <pc:cxnChg chg="mod">
          <ac:chgData name="Steve Emerson" userId="5bd34996-1b24-4ca3-b046-fe04cd3b35ab" providerId="ADAL" clId="{2CDFAA9A-D359-5B44-B5A4-62A37F587836}" dt="2023-01-23T17:32:21.603" v="16965"/>
          <ac:cxnSpMkLst>
            <pc:docMk/>
            <pc:sldMk cId="1292873265" sldId="2147470090"/>
            <ac:cxnSpMk id="10" creationId="{E531857D-9FB9-982F-6665-0463F60CF51F}"/>
          </ac:cxnSpMkLst>
        </pc:cxnChg>
      </pc:sldChg>
      <pc:sldChg chg="addSp delSp modSp add mod ord modClrScheme chgLayout modNotesTx">
        <pc:chgData name="Steve Emerson" userId="5bd34996-1b24-4ca3-b046-fe04cd3b35ab" providerId="ADAL" clId="{2CDFAA9A-D359-5B44-B5A4-62A37F587836}" dt="2023-01-24T14:37:30.644" v="20077" actId="20577"/>
        <pc:sldMkLst>
          <pc:docMk/>
          <pc:sldMk cId="2911700067" sldId="2147470091"/>
        </pc:sldMkLst>
        <pc:spChg chg="add mod">
          <ac:chgData name="Steve Emerson" userId="5bd34996-1b24-4ca3-b046-fe04cd3b35ab" providerId="ADAL" clId="{2CDFAA9A-D359-5B44-B5A4-62A37F587836}" dt="2023-01-24T01:04:44.483" v="18885" actId="1036"/>
          <ac:spMkLst>
            <pc:docMk/>
            <pc:sldMk cId="2911700067" sldId="2147470091"/>
            <ac:spMk id="2" creationId="{621B4F46-6B03-07E0-90E6-AB13CF73E26F}"/>
          </ac:spMkLst>
        </pc:spChg>
        <pc:spChg chg="add del mod">
          <ac:chgData name="Steve Emerson" userId="5bd34996-1b24-4ca3-b046-fe04cd3b35ab" providerId="ADAL" clId="{2CDFAA9A-D359-5B44-B5A4-62A37F587836}" dt="2023-01-10T14:30:55.869" v="3994" actId="478"/>
          <ac:spMkLst>
            <pc:docMk/>
            <pc:sldMk cId="2911700067" sldId="2147470091"/>
            <ac:spMk id="4" creationId="{392F1C92-7498-F179-2562-1035130ABE4C}"/>
          </ac:spMkLst>
        </pc:spChg>
        <pc:spChg chg="add mod ord">
          <ac:chgData name="Steve Emerson" userId="5bd34996-1b24-4ca3-b046-fe04cd3b35ab" providerId="ADAL" clId="{2CDFAA9A-D359-5B44-B5A4-62A37F587836}" dt="2023-01-13T20:37:59.125" v="5806" actId="20577"/>
          <ac:spMkLst>
            <pc:docMk/>
            <pc:sldMk cId="2911700067" sldId="2147470091"/>
            <ac:spMk id="4" creationId="{888C9F8A-0705-D15C-ECD5-8A95845C44EE}"/>
          </ac:spMkLst>
        </pc:spChg>
        <pc:spChg chg="mod ord">
          <ac:chgData name="Steve Emerson" userId="5bd34996-1b24-4ca3-b046-fe04cd3b35ab" providerId="ADAL" clId="{2CDFAA9A-D359-5B44-B5A4-62A37F587836}" dt="2023-01-13T19:02:10.033" v="4189" actId="700"/>
          <ac:spMkLst>
            <pc:docMk/>
            <pc:sldMk cId="2911700067" sldId="2147470091"/>
            <ac:spMk id="5" creationId="{4AD730EC-C70A-5F44-36B6-2B20F6BAF1D2}"/>
          </ac:spMkLst>
        </pc:spChg>
        <pc:spChg chg="mod">
          <ac:chgData name="Steve Emerson" userId="5bd34996-1b24-4ca3-b046-fe04cd3b35ab" providerId="ADAL" clId="{2CDFAA9A-D359-5B44-B5A4-62A37F587836}" dt="2023-01-24T01:04:44.483" v="18885" actId="1036"/>
          <ac:spMkLst>
            <pc:docMk/>
            <pc:sldMk cId="2911700067" sldId="2147470091"/>
            <ac:spMk id="6" creationId="{8BB477BE-86BD-4970-692C-5C758B12B310}"/>
          </ac:spMkLst>
        </pc:spChg>
        <pc:spChg chg="add mod">
          <ac:chgData name="Steve Emerson" userId="5bd34996-1b24-4ca3-b046-fe04cd3b35ab" providerId="ADAL" clId="{2CDFAA9A-D359-5B44-B5A4-62A37F587836}" dt="2023-01-24T14:37:30.644" v="20077" actId="20577"/>
          <ac:spMkLst>
            <pc:docMk/>
            <pc:sldMk cId="2911700067" sldId="2147470091"/>
            <ac:spMk id="7" creationId="{56A758E5-5A31-E434-01D7-92E02201E8EC}"/>
          </ac:spMkLst>
        </pc:spChg>
        <pc:spChg chg="add del mod">
          <ac:chgData name="Steve Emerson" userId="5bd34996-1b24-4ca3-b046-fe04cd3b35ab" providerId="ADAL" clId="{2CDFAA9A-D359-5B44-B5A4-62A37F587836}" dt="2023-01-24T00:49:46.555" v="17827" actId="478"/>
          <ac:spMkLst>
            <pc:docMk/>
            <pc:sldMk cId="2911700067" sldId="2147470091"/>
            <ac:spMk id="7" creationId="{88FA0074-8263-D13A-3358-7B7CEDB17CCD}"/>
          </ac:spMkLst>
        </pc:spChg>
        <pc:spChg chg="add del mod">
          <ac:chgData name="Steve Emerson" userId="5bd34996-1b24-4ca3-b046-fe04cd3b35ab" providerId="ADAL" clId="{2CDFAA9A-D359-5B44-B5A4-62A37F587836}" dt="2023-01-23T17:28:46.220" v="16897" actId="478"/>
          <ac:spMkLst>
            <pc:docMk/>
            <pc:sldMk cId="2911700067" sldId="2147470091"/>
            <ac:spMk id="9" creationId="{2F769097-1BA1-F362-9617-5A3A28EF4162}"/>
          </ac:spMkLst>
        </pc:spChg>
        <pc:spChg chg="add mod">
          <ac:chgData name="Steve Emerson" userId="5bd34996-1b24-4ca3-b046-fe04cd3b35ab" providerId="ADAL" clId="{2CDFAA9A-D359-5B44-B5A4-62A37F587836}" dt="2023-01-24T01:04:49.599" v="18886" actId="1076"/>
          <ac:spMkLst>
            <pc:docMk/>
            <pc:sldMk cId="2911700067" sldId="2147470091"/>
            <ac:spMk id="10" creationId="{0694B3B3-F1C6-E629-476E-6B2AB10C0815}"/>
          </ac:spMkLst>
        </pc:spChg>
        <pc:spChg chg="add mod">
          <ac:chgData name="Steve Emerson" userId="5bd34996-1b24-4ca3-b046-fe04cd3b35ab" providerId="ADAL" clId="{2CDFAA9A-D359-5B44-B5A4-62A37F587836}" dt="2023-01-23T17:32:14.163" v="16963"/>
          <ac:spMkLst>
            <pc:docMk/>
            <pc:sldMk cId="2911700067" sldId="2147470091"/>
            <ac:spMk id="11" creationId="{72D562A5-A84E-16C2-71EB-15E6EBE03ECF}"/>
          </ac:spMkLst>
        </pc:spChg>
        <pc:spChg chg="add mod">
          <ac:chgData name="Steve Emerson" userId="5bd34996-1b24-4ca3-b046-fe04cd3b35ab" providerId="ADAL" clId="{2CDFAA9A-D359-5B44-B5A4-62A37F587836}" dt="2023-01-24T00:53:34.341" v="18180" actId="14100"/>
          <ac:spMkLst>
            <pc:docMk/>
            <pc:sldMk cId="2911700067" sldId="2147470091"/>
            <ac:spMk id="12" creationId="{CF8DEFE8-9AC8-DB94-6041-DC9717732950}"/>
          </ac:spMkLst>
        </pc:spChg>
        <pc:spChg chg="add mod">
          <ac:chgData name="Steve Emerson" userId="5bd34996-1b24-4ca3-b046-fe04cd3b35ab" providerId="ADAL" clId="{2CDFAA9A-D359-5B44-B5A4-62A37F587836}" dt="2023-01-24T00:53:47.765" v="18190" actId="313"/>
          <ac:spMkLst>
            <pc:docMk/>
            <pc:sldMk cId="2911700067" sldId="2147470091"/>
            <ac:spMk id="13" creationId="{2BE106C2-0F6B-3D29-0CBD-45F91E647122}"/>
          </ac:spMkLst>
        </pc:spChg>
        <pc:picChg chg="add del mod">
          <ac:chgData name="Steve Emerson" userId="5bd34996-1b24-4ca3-b046-fe04cd3b35ab" providerId="ADAL" clId="{2CDFAA9A-D359-5B44-B5A4-62A37F587836}" dt="2023-01-09T19:50:47.173" v="3417" actId="478"/>
          <ac:picMkLst>
            <pc:docMk/>
            <pc:sldMk cId="2911700067" sldId="2147470091"/>
            <ac:picMk id="2" creationId="{CCB47430-1B4B-E50D-C55A-291299F3B123}"/>
          </ac:picMkLst>
        </pc:picChg>
        <pc:picChg chg="add mod modCrop">
          <ac:chgData name="Steve Emerson" userId="5bd34996-1b24-4ca3-b046-fe04cd3b35ab" providerId="ADAL" clId="{2CDFAA9A-D359-5B44-B5A4-62A37F587836}" dt="2023-01-24T01:04:44.483" v="18885" actId="1036"/>
          <ac:picMkLst>
            <pc:docMk/>
            <pc:sldMk cId="2911700067" sldId="2147470091"/>
            <ac:picMk id="3" creationId="{E132D5BF-7B75-BDB2-388E-E2449C1C501D}"/>
          </ac:picMkLst>
        </pc:picChg>
        <pc:picChg chg="del">
          <ac:chgData name="Steve Emerson" userId="5bd34996-1b24-4ca3-b046-fe04cd3b35ab" providerId="ADAL" clId="{2CDFAA9A-D359-5B44-B5A4-62A37F587836}" dt="2023-01-09T19:45:11.070" v="3348" actId="478"/>
          <ac:picMkLst>
            <pc:docMk/>
            <pc:sldMk cId="2911700067" sldId="2147470091"/>
            <ac:picMk id="4" creationId="{46FBE1F8-DB9E-53BA-0F21-BA46C7F28DD2}"/>
          </ac:picMkLst>
        </pc:picChg>
        <pc:picChg chg="add del mod">
          <ac:chgData name="Steve Emerson" userId="5bd34996-1b24-4ca3-b046-fe04cd3b35ab" providerId="ADAL" clId="{2CDFAA9A-D359-5B44-B5A4-62A37F587836}" dt="2023-01-10T14:30:57.405" v="3995" actId="478"/>
          <ac:picMkLst>
            <pc:docMk/>
            <pc:sldMk cId="2911700067" sldId="2147470091"/>
            <ac:picMk id="7" creationId="{EFF1B60C-87FE-F47A-F1C2-11314F11FC67}"/>
          </ac:picMkLst>
        </pc:picChg>
        <pc:picChg chg="add del mod">
          <ac:chgData name="Steve Emerson" userId="5bd34996-1b24-4ca3-b046-fe04cd3b35ab" providerId="ADAL" clId="{2CDFAA9A-D359-5B44-B5A4-62A37F587836}" dt="2023-01-24T00:48:46.197" v="17822" actId="478"/>
          <ac:picMkLst>
            <pc:docMk/>
            <pc:sldMk cId="2911700067" sldId="2147470091"/>
            <ac:picMk id="8" creationId="{4650E97E-2988-E96F-B86A-54653275E8B3}"/>
          </ac:picMkLst>
        </pc:picChg>
        <pc:picChg chg="add mod">
          <ac:chgData name="Steve Emerson" userId="5bd34996-1b24-4ca3-b046-fe04cd3b35ab" providerId="ADAL" clId="{2CDFAA9A-D359-5B44-B5A4-62A37F587836}" dt="2023-01-24T00:50:01.659" v="17881" actId="1036"/>
          <ac:picMkLst>
            <pc:docMk/>
            <pc:sldMk cId="2911700067" sldId="2147470091"/>
            <ac:picMk id="9" creationId="{530C4F0B-2522-E24A-16A2-715F663E823A}"/>
          </ac:picMkLst>
        </pc:picChg>
      </pc:sldChg>
      <pc:sldChg chg="addSp modSp add mod">
        <pc:chgData name="Steve Emerson" userId="5bd34996-1b24-4ca3-b046-fe04cd3b35ab" providerId="ADAL" clId="{2CDFAA9A-D359-5B44-B5A4-62A37F587836}" dt="2023-01-17T14:14:22.125" v="7589" actId="20577"/>
        <pc:sldMkLst>
          <pc:docMk/>
          <pc:sldMk cId="144321883" sldId="2147470092"/>
        </pc:sldMkLst>
        <pc:spChg chg="mod">
          <ac:chgData name="Steve Emerson" userId="5bd34996-1b24-4ca3-b046-fe04cd3b35ab" providerId="ADAL" clId="{2CDFAA9A-D359-5B44-B5A4-62A37F587836}" dt="2023-01-09T20:04:36.847" v="3731" actId="20577"/>
          <ac:spMkLst>
            <pc:docMk/>
            <pc:sldMk cId="144321883" sldId="2147470092"/>
            <ac:spMk id="2" creationId="{32F0E038-620F-DE03-DC5F-55C00A539CFB}"/>
          </ac:spMkLst>
        </pc:spChg>
        <pc:spChg chg="mod">
          <ac:chgData name="Steve Emerson" userId="5bd34996-1b24-4ca3-b046-fe04cd3b35ab" providerId="ADAL" clId="{2CDFAA9A-D359-5B44-B5A4-62A37F587836}" dt="2023-01-17T14:14:22.125" v="7589" actId="20577"/>
          <ac:spMkLst>
            <pc:docMk/>
            <pc:sldMk cId="144321883" sldId="2147470092"/>
            <ac:spMk id="3" creationId="{2987BF25-B91A-41D4-D4DE-64DBA3120012}"/>
          </ac:spMkLst>
        </pc:spChg>
        <pc:spChg chg="add mod">
          <ac:chgData name="Steve Emerson" userId="5bd34996-1b24-4ca3-b046-fe04cd3b35ab" providerId="ADAL" clId="{2CDFAA9A-D359-5B44-B5A4-62A37F587836}" dt="2023-01-09T20:04:59.505" v="3732"/>
          <ac:spMkLst>
            <pc:docMk/>
            <pc:sldMk cId="144321883" sldId="2147470092"/>
            <ac:spMk id="4" creationId="{04B607C3-0A7C-CE02-BC63-84BEC941EA18}"/>
          </ac:spMkLst>
        </pc:spChg>
        <pc:spChg chg="add mod">
          <ac:chgData name="Steve Emerson" userId="5bd34996-1b24-4ca3-b046-fe04cd3b35ab" providerId="ADAL" clId="{2CDFAA9A-D359-5B44-B5A4-62A37F587836}" dt="2023-01-09T20:04:59.505" v="3732"/>
          <ac:spMkLst>
            <pc:docMk/>
            <pc:sldMk cId="144321883" sldId="2147470092"/>
            <ac:spMk id="10" creationId="{F42705FE-01BE-5312-9A17-420521FA7735}"/>
          </ac:spMkLst>
        </pc:spChg>
        <pc:grpChg chg="add mod">
          <ac:chgData name="Steve Emerson" userId="5bd34996-1b24-4ca3-b046-fe04cd3b35ab" providerId="ADAL" clId="{2CDFAA9A-D359-5B44-B5A4-62A37F587836}" dt="2023-01-09T20:04:59.505" v="3732"/>
          <ac:grpSpMkLst>
            <pc:docMk/>
            <pc:sldMk cId="144321883" sldId="2147470092"/>
            <ac:grpSpMk id="5" creationId="{E8F97D6F-742B-EFF5-368D-0E16E801FAF4}"/>
          </ac:grpSpMkLst>
        </pc:grpChg>
        <pc:grpChg chg="mod">
          <ac:chgData name="Steve Emerson" userId="5bd34996-1b24-4ca3-b046-fe04cd3b35ab" providerId="ADAL" clId="{2CDFAA9A-D359-5B44-B5A4-62A37F587836}" dt="2023-01-09T20:04:59.505" v="3732"/>
          <ac:grpSpMkLst>
            <pc:docMk/>
            <pc:sldMk cId="144321883" sldId="2147470092"/>
            <ac:grpSpMk id="6" creationId="{165DFC5F-7166-FE67-C449-F3DA3B0E2B25}"/>
          </ac:grpSpMkLst>
        </pc:grpChg>
        <pc:picChg chg="mod">
          <ac:chgData name="Steve Emerson" userId="5bd34996-1b24-4ca3-b046-fe04cd3b35ab" providerId="ADAL" clId="{2CDFAA9A-D359-5B44-B5A4-62A37F587836}" dt="2023-01-09T20:04:59.505" v="3732"/>
          <ac:picMkLst>
            <pc:docMk/>
            <pc:sldMk cId="144321883" sldId="2147470092"/>
            <ac:picMk id="7" creationId="{6CFD2248-86E7-0814-B502-C2FE22D57A8B}"/>
          </ac:picMkLst>
        </pc:picChg>
        <pc:picChg chg="mod">
          <ac:chgData name="Steve Emerson" userId="5bd34996-1b24-4ca3-b046-fe04cd3b35ab" providerId="ADAL" clId="{2CDFAA9A-D359-5B44-B5A4-62A37F587836}" dt="2023-01-09T20:04:59.505" v="3732"/>
          <ac:picMkLst>
            <pc:docMk/>
            <pc:sldMk cId="144321883" sldId="2147470092"/>
            <ac:picMk id="9" creationId="{DA6498DE-E7F1-82EE-0B02-04B7B473A945}"/>
          </ac:picMkLst>
        </pc:picChg>
        <pc:cxnChg chg="mod">
          <ac:chgData name="Steve Emerson" userId="5bd34996-1b24-4ca3-b046-fe04cd3b35ab" providerId="ADAL" clId="{2CDFAA9A-D359-5B44-B5A4-62A37F587836}" dt="2023-01-09T20:04:59.505" v="3732"/>
          <ac:cxnSpMkLst>
            <pc:docMk/>
            <pc:sldMk cId="144321883" sldId="2147470092"/>
            <ac:cxnSpMk id="8" creationId="{9DC5FB93-7B76-3E86-5D89-4F4022CA1B2C}"/>
          </ac:cxnSpMkLst>
        </pc:cxnChg>
      </pc:sldChg>
      <pc:sldChg chg="delSp modSp add mod">
        <pc:chgData name="Steve Emerson" userId="5bd34996-1b24-4ca3-b046-fe04cd3b35ab" providerId="ADAL" clId="{2CDFAA9A-D359-5B44-B5A4-62A37F587836}" dt="2023-01-24T01:25:42.361" v="19589" actId="20577"/>
        <pc:sldMkLst>
          <pc:docMk/>
          <pc:sldMk cId="1480534391" sldId="2147470093"/>
        </pc:sldMkLst>
        <pc:spChg chg="mod">
          <ac:chgData name="Steve Emerson" userId="5bd34996-1b24-4ca3-b046-fe04cd3b35ab" providerId="ADAL" clId="{2CDFAA9A-D359-5B44-B5A4-62A37F587836}" dt="2023-01-17T21:32:50.639" v="11523" actId="20577"/>
          <ac:spMkLst>
            <pc:docMk/>
            <pc:sldMk cId="1480534391" sldId="2147470093"/>
            <ac:spMk id="2" creationId="{32F0E038-620F-DE03-DC5F-55C00A539CFB}"/>
          </ac:spMkLst>
        </pc:spChg>
        <pc:spChg chg="mod">
          <ac:chgData name="Steve Emerson" userId="5bd34996-1b24-4ca3-b046-fe04cd3b35ab" providerId="ADAL" clId="{2CDFAA9A-D359-5B44-B5A4-62A37F587836}" dt="2023-01-24T01:25:42.361" v="19589" actId="20577"/>
          <ac:spMkLst>
            <pc:docMk/>
            <pc:sldMk cId="1480534391" sldId="2147470093"/>
            <ac:spMk id="3" creationId="{2987BF25-B91A-41D4-D4DE-64DBA3120012}"/>
          </ac:spMkLst>
        </pc:spChg>
        <pc:spChg chg="del">
          <ac:chgData name="Steve Emerson" userId="5bd34996-1b24-4ca3-b046-fe04cd3b35ab" providerId="ADAL" clId="{2CDFAA9A-D359-5B44-B5A4-62A37F587836}" dt="2023-01-09T20:05:39.335" v="3789" actId="478"/>
          <ac:spMkLst>
            <pc:docMk/>
            <pc:sldMk cId="1480534391" sldId="2147470093"/>
            <ac:spMk id="10" creationId="{F42705FE-01BE-5312-9A17-420521FA7735}"/>
          </ac:spMkLst>
        </pc:spChg>
      </pc:sldChg>
      <pc:sldChg chg="addSp delSp modSp add mod ord">
        <pc:chgData name="Steve Emerson" userId="5bd34996-1b24-4ca3-b046-fe04cd3b35ab" providerId="ADAL" clId="{2CDFAA9A-D359-5B44-B5A4-62A37F587836}" dt="2023-01-24T14:35:28.391" v="20033" actId="20577"/>
        <pc:sldMkLst>
          <pc:docMk/>
          <pc:sldMk cId="1088512631" sldId="2147470094"/>
        </pc:sldMkLst>
        <pc:spChg chg="mod">
          <ac:chgData name="Steve Emerson" userId="5bd34996-1b24-4ca3-b046-fe04cd3b35ab" providerId="ADAL" clId="{2CDFAA9A-D359-5B44-B5A4-62A37F587836}" dt="2023-01-24T14:35:28.391" v="20033" actId="20577"/>
          <ac:spMkLst>
            <pc:docMk/>
            <pc:sldMk cId="1088512631" sldId="2147470094"/>
            <ac:spMk id="2" creationId="{32F0E038-620F-DE03-DC5F-55C00A539CFB}"/>
          </ac:spMkLst>
        </pc:spChg>
        <pc:spChg chg="mod">
          <ac:chgData name="Steve Emerson" userId="5bd34996-1b24-4ca3-b046-fe04cd3b35ab" providerId="ADAL" clId="{2CDFAA9A-D359-5B44-B5A4-62A37F587836}" dt="2023-01-09T20:07:13.762" v="3814" actId="20577"/>
          <ac:spMkLst>
            <pc:docMk/>
            <pc:sldMk cId="1088512631" sldId="2147470094"/>
            <ac:spMk id="3" creationId="{2987BF25-B91A-41D4-D4DE-64DBA3120012}"/>
          </ac:spMkLst>
        </pc:spChg>
        <pc:spChg chg="del">
          <ac:chgData name="Steve Emerson" userId="5bd34996-1b24-4ca3-b046-fe04cd3b35ab" providerId="ADAL" clId="{2CDFAA9A-D359-5B44-B5A4-62A37F587836}" dt="2023-01-09T20:06:46.761" v="3801" actId="478"/>
          <ac:spMkLst>
            <pc:docMk/>
            <pc:sldMk cId="1088512631" sldId="2147470094"/>
            <ac:spMk id="4" creationId="{04B607C3-0A7C-CE02-BC63-84BEC941EA18}"/>
          </ac:spMkLst>
        </pc:spChg>
        <pc:spChg chg="add mod">
          <ac:chgData name="Steve Emerson" userId="5bd34996-1b24-4ca3-b046-fe04cd3b35ab" providerId="ADAL" clId="{2CDFAA9A-D359-5B44-B5A4-62A37F587836}" dt="2023-01-09T20:07:07.450" v="3802"/>
          <ac:spMkLst>
            <pc:docMk/>
            <pc:sldMk cId="1088512631" sldId="2147470094"/>
            <ac:spMk id="10" creationId="{55F7306D-324A-5C8A-EB82-2F7B9D589F77}"/>
          </ac:spMkLst>
        </pc:spChg>
        <pc:grpChg chg="del">
          <ac:chgData name="Steve Emerson" userId="5bd34996-1b24-4ca3-b046-fe04cd3b35ab" providerId="ADAL" clId="{2CDFAA9A-D359-5B44-B5A4-62A37F587836}" dt="2023-01-09T20:06:46.761" v="3801" actId="478"/>
          <ac:grpSpMkLst>
            <pc:docMk/>
            <pc:sldMk cId="1088512631" sldId="2147470094"/>
            <ac:grpSpMk id="5" creationId="{E8F97D6F-742B-EFF5-368D-0E16E801FAF4}"/>
          </ac:grpSpMkLst>
        </pc:grpChg>
      </pc:sldChg>
      <pc:sldChg chg="modSp add mod">
        <pc:chgData name="Steve Emerson" userId="5bd34996-1b24-4ca3-b046-fe04cd3b35ab" providerId="ADAL" clId="{2CDFAA9A-D359-5B44-B5A4-62A37F587836}" dt="2023-01-20T14:31:36.847" v="15896" actId="20577"/>
        <pc:sldMkLst>
          <pc:docMk/>
          <pc:sldMk cId="4278811388" sldId="2147470095"/>
        </pc:sldMkLst>
        <pc:graphicFrameChg chg="mod modGraphic">
          <ac:chgData name="Steve Emerson" userId="5bd34996-1b24-4ca3-b046-fe04cd3b35ab" providerId="ADAL" clId="{2CDFAA9A-D359-5B44-B5A4-62A37F587836}" dt="2023-01-20T14:31:36.847" v="15896" actId="20577"/>
          <ac:graphicFrameMkLst>
            <pc:docMk/>
            <pc:sldMk cId="4278811388" sldId="2147470095"/>
            <ac:graphicFrameMk id="3" creationId="{FD576612-7E72-3A4E-9BB8-1F7C9CDCBC48}"/>
          </ac:graphicFrameMkLst>
        </pc:graphicFrameChg>
      </pc:sldChg>
      <pc:sldChg chg="addSp modSp add mod">
        <pc:chgData name="Steve Emerson" userId="5bd34996-1b24-4ca3-b046-fe04cd3b35ab" providerId="ADAL" clId="{2CDFAA9A-D359-5B44-B5A4-62A37F587836}" dt="2023-01-24T01:28:07.421" v="19636" actId="14100"/>
        <pc:sldMkLst>
          <pc:docMk/>
          <pc:sldMk cId="1556782457" sldId="2147470096"/>
        </pc:sldMkLst>
        <pc:spChg chg="mod">
          <ac:chgData name="Steve Emerson" userId="5bd34996-1b24-4ca3-b046-fe04cd3b35ab" providerId="ADAL" clId="{2CDFAA9A-D359-5B44-B5A4-62A37F587836}" dt="2023-01-24T01:28:07.421" v="19636" actId="14100"/>
          <ac:spMkLst>
            <pc:docMk/>
            <pc:sldMk cId="1556782457" sldId="2147470096"/>
            <ac:spMk id="4" creationId="{3EBD2063-65A5-804A-B884-59D11A9A2A84}"/>
          </ac:spMkLst>
        </pc:spChg>
        <pc:spChg chg="add mod">
          <ac:chgData name="Steve Emerson" userId="5bd34996-1b24-4ca3-b046-fe04cd3b35ab" providerId="ADAL" clId="{2CDFAA9A-D359-5B44-B5A4-62A37F587836}" dt="2023-01-23T17:32:24.747" v="16966"/>
          <ac:spMkLst>
            <pc:docMk/>
            <pc:sldMk cId="1556782457" sldId="2147470096"/>
            <ac:spMk id="6" creationId="{FF6D4F40-A6C2-761D-23EA-6C1F095E07CC}"/>
          </ac:spMkLst>
        </pc:spChg>
        <pc:grpChg chg="add mod">
          <ac:chgData name="Steve Emerson" userId="5bd34996-1b24-4ca3-b046-fe04cd3b35ab" providerId="ADAL" clId="{2CDFAA9A-D359-5B44-B5A4-62A37F587836}" dt="2023-01-23T17:32:24.747" v="16966"/>
          <ac:grpSpMkLst>
            <pc:docMk/>
            <pc:sldMk cId="1556782457" sldId="2147470096"/>
            <ac:grpSpMk id="7" creationId="{1B4FA225-3358-04C5-A5ED-EAD69E461C2B}"/>
          </ac:grpSpMkLst>
        </pc:grpChg>
        <pc:grpChg chg="mod">
          <ac:chgData name="Steve Emerson" userId="5bd34996-1b24-4ca3-b046-fe04cd3b35ab" providerId="ADAL" clId="{2CDFAA9A-D359-5B44-B5A4-62A37F587836}" dt="2023-01-23T17:32:24.747" v="16966"/>
          <ac:grpSpMkLst>
            <pc:docMk/>
            <pc:sldMk cId="1556782457" sldId="2147470096"/>
            <ac:grpSpMk id="8" creationId="{647DC768-9C4B-D048-C751-B380E419E29B}"/>
          </ac:grpSpMkLst>
        </pc:grpChg>
        <pc:picChg chg="mod">
          <ac:chgData name="Steve Emerson" userId="5bd34996-1b24-4ca3-b046-fe04cd3b35ab" providerId="ADAL" clId="{2CDFAA9A-D359-5B44-B5A4-62A37F587836}" dt="2023-01-23T17:32:24.747" v="16966"/>
          <ac:picMkLst>
            <pc:docMk/>
            <pc:sldMk cId="1556782457" sldId="2147470096"/>
            <ac:picMk id="9" creationId="{B9D2B291-2A4B-7FCE-A5FA-9DFC60604DD7}"/>
          </ac:picMkLst>
        </pc:picChg>
        <pc:picChg chg="mod">
          <ac:chgData name="Steve Emerson" userId="5bd34996-1b24-4ca3-b046-fe04cd3b35ab" providerId="ADAL" clId="{2CDFAA9A-D359-5B44-B5A4-62A37F587836}" dt="2023-01-23T17:32:24.747" v="16966"/>
          <ac:picMkLst>
            <pc:docMk/>
            <pc:sldMk cId="1556782457" sldId="2147470096"/>
            <ac:picMk id="11" creationId="{D7911472-25BB-8D88-6D67-1685C78EBE4D}"/>
          </ac:picMkLst>
        </pc:picChg>
        <pc:cxnChg chg="mod">
          <ac:chgData name="Steve Emerson" userId="5bd34996-1b24-4ca3-b046-fe04cd3b35ab" providerId="ADAL" clId="{2CDFAA9A-D359-5B44-B5A4-62A37F587836}" dt="2023-01-23T17:32:24.747" v="16966"/>
          <ac:cxnSpMkLst>
            <pc:docMk/>
            <pc:sldMk cId="1556782457" sldId="2147470096"/>
            <ac:cxnSpMk id="10" creationId="{0FCE8168-CFB9-7FF7-1E18-36B8F4E72637}"/>
          </ac:cxnSpMkLst>
        </pc:cxnChg>
      </pc:sldChg>
      <pc:sldChg chg="del">
        <pc:chgData name="Steve Emerson" userId="5bd34996-1b24-4ca3-b046-fe04cd3b35ab" providerId="ADAL" clId="{2CDFAA9A-D359-5B44-B5A4-62A37F587836}" dt="2023-01-17T21:47:09.357" v="11557" actId="2696"/>
        <pc:sldMkLst>
          <pc:docMk/>
          <pc:sldMk cId="2640919334" sldId="2147470096"/>
        </pc:sldMkLst>
      </pc:sldChg>
      <pc:sldChg chg="add">
        <pc:chgData name="Steve Emerson" userId="5bd34996-1b24-4ca3-b046-fe04cd3b35ab" providerId="ADAL" clId="{2CDFAA9A-D359-5B44-B5A4-62A37F587836}" dt="2023-01-17T21:47:13.313" v="11558"/>
        <pc:sldMkLst>
          <pc:docMk/>
          <pc:sldMk cId="98770264" sldId="2147470097"/>
        </pc:sldMkLst>
      </pc:sldChg>
      <pc:sldChg chg="modSp del mod">
        <pc:chgData name="Steve Emerson" userId="5bd34996-1b24-4ca3-b046-fe04cd3b35ab" providerId="ADAL" clId="{2CDFAA9A-D359-5B44-B5A4-62A37F587836}" dt="2023-01-17T21:47:09.357" v="11557" actId="2696"/>
        <pc:sldMkLst>
          <pc:docMk/>
          <pc:sldMk cId="1757735096" sldId="2147470097"/>
        </pc:sldMkLst>
        <pc:spChg chg="mod">
          <ac:chgData name="Steve Emerson" userId="5bd34996-1b24-4ca3-b046-fe04cd3b35ab" providerId="ADAL" clId="{2CDFAA9A-D359-5B44-B5A4-62A37F587836}" dt="2023-01-17T14:14:45.769" v="7611" actId="20577"/>
          <ac:spMkLst>
            <pc:docMk/>
            <pc:sldMk cId="1757735096" sldId="2147470097"/>
            <ac:spMk id="3" creationId="{2987BF25-B91A-41D4-D4DE-64DBA3120012}"/>
          </ac:spMkLst>
        </pc:spChg>
      </pc:sldChg>
      <pc:sldChg chg="modSp mod">
        <pc:chgData name="Steve Emerson" userId="5bd34996-1b24-4ca3-b046-fe04cd3b35ab" providerId="ADAL" clId="{2CDFAA9A-D359-5B44-B5A4-62A37F587836}" dt="2023-01-17T14:14:03.893" v="7569" actId="20577"/>
        <pc:sldMkLst>
          <pc:docMk/>
          <pc:sldMk cId="3358964677" sldId="2147470098"/>
        </pc:sldMkLst>
        <pc:spChg chg="mod">
          <ac:chgData name="Steve Emerson" userId="5bd34996-1b24-4ca3-b046-fe04cd3b35ab" providerId="ADAL" clId="{2CDFAA9A-D359-5B44-B5A4-62A37F587836}" dt="2023-01-17T14:14:03.893" v="7569" actId="20577"/>
          <ac:spMkLst>
            <pc:docMk/>
            <pc:sldMk cId="3358964677" sldId="2147470098"/>
            <ac:spMk id="3" creationId="{2987BF25-B91A-41D4-D4DE-64DBA3120012}"/>
          </ac:spMkLst>
        </pc:spChg>
      </pc:sldChg>
      <pc:sldChg chg="addSp delSp modSp mod ord">
        <pc:chgData name="Steve Emerson" userId="5bd34996-1b24-4ca3-b046-fe04cd3b35ab" providerId="ADAL" clId="{2CDFAA9A-D359-5B44-B5A4-62A37F587836}" dt="2023-01-23T17:32:32.025" v="16969"/>
        <pc:sldMkLst>
          <pc:docMk/>
          <pc:sldMk cId="2522695595" sldId="2147470100"/>
        </pc:sldMkLst>
        <pc:spChg chg="add mod">
          <ac:chgData name="Steve Emerson" userId="5bd34996-1b24-4ca3-b046-fe04cd3b35ab" providerId="ADAL" clId="{2CDFAA9A-D359-5B44-B5A4-62A37F587836}" dt="2023-01-19T18:12:35.797" v="12520" actId="14100"/>
          <ac:spMkLst>
            <pc:docMk/>
            <pc:sldMk cId="2522695595" sldId="2147470100"/>
            <ac:spMk id="2" creationId="{44DDA1B3-3206-817F-69FF-D9D5B00C0BF2}"/>
          </ac:spMkLst>
        </pc:spChg>
        <pc:spChg chg="mod">
          <ac:chgData name="Steve Emerson" userId="5bd34996-1b24-4ca3-b046-fe04cd3b35ab" providerId="ADAL" clId="{2CDFAA9A-D359-5B44-B5A4-62A37F587836}" dt="2023-01-19T18:24:46.512" v="12800" actId="1038"/>
          <ac:spMkLst>
            <pc:docMk/>
            <pc:sldMk cId="2522695595" sldId="2147470100"/>
            <ac:spMk id="4" creationId="{3EBD2063-65A5-804A-B884-59D11A9A2A84}"/>
          </ac:spMkLst>
        </pc:spChg>
        <pc:spChg chg="add mod">
          <ac:chgData name="Steve Emerson" userId="5bd34996-1b24-4ca3-b046-fe04cd3b35ab" providerId="ADAL" clId="{2CDFAA9A-D359-5B44-B5A4-62A37F587836}" dt="2023-01-19T18:12:49.301" v="12524" actId="14100"/>
          <ac:spMkLst>
            <pc:docMk/>
            <pc:sldMk cId="2522695595" sldId="2147470100"/>
            <ac:spMk id="6" creationId="{FB0DFF0D-635B-8A21-324E-6C9BF5273D10}"/>
          </ac:spMkLst>
        </pc:spChg>
        <pc:spChg chg="add mod">
          <ac:chgData name="Steve Emerson" userId="5bd34996-1b24-4ca3-b046-fe04cd3b35ab" providerId="ADAL" clId="{2CDFAA9A-D359-5B44-B5A4-62A37F587836}" dt="2023-01-23T17:32:32.025" v="16969"/>
          <ac:spMkLst>
            <pc:docMk/>
            <pc:sldMk cId="2522695595" sldId="2147470100"/>
            <ac:spMk id="7" creationId="{1427B002-990D-F5A1-5151-77D886023226}"/>
          </ac:spMkLst>
        </pc:spChg>
        <pc:spChg chg="mod">
          <ac:chgData name="Steve Emerson" userId="5bd34996-1b24-4ca3-b046-fe04cd3b35ab" providerId="ADAL" clId="{2CDFAA9A-D359-5B44-B5A4-62A37F587836}" dt="2023-01-19T18:15:06.547" v="12620" actId="20577"/>
          <ac:spMkLst>
            <pc:docMk/>
            <pc:sldMk cId="2522695595" sldId="2147470100"/>
            <ac:spMk id="8" creationId="{5138A96C-480C-F45A-5FF9-BFAE3504ED5C}"/>
          </ac:spMkLst>
        </pc:spChg>
        <pc:spChg chg="add del mod">
          <ac:chgData name="Steve Emerson" userId="5bd34996-1b24-4ca3-b046-fe04cd3b35ab" providerId="ADAL" clId="{2CDFAA9A-D359-5B44-B5A4-62A37F587836}" dt="2023-01-19T18:13:19.647" v="12529"/>
          <ac:spMkLst>
            <pc:docMk/>
            <pc:sldMk cId="2522695595" sldId="2147470100"/>
            <ac:spMk id="9" creationId="{5CC9B48A-E00C-502A-4164-93037EE608EB}"/>
          </ac:spMkLst>
        </pc:spChg>
        <pc:spChg chg="add del mod">
          <ac:chgData name="Steve Emerson" userId="5bd34996-1b24-4ca3-b046-fe04cd3b35ab" providerId="ADAL" clId="{2CDFAA9A-D359-5B44-B5A4-62A37F587836}" dt="2023-01-19T18:13:19.647" v="12529"/>
          <ac:spMkLst>
            <pc:docMk/>
            <pc:sldMk cId="2522695595" sldId="2147470100"/>
            <ac:spMk id="10" creationId="{A89E7B6F-1397-3743-217C-8A43E1248F02}"/>
          </ac:spMkLst>
        </pc:spChg>
        <pc:grpChg chg="add mod">
          <ac:chgData name="Steve Emerson" userId="5bd34996-1b24-4ca3-b046-fe04cd3b35ab" providerId="ADAL" clId="{2CDFAA9A-D359-5B44-B5A4-62A37F587836}" dt="2023-01-23T17:32:32.025" v="16969"/>
          <ac:grpSpMkLst>
            <pc:docMk/>
            <pc:sldMk cId="2522695595" sldId="2147470100"/>
            <ac:grpSpMk id="10" creationId="{FFC70CED-EC10-B8E3-DE11-9B371B388D25}"/>
          </ac:grpSpMkLst>
        </pc:grpChg>
        <pc:grpChg chg="mod">
          <ac:chgData name="Steve Emerson" userId="5bd34996-1b24-4ca3-b046-fe04cd3b35ab" providerId="ADAL" clId="{2CDFAA9A-D359-5B44-B5A4-62A37F587836}" dt="2023-01-23T17:32:32.025" v="16969"/>
          <ac:grpSpMkLst>
            <pc:docMk/>
            <pc:sldMk cId="2522695595" sldId="2147470100"/>
            <ac:grpSpMk id="11" creationId="{8A0F71C0-B552-7F9F-1604-D3F6F4B31370}"/>
          </ac:grpSpMkLst>
        </pc:grpChg>
        <pc:picChg chg="add del mod">
          <ac:chgData name="Steve Emerson" userId="5bd34996-1b24-4ca3-b046-fe04cd3b35ab" providerId="ADAL" clId="{2CDFAA9A-D359-5B44-B5A4-62A37F587836}" dt="2023-01-19T18:13:19.647" v="12529"/>
          <ac:picMkLst>
            <pc:docMk/>
            <pc:sldMk cId="2522695595" sldId="2147470100"/>
            <ac:picMk id="7" creationId="{60B3A000-4653-CC84-A424-E006397D16DF}"/>
          </ac:picMkLst>
        </pc:picChg>
        <pc:picChg chg="mod">
          <ac:chgData name="Steve Emerson" userId="5bd34996-1b24-4ca3-b046-fe04cd3b35ab" providerId="ADAL" clId="{2CDFAA9A-D359-5B44-B5A4-62A37F587836}" dt="2023-01-23T17:32:32.025" v="16969"/>
          <ac:picMkLst>
            <pc:docMk/>
            <pc:sldMk cId="2522695595" sldId="2147470100"/>
            <ac:picMk id="12" creationId="{DF2F48A4-B924-148D-E870-5FA351E621F8}"/>
          </ac:picMkLst>
        </pc:picChg>
        <pc:picChg chg="mod">
          <ac:chgData name="Steve Emerson" userId="5bd34996-1b24-4ca3-b046-fe04cd3b35ab" providerId="ADAL" clId="{2CDFAA9A-D359-5B44-B5A4-62A37F587836}" dt="2023-01-23T17:32:32.025" v="16969"/>
          <ac:picMkLst>
            <pc:docMk/>
            <pc:sldMk cId="2522695595" sldId="2147470100"/>
            <ac:picMk id="14" creationId="{9AD8802C-20AB-A60D-4E44-7511A7E04D0F}"/>
          </ac:picMkLst>
        </pc:picChg>
        <pc:cxnChg chg="mod">
          <ac:chgData name="Steve Emerson" userId="5bd34996-1b24-4ca3-b046-fe04cd3b35ab" providerId="ADAL" clId="{2CDFAA9A-D359-5B44-B5A4-62A37F587836}" dt="2023-01-23T17:32:32.025" v="16969"/>
          <ac:cxnSpMkLst>
            <pc:docMk/>
            <pc:sldMk cId="2522695595" sldId="2147470100"/>
            <ac:cxnSpMk id="13" creationId="{17724695-9C9E-53DC-AC0C-CEF6F7E1D6CB}"/>
          </ac:cxnSpMkLst>
        </pc:cxnChg>
      </pc:sldChg>
      <pc:sldChg chg="addSp delSp modSp mod">
        <pc:chgData name="Steve Emerson" userId="5bd34996-1b24-4ca3-b046-fe04cd3b35ab" providerId="ADAL" clId="{2CDFAA9A-D359-5B44-B5A4-62A37F587836}" dt="2023-01-23T17:32:40.173" v="16973"/>
        <pc:sldMkLst>
          <pc:docMk/>
          <pc:sldMk cId="1755534491" sldId="2147470102"/>
        </pc:sldMkLst>
        <pc:spChg chg="add mod">
          <ac:chgData name="Steve Emerson" userId="5bd34996-1b24-4ca3-b046-fe04cd3b35ab" providerId="ADAL" clId="{2CDFAA9A-D359-5B44-B5A4-62A37F587836}" dt="2023-01-23T17:32:40.173" v="16973"/>
          <ac:spMkLst>
            <pc:docMk/>
            <pc:sldMk cId="1755534491" sldId="2147470102"/>
            <ac:spMk id="3" creationId="{B9BD9590-0854-179F-9631-B628490AE369}"/>
          </ac:spMkLst>
        </pc:spChg>
        <pc:spChg chg="mod">
          <ac:chgData name="Steve Emerson" userId="5bd34996-1b24-4ca3-b046-fe04cd3b35ab" providerId="ADAL" clId="{2CDFAA9A-D359-5B44-B5A4-62A37F587836}" dt="2023-01-19T18:23:28.078" v="12783" actId="1076"/>
          <ac:spMkLst>
            <pc:docMk/>
            <pc:sldMk cId="1755534491" sldId="2147470102"/>
            <ac:spMk id="4" creationId="{3EBD2063-65A5-804A-B884-59D11A9A2A84}"/>
          </ac:spMkLst>
        </pc:spChg>
        <pc:spChg chg="mod">
          <ac:chgData name="Steve Emerson" userId="5bd34996-1b24-4ca3-b046-fe04cd3b35ab" providerId="ADAL" clId="{2CDFAA9A-D359-5B44-B5A4-62A37F587836}" dt="2023-01-19T18:22:07.244" v="12758" actId="20577"/>
          <ac:spMkLst>
            <pc:docMk/>
            <pc:sldMk cId="1755534491" sldId="2147470102"/>
            <ac:spMk id="8" creationId="{5138A96C-480C-F45A-5FF9-BFAE3504ED5C}"/>
          </ac:spMkLst>
        </pc:spChg>
        <pc:grpChg chg="add mod">
          <ac:chgData name="Steve Emerson" userId="5bd34996-1b24-4ca3-b046-fe04cd3b35ab" providerId="ADAL" clId="{2CDFAA9A-D359-5B44-B5A4-62A37F587836}" dt="2023-01-23T17:32:40.173" v="16973"/>
          <ac:grpSpMkLst>
            <pc:docMk/>
            <pc:sldMk cId="1755534491" sldId="2147470102"/>
            <ac:grpSpMk id="5" creationId="{5D3CE467-4929-C287-CF52-2CBF0FED2643}"/>
          </ac:grpSpMkLst>
        </pc:grpChg>
        <pc:grpChg chg="mod">
          <ac:chgData name="Steve Emerson" userId="5bd34996-1b24-4ca3-b046-fe04cd3b35ab" providerId="ADAL" clId="{2CDFAA9A-D359-5B44-B5A4-62A37F587836}" dt="2023-01-23T17:32:40.173" v="16973"/>
          <ac:grpSpMkLst>
            <pc:docMk/>
            <pc:sldMk cId="1755534491" sldId="2147470102"/>
            <ac:grpSpMk id="6" creationId="{17B40192-62CB-DE86-CD7D-DC807F5463BF}"/>
          </ac:grpSpMkLst>
        </pc:grpChg>
        <pc:picChg chg="add mod">
          <ac:chgData name="Steve Emerson" userId="5bd34996-1b24-4ca3-b046-fe04cd3b35ab" providerId="ADAL" clId="{2CDFAA9A-D359-5B44-B5A4-62A37F587836}" dt="2023-01-19T18:23:32.081" v="12789" actId="1035"/>
          <ac:picMkLst>
            <pc:docMk/>
            <pc:sldMk cId="1755534491" sldId="2147470102"/>
            <ac:picMk id="2" creationId="{CC23EA0B-F3F3-59CD-41C8-23C41D5758C4}"/>
          </ac:picMkLst>
        </pc:picChg>
        <pc:picChg chg="del">
          <ac:chgData name="Steve Emerson" userId="5bd34996-1b24-4ca3-b046-fe04cd3b35ab" providerId="ADAL" clId="{2CDFAA9A-D359-5B44-B5A4-62A37F587836}" dt="2023-01-19T18:21:43.275" v="12721" actId="478"/>
          <ac:picMkLst>
            <pc:docMk/>
            <pc:sldMk cId="1755534491" sldId="2147470102"/>
            <ac:picMk id="5" creationId="{A732E667-1ED1-0C46-1C9E-6A7BFE0B16BC}"/>
          </ac:picMkLst>
        </pc:picChg>
        <pc:picChg chg="mod">
          <ac:chgData name="Steve Emerson" userId="5bd34996-1b24-4ca3-b046-fe04cd3b35ab" providerId="ADAL" clId="{2CDFAA9A-D359-5B44-B5A4-62A37F587836}" dt="2023-01-23T17:32:40.173" v="16973"/>
          <ac:picMkLst>
            <pc:docMk/>
            <pc:sldMk cId="1755534491" sldId="2147470102"/>
            <ac:picMk id="7" creationId="{9B93A529-ACCC-F853-CD1F-906338F0F345}"/>
          </ac:picMkLst>
        </pc:picChg>
        <pc:picChg chg="mod">
          <ac:chgData name="Steve Emerson" userId="5bd34996-1b24-4ca3-b046-fe04cd3b35ab" providerId="ADAL" clId="{2CDFAA9A-D359-5B44-B5A4-62A37F587836}" dt="2023-01-23T17:32:40.173" v="16973"/>
          <ac:picMkLst>
            <pc:docMk/>
            <pc:sldMk cId="1755534491" sldId="2147470102"/>
            <ac:picMk id="10" creationId="{E8226C3F-081E-343B-F5B3-3C391EA13F97}"/>
          </ac:picMkLst>
        </pc:picChg>
        <pc:cxnChg chg="mod">
          <ac:chgData name="Steve Emerson" userId="5bd34996-1b24-4ca3-b046-fe04cd3b35ab" providerId="ADAL" clId="{2CDFAA9A-D359-5B44-B5A4-62A37F587836}" dt="2023-01-23T17:32:40.173" v="16973"/>
          <ac:cxnSpMkLst>
            <pc:docMk/>
            <pc:sldMk cId="1755534491" sldId="2147470102"/>
            <ac:cxnSpMk id="9" creationId="{FF8CF50F-0EB5-C344-C57B-5F9888DDB17F}"/>
          </ac:cxnSpMkLst>
        </pc:cxnChg>
      </pc:sldChg>
      <pc:sldChg chg="addSp delSp modSp mod">
        <pc:chgData name="Steve Emerson" userId="5bd34996-1b24-4ca3-b046-fe04cd3b35ab" providerId="ADAL" clId="{2CDFAA9A-D359-5B44-B5A4-62A37F587836}" dt="2023-01-23T17:32:35.592" v="16971"/>
        <pc:sldMkLst>
          <pc:docMk/>
          <pc:sldMk cId="1067317959" sldId="2147470103"/>
        </pc:sldMkLst>
        <pc:spChg chg="del">
          <ac:chgData name="Steve Emerson" userId="5bd34996-1b24-4ca3-b046-fe04cd3b35ab" providerId="ADAL" clId="{2CDFAA9A-D359-5B44-B5A4-62A37F587836}" dt="2023-01-19T18:13:05.799" v="12525" actId="478"/>
          <ac:spMkLst>
            <pc:docMk/>
            <pc:sldMk cId="1067317959" sldId="2147470103"/>
            <ac:spMk id="2" creationId="{7FCADC26-036D-E2C4-40F7-2FE0DE72A4B2}"/>
          </ac:spMkLst>
        </pc:spChg>
        <pc:spChg chg="add mod">
          <ac:chgData name="Steve Emerson" userId="5bd34996-1b24-4ca3-b046-fe04cd3b35ab" providerId="ADAL" clId="{2CDFAA9A-D359-5B44-B5A4-62A37F587836}" dt="2023-01-23T17:32:35.592" v="16971"/>
          <ac:spMkLst>
            <pc:docMk/>
            <pc:sldMk cId="1067317959" sldId="2147470103"/>
            <ac:spMk id="5" creationId="{8FC1B7E2-C3F2-81A3-664A-A12B9EFB3BA9}"/>
          </ac:spMkLst>
        </pc:spChg>
        <pc:spChg chg="del">
          <ac:chgData name="Steve Emerson" userId="5bd34996-1b24-4ca3-b046-fe04cd3b35ab" providerId="ADAL" clId="{2CDFAA9A-D359-5B44-B5A4-62A37F587836}" dt="2023-01-19T18:13:37.655" v="12557" actId="478"/>
          <ac:spMkLst>
            <pc:docMk/>
            <pc:sldMk cId="1067317959" sldId="2147470103"/>
            <ac:spMk id="5" creationId="{F5D69E2C-4F68-6938-7322-2F69CA2B54DF}"/>
          </ac:spMkLst>
        </pc:spChg>
        <pc:spChg chg="del">
          <ac:chgData name="Steve Emerson" userId="5bd34996-1b24-4ca3-b046-fe04cd3b35ab" providerId="ADAL" clId="{2CDFAA9A-D359-5B44-B5A4-62A37F587836}" dt="2023-01-19T18:13:36.699" v="12556" actId="478"/>
          <ac:spMkLst>
            <pc:docMk/>
            <pc:sldMk cId="1067317959" sldId="2147470103"/>
            <ac:spMk id="6" creationId="{AFECBB0A-AC75-F3C3-F64C-0AC06A98340E}"/>
          </ac:spMkLst>
        </pc:spChg>
        <pc:spChg chg="del">
          <ac:chgData name="Steve Emerson" userId="5bd34996-1b24-4ca3-b046-fe04cd3b35ab" providerId="ADAL" clId="{2CDFAA9A-D359-5B44-B5A4-62A37F587836}" dt="2023-01-19T18:13:38.649" v="12558" actId="478"/>
          <ac:spMkLst>
            <pc:docMk/>
            <pc:sldMk cId="1067317959" sldId="2147470103"/>
            <ac:spMk id="7" creationId="{47C2A504-ABD5-F75B-2DB2-4D2F17CB9855}"/>
          </ac:spMkLst>
        </pc:spChg>
        <pc:spChg chg="mod">
          <ac:chgData name="Steve Emerson" userId="5bd34996-1b24-4ca3-b046-fe04cd3b35ab" providerId="ADAL" clId="{2CDFAA9A-D359-5B44-B5A4-62A37F587836}" dt="2023-01-19T18:14:23.251" v="12593" actId="20577"/>
          <ac:spMkLst>
            <pc:docMk/>
            <pc:sldMk cId="1067317959" sldId="2147470103"/>
            <ac:spMk id="8" creationId="{5138A96C-480C-F45A-5FF9-BFAE3504ED5C}"/>
          </ac:spMkLst>
        </pc:spChg>
        <pc:spChg chg="del">
          <ac:chgData name="Steve Emerson" userId="5bd34996-1b24-4ca3-b046-fe04cd3b35ab" providerId="ADAL" clId="{2CDFAA9A-D359-5B44-B5A4-62A37F587836}" dt="2023-01-19T18:13:35.050" v="12555" actId="478"/>
          <ac:spMkLst>
            <pc:docMk/>
            <pc:sldMk cId="1067317959" sldId="2147470103"/>
            <ac:spMk id="9" creationId="{70BAA420-5A32-06FD-1E03-D47F0D4EAA85}"/>
          </ac:spMkLst>
        </pc:spChg>
        <pc:spChg chg="add del mod">
          <ac:chgData name="Steve Emerson" userId="5bd34996-1b24-4ca3-b046-fe04cd3b35ab" providerId="ADAL" clId="{2CDFAA9A-D359-5B44-B5A4-62A37F587836}" dt="2023-01-19T18:13:11.948" v="12527" actId="478"/>
          <ac:spMkLst>
            <pc:docMk/>
            <pc:sldMk cId="1067317959" sldId="2147470103"/>
            <ac:spMk id="10" creationId="{33FCDCF0-B37C-8730-9EEC-4725346FE1CF}"/>
          </ac:spMkLst>
        </pc:spChg>
        <pc:spChg chg="add del mod">
          <ac:chgData name="Steve Emerson" userId="5bd34996-1b24-4ca3-b046-fe04cd3b35ab" providerId="ADAL" clId="{2CDFAA9A-D359-5B44-B5A4-62A37F587836}" dt="2023-01-19T18:13:11.948" v="12527" actId="478"/>
          <ac:spMkLst>
            <pc:docMk/>
            <pc:sldMk cId="1067317959" sldId="2147470103"/>
            <ac:spMk id="11" creationId="{E291368B-A963-67DA-99BB-A44BC6EA981E}"/>
          </ac:spMkLst>
        </pc:spChg>
        <pc:spChg chg="add mod">
          <ac:chgData name="Steve Emerson" userId="5bd34996-1b24-4ca3-b046-fe04cd3b35ab" providerId="ADAL" clId="{2CDFAA9A-D359-5B44-B5A4-62A37F587836}" dt="2023-01-19T18:13:32.268" v="12554" actId="1036"/>
          <ac:spMkLst>
            <pc:docMk/>
            <pc:sldMk cId="1067317959" sldId="2147470103"/>
            <ac:spMk id="13" creationId="{1A3A8222-72D1-24A8-D313-7FCDC981817C}"/>
          </ac:spMkLst>
        </pc:spChg>
        <pc:spChg chg="add mod">
          <ac:chgData name="Steve Emerson" userId="5bd34996-1b24-4ca3-b046-fe04cd3b35ab" providerId="ADAL" clId="{2CDFAA9A-D359-5B44-B5A4-62A37F587836}" dt="2023-01-19T18:13:32.268" v="12554" actId="1036"/>
          <ac:spMkLst>
            <pc:docMk/>
            <pc:sldMk cId="1067317959" sldId="2147470103"/>
            <ac:spMk id="14" creationId="{D1248CFF-0E46-C508-1FBC-C0894B1757D7}"/>
          </ac:spMkLst>
        </pc:spChg>
        <pc:grpChg chg="add mod">
          <ac:chgData name="Steve Emerson" userId="5bd34996-1b24-4ca3-b046-fe04cd3b35ab" providerId="ADAL" clId="{2CDFAA9A-D359-5B44-B5A4-62A37F587836}" dt="2023-01-23T17:32:35.592" v="16971"/>
          <ac:grpSpMkLst>
            <pc:docMk/>
            <pc:sldMk cId="1067317959" sldId="2147470103"/>
            <ac:grpSpMk id="6" creationId="{FCA26C8B-EA72-F206-4FFF-6F575BBBD389}"/>
          </ac:grpSpMkLst>
        </pc:grpChg>
        <pc:grpChg chg="mod">
          <ac:chgData name="Steve Emerson" userId="5bd34996-1b24-4ca3-b046-fe04cd3b35ab" providerId="ADAL" clId="{2CDFAA9A-D359-5B44-B5A4-62A37F587836}" dt="2023-01-23T17:32:35.592" v="16971"/>
          <ac:grpSpMkLst>
            <pc:docMk/>
            <pc:sldMk cId="1067317959" sldId="2147470103"/>
            <ac:grpSpMk id="7" creationId="{FDEDD635-C737-9133-8D2A-CB58A6E3B5C2}"/>
          </ac:grpSpMkLst>
        </pc:grpChg>
        <pc:picChg chg="add del mod">
          <ac:chgData name="Steve Emerson" userId="5bd34996-1b24-4ca3-b046-fe04cd3b35ab" providerId="ADAL" clId="{2CDFAA9A-D359-5B44-B5A4-62A37F587836}" dt="2023-01-19T18:13:11.948" v="12527" actId="478"/>
          <ac:picMkLst>
            <pc:docMk/>
            <pc:sldMk cId="1067317959" sldId="2147470103"/>
            <ac:picMk id="4" creationId="{F14F6510-B002-A024-006D-EA57CAC934C0}"/>
          </ac:picMkLst>
        </pc:picChg>
        <pc:picChg chg="mod">
          <ac:chgData name="Steve Emerson" userId="5bd34996-1b24-4ca3-b046-fe04cd3b35ab" providerId="ADAL" clId="{2CDFAA9A-D359-5B44-B5A4-62A37F587836}" dt="2023-01-23T17:32:35.592" v="16971"/>
          <ac:picMkLst>
            <pc:docMk/>
            <pc:sldMk cId="1067317959" sldId="2147470103"/>
            <ac:picMk id="9" creationId="{D93ED5A2-C684-0F43-0812-5266B4917D63}"/>
          </ac:picMkLst>
        </pc:picChg>
        <pc:picChg chg="mod">
          <ac:chgData name="Steve Emerson" userId="5bd34996-1b24-4ca3-b046-fe04cd3b35ab" providerId="ADAL" clId="{2CDFAA9A-D359-5B44-B5A4-62A37F587836}" dt="2023-01-23T17:32:35.592" v="16971"/>
          <ac:picMkLst>
            <pc:docMk/>
            <pc:sldMk cId="1067317959" sldId="2147470103"/>
            <ac:picMk id="11" creationId="{1F888544-F7A5-FC95-2F0E-D2C867ED6DEA}"/>
          </ac:picMkLst>
        </pc:picChg>
        <pc:cxnChg chg="mod">
          <ac:chgData name="Steve Emerson" userId="5bd34996-1b24-4ca3-b046-fe04cd3b35ab" providerId="ADAL" clId="{2CDFAA9A-D359-5B44-B5A4-62A37F587836}" dt="2023-01-23T17:32:35.592" v="16971"/>
          <ac:cxnSpMkLst>
            <pc:docMk/>
            <pc:sldMk cId="1067317959" sldId="2147470103"/>
            <ac:cxnSpMk id="10" creationId="{F62A4DDC-D228-AB84-2958-30B1E61F065D}"/>
          </ac:cxnSpMkLst>
        </pc:cxnChg>
      </pc:sldChg>
      <pc:sldChg chg="addSp modSp mod">
        <pc:chgData name="Steve Emerson" userId="5bd34996-1b24-4ca3-b046-fe04cd3b35ab" providerId="ADAL" clId="{2CDFAA9A-D359-5B44-B5A4-62A37F587836}" dt="2023-01-23T17:32:37.743" v="16972"/>
        <pc:sldMkLst>
          <pc:docMk/>
          <pc:sldMk cId="3772541654" sldId="2147470104"/>
        </pc:sldMkLst>
        <pc:spChg chg="mod">
          <ac:chgData name="Steve Emerson" userId="5bd34996-1b24-4ca3-b046-fe04cd3b35ab" providerId="ADAL" clId="{2CDFAA9A-D359-5B44-B5A4-62A37F587836}" dt="2023-01-19T18:19:06.360" v="12720" actId="20577"/>
          <ac:spMkLst>
            <pc:docMk/>
            <pc:sldMk cId="3772541654" sldId="2147470104"/>
            <ac:spMk id="2" creationId="{7FCADC26-036D-E2C4-40F7-2FE0DE72A4B2}"/>
          </ac:spMkLst>
        </pc:spChg>
        <pc:spChg chg="mod">
          <ac:chgData name="Steve Emerson" userId="5bd34996-1b24-4ca3-b046-fe04cd3b35ab" providerId="ADAL" clId="{2CDFAA9A-D359-5B44-B5A4-62A37F587836}" dt="2023-01-19T18:18:23.695" v="12698" actId="14100"/>
          <ac:spMkLst>
            <pc:docMk/>
            <pc:sldMk cId="3772541654" sldId="2147470104"/>
            <ac:spMk id="4" creationId="{3EBD2063-65A5-804A-B884-59D11A9A2A84}"/>
          </ac:spMkLst>
        </pc:spChg>
        <pc:spChg chg="add mod">
          <ac:chgData name="Steve Emerson" userId="5bd34996-1b24-4ca3-b046-fe04cd3b35ab" providerId="ADAL" clId="{2CDFAA9A-D359-5B44-B5A4-62A37F587836}" dt="2023-01-23T17:32:37.743" v="16972"/>
          <ac:spMkLst>
            <pc:docMk/>
            <pc:sldMk cId="3772541654" sldId="2147470104"/>
            <ac:spMk id="6" creationId="{847EE4AD-AC82-B989-7CB3-4DCD8A8A8FA1}"/>
          </ac:spMkLst>
        </pc:spChg>
        <pc:spChg chg="mod">
          <ac:chgData name="Steve Emerson" userId="5bd34996-1b24-4ca3-b046-fe04cd3b35ab" providerId="ADAL" clId="{2CDFAA9A-D359-5B44-B5A4-62A37F587836}" dt="2023-01-19T18:15:57.097" v="12621" actId="20577"/>
          <ac:spMkLst>
            <pc:docMk/>
            <pc:sldMk cId="3772541654" sldId="2147470104"/>
            <ac:spMk id="8" creationId="{5138A96C-480C-F45A-5FF9-BFAE3504ED5C}"/>
          </ac:spMkLst>
        </pc:spChg>
        <pc:grpChg chg="add mod">
          <ac:chgData name="Steve Emerson" userId="5bd34996-1b24-4ca3-b046-fe04cd3b35ab" providerId="ADAL" clId="{2CDFAA9A-D359-5B44-B5A4-62A37F587836}" dt="2023-01-23T17:32:37.743" v="16972"/>
          <ac:grpSpMkLst>
            <pc:docMk/>
            <pc:sldMk cId="3772541654" sldId="2147470104"/>
            <ac:grpSpMk id="7" creationId="{89036302-C485-3371-3A59-08D2C01CD755}"/>
          </ac:grpSpMkLst>
        </pc:grpChg>
        <pc:grpChg chg="mod">
          <ac:chgData name="Steve Emerson" userId="5bd34996-1b24-4ca3-b046-fe04cd3b35ab" providerId="ADAL" clId="{2CDFAA9A-D359-5B44-B5A4-62A37F587836}" dt="2023-01-23T17:32:37.743" v="16972"/>
          <ac:grpSpMkLst>
            <pc:docMk/>
            <pc:sldMk cId="3772541654" sldId="2147470104"/>
            <ac:grpSpMk id="9" creationId="{4218E9EF-3D78-39A0-3FED-A15F0B75237E}"/>
          </ac:grpSpMkLst>
        </pc:grpChg>
        <pc:picChg chg="mod">
          <ac:chgData name="Steve Emerson" userId="5bd34996-1b24-4ca3-b046-fe04cd3b35ab" providerId="ADAL" clId="{2CDFAA9A-D359-5B44-B5A4-62A37F587836}" dt="2023-01-19T18:18:19.680" v="12697" actId="1037"/>
          <ac:picMkLst>
            <pc:docMk/>
            <pc:sldMk cId="3772541654" sldId="2147470104"/>
            <ac:picMk id="3" creationId="{7E74D69D-E06B-0FC2-B46F-D6F6B8CA81AB}"/>
          </ac:picMkLst>
        </pc:picChg>
        <pc:picChg chg="add mod">
          <ac:chgData name="Steve Emerson" userId="5bd34996-1b24-4ca3-b046-fe04cd3b35ab" providerId="ADAL" clId="{2CDFAA9A-D359-5B44-B5A4-62A37F587836}" dt="2023-01-19T18:18:04.196" v="12676" actId="1076"/>
          <ac:picMkLst>
            <pc:docMk/>
            <pc:sldMk cId="3772541654" sldId="2147470104"/>
            <ac:picMk id="5" creationId="{808D3DD7-80FC-B279-121E-36C5BD01BB7D}"/>
          </ac:picMkLst>
        </pc:picChg>
        <pc:picChg chg="mod">
          <ac:chgData name="Steve Emerson" userId="5bd34996-1b24-4ca3-b046-fe04cd3b35ab" providerId="ADAL" clId="{2CDFAA9A-D359-5B44-B5A4-62A37F587836}" dt="2023-01-23T17:32:37.743" v="16972"/>
          <ac:picMkLst>
            <pc:docMk/>
            <pc:sldMk cId="3772541654" sldId="2147470104"/>
            <ac:picMk id="10" creationId="{E25A2799-2314-44F2-719D-3772180A1F56}"/>
          </ac:picMkLst>
        </pc:picChg>
        <pc:picChg chg="mod">
          <ac:chgData name="Steve Emerson" userId="5bd34996-1b24-4ca3-b046-fe04cd3b35ab" providerId="ADAL" clId="{2CDFAA9A-D359-5B44-B5A4-62A37F587836}" dt="2023-01-23T17:32:37.743" v="16972"/>
          <ac:picMkLst>
            <pc:docMk/>
            <pc:sldMk cId="3772541654" sldId="2147470104"/>
            <ac:picMk id="12" creationId="{A797E6FF-DE1E-4983-642D-D8F5E074ED9F}"/>
          </ac:picMkLst>
        </pc:picChg>
        <pc:cxnChg chg="mod">
          <ac:chgData name="Steve Emerson" userId="5bd34996-1b24-4ca3-b046-fe04cd3b35ab" providerId="ADAL" clId="{2CDFAA9A-D359-5B44-B5A4-62A37F587836}" dt="2023-01-23T17:32:37.743" v="16972"/>
          <ac:cxnSpMkLst>
            <pc:docMk/>
            <pc:sldMk cId="3772541654" sldId="2147470104"/>
            <ac:cxnSpMk id="11" creationId="{037EF822-C748-A393-BEB3-3D5F5278D6EB}"/>
          </ac:cxnSpMkLst>
        </pc:cxnChg>
      </pc:sldChg>
      <pc:sldChg chg="delSp modSp add del mod">
        <pc:chgData name="Steve Emerson" userId="5bd34996-1b24-4ca3-b046-fe04cd3b35ab" providerId="ADAL" clId="{2CDFAA9A-D359-5B44-B5A4-62A37F587836}" dt="2023-01-18T12:59:19.845" v="11559" actId="2696"/>
        <pc:sldMkLst>
          <pc:docMk/>
          <pc:sldMk cId="4152007392" sldId="2147470109"/>
        </pc:sldMkLst>
        <pc:spChg chg="del">
          <ac:chgData name="Steve Emerson" userId="5bd34996-1b24-4ca3-b046-fe04cd3b35ab" providerId="ADAL" clId="{2CDFAA9A-D359-5B44-B5A4-62A37F587836}" dt="2023-01-13T20:28:17.840" v="5741" actId="478"/>
          <ac:spMkLst>
            <pc:docMk/>
            <pc:sldMk cId="4152007392" sldId="2147470109"/>
            <ac:spMk id="2" creationId="{621B4F46-6B03-07E0-90E6-AB13CF73E26F}"/>
          </ac:spMkLst>
        </pc:spChg>
        <pc:spChg chg="mod">
          <ac:chgData name="Steve Emerson" userId="5bd34996-1b24-4ca3-b046-fe04cd3b35ab" providerId="ADAL" clId="{2CDFAA9A-D359-5B44-B5A4-62A37F587836}" dt="2023-01-13T20:29:25.968" v="5789" actId="20577"/>
          <ac:spMkLst>
            <pc:docMk/>
            <pc:sldMk cId="4152007392" sldId="2147470109"/>
            <ac:spMk id="4" creationId="{888C9F8A-0705-D15C-ECD5-8A95845C44EE}"/>
          </ac:spMkLst>
        </pc:spChg>
        <pc:spChg chg="mod">
          <ac:chgData name="Steve Emerson" userId="5bd34996-1b24-4ca3-b046-fe04cd3b35ab" providerId="ADAL" clId="{2CDFAA9A-D359-5B44-B5A4-62A37F587836}" dt="2023-01-13T19:31:26.275" v="5694" actId="20577"/>
          <ac:spMkLst>
            <pc:docMk/>
            <pc:sldMk cId="4152007392" sldId="2147470109"/>
            <ac:spMk id="5" creationId="{4AD730EC-C70A-5F44-36B6-2B20F6BAF1D2}"/>
          </ac:spMkLst>
        </pc:spChg>
        <pc:spChg chg="del">
          <ac:chgData name="Steve Emerson" userId="5bd34996-1b24-4ca3-b046-fe04cd3b35ab" providerId="ADAL" clId="{2CDFAA9A-D359-5B44-B5A4-62A37F587836}" dt="2023-01-13T20:28:16.267" v="5740" actId="478"/>
          <ac:spMkLst>
            <pc:docMk/>
            <pc:sldMk cId="4152007392" sldId="2147470109"/>
            <ac:spMk id="6" creationId="{8BB477BE-86BD-4970-692C-5C758B12B310}"/>
          </ac:spMkLst>
        </pc:spChg>
        <pc:spChg chg="mod">
          <ac:chgData name="Steve Emerson" userId="5bd34996-1b24-4ca3-b046-fe04cd3b35ab" providerId="ADAL" clId="{2CDFAA9A-D359-5B44-B5A4-62A37F587836}" dt="2023-01-13T19:31:35.230" v="5718" actId="20577"/>
          <ac:spMkLst>
            <pc:docMk/>
            <pc:sldMk cId="4152007392" sldId="2147470109"/>
            <ac:spMk id="7" creationId="{88FA0074-8263-D13A-3358-7B7CEDB17CCD}"/>
          </ac:spMkLst>
        </pc:spChg>
        <pc:picChg chg="del">
          <ac:chgData name="Steve Emerson" userId="5bd34996-1b24-4ca3-b046-fe04cd3b35ab" providerId="ADAL" clId="{2CDFAA9A-D359-5B44-B5A4-62A37F587836}" dt="2023-01-13T19:31:28.345" v="5695" actId="478"/>
          <ac:picMkLst>
            <pc:docMk/>
            <pc:sldMk cId="4152007392" sldId="2147470109"/>
            <ac:picMk id="3" creationId="{E132D5BF-7B75-BDB2-388E-E2449C1C501D}"/>
          </ac:picMkLst>
        </pc:picChg>
      </pc:sldChg>
      <pc:sldChg chg="modSp mod">
        <pc:chgData name="Steve Emerson" userId="5bd34996-1b24-4ca3-b046-fe04cd3b35ab" providerId="ADAL" clId="{2CDFAA9A-D359-5B44-B5A4-62A37F587836}" dt="2023-01-17T21:11:21.489" v="11265" actId="20577"/>
        <pc:sldMkLst>
          <pc:docMk/>
          <pc:sldMk cId="1345399624" sldId="2147470110"/>
        </pc:sldMkLst>
        <pc:spChg chg="mod">
          <ac:chgData name="Steve Emerson" userId="5bd34996-1b24-4ca3-b046-fe04cd3b35ab" providerId="ADAL" clId="{2CDFAA9A-D359-5B44-B5A4-62A37F587836}" dt="2023-01-17T21:11:21.489" v="11265" actId="20577"/>
          <ac:spMkLst>
            <pc:docMk/>
            <pc:sldMk cId="1345399624" sldId="2147470110"/>
            <ac:spMk id="7" creationId="{F56A016C-7ACA-D1A5-9B6D-53EF47D20E1B}"/>
          </ac:spMkLst>
        </pc:spChg>
      </pc:sldChg>
      <pc:sldChg chg="addSp delSp modSp del mod">
        <pc:chgData name="Steve Emerson" userId="5bd34996-1b24-4ca3-b046-fe04cd3b35ab" providerId="ADAL" clId="{2CDFAA9A-D359-5B44-B5A4-62A37F587836}" dt="2023-01-20T13:32:34.395" v="15485" actId="2696"/>
        <pc:sldMkLst>
          <pc:docMk/>
          <pc:sldMk cId="136104262" sldId="2147470115"/>
        </pc:sldMkLst>
        <pc:spChg chg="mod">
          <ac:chgData name="Steve Emerson" userId="5bd34996-1b24-4ca3-b046-fe04cd3b35ab" providerId="ADAL" clId="{2CDFAA9A-D359-5B44-B5A4-62A37F587836}" dt="2023-01-20T13:31:53.344" v="15478" actId="14100"/>
          <ac:spMkLst>
            <pc:docMk/>
            <pc:sldMk cId="136104262" sldId="2147470115"/>
            <ac:spMk id="7" creationId="{E61AAAF3-5CBE-7D90-6A52-E40AFECD43DF}"/>
          </ac:spMkLst>
        </pc:spChg>
        <pc:spChg chg="mod">
          <ac:chgData name="Steve Emerson" userId="5bd34996-1b24-4ca3-b046-fe04cd3b35ab" providerId="ADAL" clId="{2CDFAA9A-D359-5B44-B5A4-62A37F587836}" dt="2023-01-20T13:32:10.850" v="15484" actId="12"/>
          <ac:spMkLst>
            <pc:docMk/>
            <pc:sldMk cId="136104262" sldId="2147470115"/>
            <ac:spMk id="8" creationId="{8AE262A7-4F3A-1DF0-631D-E40873050078}"/>
          </ac:spMkLst>
        </pc:spChg>
        <pc:picChg chg="add del mod">
          <ac:chgData name="Steve Emerson" userId="5bd34996-1b24-4ca3-b046-fe04cd3b35ab" providerId="ADAL" clId="{2CDFAA9A-D359-5B44-B5A4-62A37F587836}" dt="2023-01-20T13:29:09.008" v="15400" actId="478"/>
          <ac:picMkLst>
            <pc:docMk/>
            <pc:sldMk cId="136104262" sldId="2147470115"/>
            <ac:picMk id="2" creationId="{FB76AD58-8F19-4C39-546E-33314E6239B0}"/>
          </ac:picMkLst>
        </pc:picChg>
        <pc:picChg chg="mod">
          <ac:chgData name="Steve Emerson" userId="5bd34996-1b24-4ca3-b046-fe04cd3b35ab" providerId="ADAL" clId="{2CDFAA9A-D359-5B44-B5A4-62A37F587836}" dt="2023-01-20T13:30:08.859" v="15425" actId="1038"/>
          <ac:picMkLst>
            <pc:docMk/>
            <pc:sldMk cId="136104262" sldId="2147470115"/>
            <ac:picMk id="3" creationId="{3EA4D247-E524-C4D7-AD8D-81C697654DCA}"/>
          </ac:picMkLst>
        </pc:picChg>
        <pc:picChg chg="add mod">
          <ac:chgData name="Steve Emerson" userId="5bd34996-1b24-4ca3-b046-fe04cd3b35ab" providerId="ADAL" clId="{2CDFAA9A-D359-5B44-B5A4-62A37F587836}" dt="2023-01-20T13:30:32.150" v="15472" actId="167"/>
          <ac:picMkLst>
            <pc:docMk/>
            <pc:sldMk cId="136104262" sldId="2147470115"/>
            <ac:picMk id="5" creationId="{2C0396C2-EC76-01B5-C6F4-73094B4C7E34}"/>
          </ac:picMkLst>
        </pc:picChg>
      </pc:sldChg>
      <pc:sldChg chg="modSp mod">
        <pc:chgData name="Steve Emerson" userId="5bd34996-1b24-4ca3-b046-fe04cd3b35ab" providerId="ADAL" clId="{2CDFAA9A-D359-5B44-B5A4-62A37F587836}" dt="2023-01-19T22:19:09.145" v="14390" actId="20577"/>
        <pc:sldMkLst>
          <pc:docMk/>
          <pc:sldMk cId="3054674629" sldId="2147470116"/>
        </pc:sldMkLst>
        <pc:spChg chg="mod">
          <ac:chgData name="Steve Emerson" userId="5bd34996-1b24-4ca3-b046-fe04cd3b35ab" providerId="ADAL" clId="{2CDFAA9A-D359-5B44-B5A4-62A37F587836}" dt="2023-01-19T22:19:09.145" v="14390" actId="20577"/>
          <ac:spMkLst>
            <pc:docMk/>
            <pc:sldMk cId="3054674629" sldId="2147470116"/>
            <ac:spMk id="2" creationId="{69A902F4-D565-CFBE-E7C5-8912B7FF17B8}"/>
          </ac:spMkLst>
        </pc:spChg>
        <pc:spChg chg="mod">
          <ac:chgData name="Steve Emerson" userId="5bd34996-1b24-4ca3-b046-fe04cd3b35ab" providerId="ADAL" clId="{2CDFAA9A-D359-5B44-B5A4-62A37F587836}" dt="2023-01-19T16:10:27.902" v="11601" actId="20577"/>
          <ac:spMkLst>
            <pc:docMk/>
            <pc:sldMk cId="3054674629" sldId="2147470116"/>
            <ac:spMk id="4" creationId="{20358C4B-C26A-3370-1BCC-3C97E839CDE9}"/>
          </ac:spMkLst>
        </pc:spChg>
      </pc:sldChg>
      <pc:sldChg chg="modSp add mod">
        <pc:chgData name="Steve Emerson" userId="5bd34996-1b24-4ca3-b046-fe04cd3b35ab" providerId="ADAL" clId="{2CDFAA9A-D359-5B44-B5A4-62A37F587836}" dt="2023-01-20T14:48:05.396" v="16127" actId="14100"/>
        <pc:sldMkLst>
          <pc:docMk/>
          <pc:sldMk cId="2894014968" sldId="2147470118"/>
        </pc:sldMkLst>
        <pc:spChg chg="mod">
          <ac:chgData name="Steve Emerson" userId="5bd34996-1b24-4ca3-b046-fe04cd3b35ab" providerId="ADAL" clId="{2CDFAA9A-D359-5B44-B5A4-62A37F587836}" dt="2023-01-20T14:48:05.396" v="16127" actId="14100"/>
          <ac:spMkLst>
            <pc:docMk/>
            <pc:sldMk cId="2894014968" sldId="2147470118"/>
            <ac:spMk id="2" creationId="{7FCADC26-036D-E2C4-40F7-2FE0DE72A4B2}"/>
          </ac:spMkLst>
        </pc:spChg>
      </pc:sldChg>
      <pc:sldChg chg="addSp modSp mod">
        <pc:chgData name="Steve Emerson" userId="5bd34996-1b24-4ca3-b046-fe04cd3b35ab" providerId="ADAL" clId="{2CDFAA9A-D359-5B44-B5A4-62A37F587836}" dt="2023-01-23T15:00:38.964" v="16484" actId="313"/>
        <pc:sldMkLst>
          <pc:docMk/>
          <pc:sldMk cId="1825227477" sldId="2147470119"/>
        </pc:sldMkLst>
        <pc:spChg chg="mod">
          <ac:chgData name="Steve Emerson" userId="5bd34996-1b24-4ca3-b046-fe04cd3b35ab" providerId="ADAL" clId="{2CDFAA9A-D359-5B44-B5A4-62A37F587836}" dt="2023-01-19T21:32:17.031" v="13033" actId="20577"/>
          <ac:spMkLst>
            <pc:docMk/>
            <pc:sldMk cId="1825227477" sldId="2147470119"/>
            <ac:spMk id="4" creationId="{20358C4B-C26A-3370-1BCC-3C97E839CDE9}"/>
          </ac:spMkLst>
        </pc:spChg>
        <pc:spChg chg="mod">
          <ac:chgData name="Steve Emerson" userId="5bd34996-1b24-4ca3-b046-fe04cd3b35ab" providerId="ADAL" clId="{2CDFAA9A-D359-5B44-B5A4-62A37F587836}" dt="2023-01-23T15:00:38.964" v="16484" actId="313"/>
          <ac:spMkLst>
            <pc:docMk/>
            <pc:sldMk cId="1825227477" sldId="2147470119"/>
            <ac:spMk id="9" creationId="{635079E8-939D-EA63-5A54-00227EBBA4A2}"/>
          </ac:spMkLst>
        </pc:spChg>
        <pc:picChg chg="mod modCrop">
          <ac:chgData name="Steve Emerson" userId="5bd34996-1b24-4ca3-b046-fe04cd3b35ab" providerId="ADAL" clId="{2CDFAA9A-D359-5B44-B5A4-62A37F587836}" dt="2023-01-19T21:40:17.358" v="13146" actId="1038"/>
          <ac:picMkLst>
            <pc:docMk/>
            <pc:sldMk cId="1825227477" sldId="2147470119"/>
            <ac:picMk id="2" creationId="{DC9BCF16-4B4A-936D-D317-EA2E7A35606F}"/>
          </ac:picMkLst>
        </pc:picChg>
        <pc:picChg chg="add mod">
          <ac:chgData name="Steve Emerson" userId="5bd34996-1b24-4ca3-b046-fe04cd3b35ab" providerId="ADAL" clId="{2CDFAA9A-D359-5B44-B5A4-62A37F587836}" dt="2023-01-19T21:39:55.650" v="13115" actId="1076"/>
          <ac:picMkLst>
            <pc:docMk/>
            <pc:sldMk cId="1825227477" sldId="2147470119"/>
            <ac:picMk id="3" creationId="{25334826-CAC1-C481-12E3-6D7E5DFE0C7E}"/>
          </ac:picMkLst>
        </pc:picChg>
      </pc:sldChg>
      <pc:sldChg chg="modSp mod modShow">
        <pc:chgData name="Steve Emerson" userId="5bd34996-1b24-4ca3-b046-fe04cd3b35ab" providerId="ADAL" clId="{2CDFAA9A-D359-5B44-B5A4-62A37F587836}" dt="2023-01-19T19:54:46.755" v="12958" actId="20577"/>
        <pc:sldMkLst>
          <pc:docMk/>
          <pc:sldMk cId="4023119067" sldId="2147470120"/>
        </pc:sldMkLst>
        <pc:spChg chg="mod">
          <ac:chgData name="Steve Emerson" userId="5bd34996-1b24-4ca3-b046-fe04cd3b35ab" providerId="ADAL" clId="{2CDFAA9A-D359-5B44-B5A4-62A37F587836}" dt="2023-01-19T16:01:37.852" v="11572" actId="20577"/>
          <ac:spMkLst>
            <pc:docMk/>
            <pc:sldMk cId="4023119067" sldId="2147470120"/>
            <ac:spMk id="4" creationId="{20358C4B-C26A-3370-1BCC-3C97E839CDE9}"/>
          </ac:spMkLst>
        </pc:spChg>
        <pc:spChg chg="mod">
          <ac:chgData name="Steve Emerson" userId="5bd34996-1b24-4ca3-b046-fe04cd3b35ab" providerId="ADAL" clId="{2CDFAA9A-D359-5B44-B5A4-62A37F587836}" dt="2023-01-19T19:54:46.755" v="12958" actId="20577"/>
          <ac:spMkLst>
            <pc:docMk/>
            <pc:sldMk cId="4023119067" sldId="2147470120"/>
            <ac:spMk id="9" creationId="{D0ED099A-D085-27C3-3C44-F45A2F438F88}"/>
          </ac:spMkLst>
        </pc:spChg>
      </pc:sldChg>
      <pc:sldChg chg="modSp mod">
        <pc:chgData name="Steve Emerson" userId="5bd34996-1b24-4ca3-b046-fe04cd3b35ab" providerId="ADAL" clId="{2CDFAA9A-D359-5B44-B5A4-62A37F587836}" dt="2023-01-23T16:40:08.221" v="16571" actId="20577"/>
        <pc:sldMkLst>
          <pc:docMk/>
          <pc:sldMk cId="2530995037" sldId="2147470121"/>
        </pc:sldMkLst>
        <pc:spChg chg="mod">
          <ac:chgData name="Steve Emerson" userId="5bd34996-1b24-4ca3-b046-fe04cd3b35ab" providerId="ADAL" clId="{2CDFAA9A-D359-5B44-B5A4-62A37F587836}" dt="2023-01-19T22:17:50.424" v="14370" actId="20577"/>
          <ac:spMkLst>
            <pc:docMk/>
            <pc:sldMk cId="2530995037" sldId="2147470121"/>
            <ac:spMk id="2" creationId="{69A902F4-D565-CFBE-E7C5-8912B7FF17B8}"/>
          </ac:spMkLst>
        </pc:spChg>
        <pc:spChg chg="mod">
          <ac:chgData name="Steve Emerson" userId="5bd34996-1b24-4ca3-b046-fe04cd3b35ab" providerId="ADAL" clId="{2CDFAA9A-D359-5B44-B5A4-62A37F587836}" dt="2023-01-19T22:15:28.292" v="14254" actId="14100"/>
          <ac:spMkLst>
            <pc:docMk/>
            <pc:sldMk cId="2530995037" sldId="2147470121"/>
            <ac:spMk id="4" creationId="{20358C4B-C26A-3370-1BCC-3C97E839CDE9}"/>
          </ac:spMkLst>
        </pc:spChg>
        <pc:spChg chg="mod">
          <ac:chgData name="Steve Emerson" userId="5bd34996-1b24-4ca3-b046-fe04cd3b35ab" providerId="ADAL" clId="{2CDFAA9A-D359-5B44-B5A4-62A37F587836}" dt="2023-01-23T16:40:08.221" v="16571" actId="20577"/>
          <ac:spMkLst>
            <pc:docMk/>
            <pc:sldMk cId="2530995037" sldId="2147470121"/>
            <ac:spMk id="13" creationId="{0AD97E2D-ABFB-6C2A-C6CD-EC6933FF0091}"/>
          </ac:spMkLst>
        </pc:spChg>
        <pc:picChg chg="mod">
          <ac:chgData name="Steve Emerson" userId="5bd34996-1b24-4ca3-b046-fe04cd3b35ab" providerId="ADAL" clId="{2CDFAA9A-D359-5B44-B5A4-62A37F587836}" dt="2023-01-19T22:15:43.689" v="14275" actId="1036"/>
          <ac:picMkLst>
            <pc:docMk/>
            <pc:sldMk cId="2530995037" sldId="2147470121"/>
            <ac:picMk id="7" creationId="{606A8B56-E2C9-E7C4-086E-4C47DC27EB39}"/>
          </ac:picMkLst>
        </pc:picChg>
        <pc:picChg chg="mod">
          <ac:chgData name="Steve Emerson" userId="5bd34996-1b24-4ca3-b046-fe04cd3b35ab" providerId="ADAL" clId="{2CDFAA9A-D359-5B44-B5A4-62A37F587836}" dt="2023-01-19T22:15:35.229" v="14262" actId="1036"/>
          <ac:picMkLst>
            <pc:docMk/>
            <pc:sldMk cId="2530995037" sldId="2147470121"/>
            <ac:picMk id="8" creationId="{074DE537-F41F-CE19-E1A1-106ECB8D5516}"/>
          </ac:picMkLst>
        </pc:picChg>
      </pc:sldChg>
      <pc:sldChg chg="delSp modSp del mod">
        <pc:chgData name="Steve Emerson" userId="5bd34996-1b24-4ca3-b046-fe04cd3b35ab" providerId="ADAL" clId="{2CDFAA9A-D359-5B44-B5A4-62A37F587836}" dt="2023-01-19T17:50:55.146" v="11800" actId="2696"/>
        <pc:sldMkLst>
          <pc:docMk/>
          <pc:sldMk cId="566838753" sldId="2147470122"/>
        </pc:sldMkLst>
        <pc:spChg chg="del">
          <ac:chgData name="Steve Emerson" userId="5bd34996-1b24-4ca3-b046-fe04cd3b35ab" providerId="ADAL" clId="{2CDFAA9A-D359-5B44-B5A4-62A37F587836}" dt="2023-01-19T17:50:37.613" v="11797" actId="478"/>
          <ac:spMkLst>
            <pc:docMk/>
            <pc:sldMk cId="566838753" sldId="2147470122"/>
            <ac:spMk id="3" creationId="{B1E87C84-C63F-0FFB-7DDC-47EA3F756309}"/>
          </ac:spMkLst>
        </pc:spChg>
        <pc:spChg chg="del">
          <ac:chgData name="Steve Emerson" userId="5bd34996-1b24-4ca3-b046-fe04cd3b35ab" providerId="ADAL" clId="{2CDFAA9A-D359-5B44-B5A4-62A37F587836}" dt="2023-01-19T17:50:38.544" v="11798" actId="478"/>
          <ac:spMkLst>
            <pc:docMk/>
            <pc:sldMk cId="566838753" sldId="2147470122"/>
            <ac:spMk id="6" creationId="{1720DA62-9D52-5235-1BBE-FC000FF12FDF}"/>
          </ac:spMkLst>
        </pc:spChg>
        <pc:spChg chg="mod">
          <ac:chgData name="Steve Emerson" userId="5bd34996-1b24-4ca3-b046-fe04cd3b35ab" providerId="ADAL" clId="{2CDFAA9A-D359-5B44-B5A4-62A37F587836}" dt="2023-01-19T16:34:42.166" v="11794" actId="20577"/>
          <ac:spMkLst>
            <pc:docMk/>
            <pc:sldMk cId="566838753" sldId="2147470122"/>
            <ac:spMk id="8" creationId="{C2974ADF-8B9F-445F-7C5E-2DF56BC7AEF0}"/>
          </ac:spMkLst>
        </pc:spChg>
        <pc:picChg chg="del">
          <ac:chgData name="Steve Emerson" userId="5bd34996-1b24-4ca3-b046-fe04cd3b35ab" providerId="ADAL" clId="{2CDFAA9A-D359-5B44-B5A4-62A37F587836}" dt="2023-01-19T17:50:39.067" v="11799" actId="478"/>
          <ac:picMkLst>
            <pc:docMk/>
            <pc:sldMk cId="566838753" sldId="2147470122"/>
            <ac:picMk id="4" creationId="{C43B2451-6E51-EC7F-A6CC-73B79AF4729D}"/>
          </ac:picMkLst>
        </pc:picChg>
        <pc:picChg chg="del">
          <ac:chgData name="Steve Emerson" userId="5bd34996-1b24-4ca3-b046-fe04cd3b35ab" providerId="ADAL" clId="{2CDFAA9A-D359-5B44-B5A4-62A37F587836}" dt="2023-01-19T17:50:36.091" v="11796" actId="478"/>
          <ac:picMkLst>
            <pc:docMk/>
            <pc:sldMk cId="566838753" sldId="2147470122"/>
            <ac:picMk id="7" creationId="{68A3FA7E-C64E-169E-75AF-CE8205EA5991}"/>
          </ac:picMkLst>
        </pc:picChg>
      </pc:sldChg>
      <pc:sldChg chg="del">
        <pc:chgData name="Steve Emerson" userId="5bd34996-1b24-4ca3-b046-fe04cd3b35ab" providerId="ADAL" clId="{2CDFAA9A-D359-5B44-B5A4-62A37F587836}" dt="2023-01-19T18:23:41.188" v="12790" actId="2696"/>
        <pc:sldMkLst>
          <pc:docMk/>
          <pc:sldMk cId="3654915213" sldId="2147470123"/>
        </pc:sldMkLst>
      </pc:sldChg>
      <pc:sldChg chg="addSp modSp add mod ord">
        <pc:chgData name="Steve Emerson" userId="5bd34996-1b24-4ca3-b046-fe04cd3b35ab" providerId="ADAL" clId="{2CDFAA9A-D359-5B44-B5A4-62A37F587836}" dt="2023-01-23T17:32:30.470" v="16968"/>
        <pc:sldMkLst>
          <pc:docMk/>
          <pc:sldMk cId="2665305877" sldId="2147470124"/>
        </pc:sldMkLst>
        <pc:spChg chg="mod">
          <ac:chgData name="Steve Emerson" userId="5bd34996-1b24-4ca3-b046-fe04cd3b35ab" providerId="ADAL" clId="{2CDFAA9A-D359-5B44-B5A4-62A37F587836}" dt="2023-01-19T18:15:03.338" v="12619" actId="20577"/>
          <ac:spMkLst>
            <pc:docMk/>
            <pc:sldMk cId="2665305877" sldId="2147470124"/>
            <ac:spMk id="5" creationId="{4AD730EC-C70A-5F44-36B6-2B20F6BAF1D2}"/>
          </ac:spMkLst>
        </pc:spChg>
        <pc:spChg chg="add mod">
          <ac:chgData name="Steve Emerson" userId="5bd34996-1b24-4ca3-b046-fe04cd3b35ab" providerId="ADAL" clId="{2CDFAA9A-D359-5B44-B5A4-62A37F587836}" dt="2023-01-23T17:32:30.470" v="16968"/>
          <ac:spMkLst>
            <pc:docMk/>
            <pc:sldMk cId="2665305877" sldId="2147470124"/>
            <ac:spMk id="15" creationId="{1D3D29F1-7CCE-D8D5-C9F6-745471FCB155}"/>
          </ac:spMkLst>
        </pc:spChg>
        <pc:grpChg chg="add mod">
          <ac:chgData name="Steve Emerson" userId="5bd34996-1b24-4ca3-b046-fe04cd3b35ab" providerId="ADAL" clId="{2CDFAA9A-D359-5B44-B5A4-62A37F587836}" dt="2023-01-23T17:32:30.470" v="16968"/>
          <ac:grpSpMkLst>
            <pc:docMk/>
            <pc:sldMk cId="2665305877" sldId="2147470124"/>
            <ac:grpSpMk id="16" creationId="{F2875E4D-E4BF-9A5A-E829-9BA465474E4E}"/>
          </ac:grpSpMkLst>
        </pc:grpChg>
        <pc:grpChg chg="mod">
          <ac:chgData name="Steve Emerson" userId="5bd34996-1b24-4ca3-b046-fe04cd3b35ab" providerId="ADAL" clId="{2CDFAA9A-D359-5B44-B5A4-62A37F587836}" dt="2023-01-23T17:32:30.470" v="16968"/>
          <ac:grpSpMkLst>
            <pc:docMk/>
            <pc:sldMk cId="2665305877" sldId="2147470124"/>
            <ac:grpSpMk id="17" creationId="{0B8C3B1A-6D09-81A7-5AEE-23BB7EA2E403}"/>
          </ac:grpSpMkLst>
        </pc:grpChg>
        <pc:picChg chg="mod">
          <ac:chgData name="Steve Emerson" userId="5bd34996-1b24-4ca3-b046-fe04cd3b35ab" providerId="ADAL" clId="{2CDFAA9A-D359-5B44-B5A4-62A37F587836}" dt="2023-01-23T17:32:30.470" v="16968"/>
          <ac:picMkLst>
            <pc:docMk/>
            <pc:sldMk cId="2665305877" sldId="2147470124"/>
            <ac:picMk id="18" creationId="{5FDD8D9B-5D87-D418-DFE1-2D7D398AAD04}"/>
          </ac:picMkLst>
        </pc:picChg>
        <pc:picChg chg="mod">
          <ac:chgData name="Steve Emerson" userId="5bd34996-1b24-4ca3-b046-fe04cd3b35ab" providerId="ADAL" clId="{2CDFAA9A-D359-5B44-B5A4-62A37F587836}" dt="2023-01-23T17:32:30.470" v="16968"/>
          <ac:picMkLst>
            <pc:docMk/>
            <pc:sldMk cId="2665305877" sldId="2147470124"/>
            <ac:picMk id="20" creationId="{99006E2A-9F7E-00DA-6725-F8C435FF5950}"/>
          </ac:picMkLst>
        </pc:picChg>
        <pc:cxnChg chg="mod">
          <ac:chgData name="Steve Emerson" userId="5bd34996-1b24-4ca3-b046-fe04cd3b35ab" providerId="ADAL" clId="{2CDFAA9A-D359-5B44-B5A4-62A37F587836}" dt="2023-01-23T17:32:30.470" v="16968"/>
          <ac:cxnSpMkLst>
            <pc:docMk/>
            <pc:sldMk cId="2665305877" sldId="2147470124"/>
            <ac:cxnSpMk id="19" creationId="{D4175A5F-5547-6C0E-1780-7ECFA092A19F}"/>
          </ac:cxnSpMkLst>
        </pc:cxnChg>
      </pc:sldChg>
      <pc:sldChg chg="addSp delSp modSp add mod ord">
        <pc:chgData name="Steve Emerson" userId="5bd34996-1b24-4ca3-b046-fe04cd3b35ab" providerId="ADAL" clId="{2CDFAA9A-D359-5B44-B5A4-62A37F587836}" dt="2023-01-23T17:32:28.229" v="16967"/>
        <pc:sldMkLst>
          <pc:docMk/>
          <pc:sldMk cId="3080764997" sldId="2147470125"/>
        </pc:sldMkLst>
        <pc:spChg chg="mod">
          <ac:chgData name="Steve Emerson" userId="5bd34996-1b24-4ca3-b046-fe04cd3b35ab" providerId="ADAL" clId="{2CDFAA9A-D359-5B44-B5A4-62A37F587836}" dt="2023-01-19T18:24:15.895" v="12797" actId="20577"/>
          <ac:spMkLst>
            <pc:docMk/>
            <pc:sldMk cId="3080764997" sldId="2147470125"/>
            <ac:spMk id="2" creationId="{7FCADC26-036D-E2C4-40F7-2FE0DE72A4B2}"/>
          </ac:spMkLst>
        </pc:spChg>
        <pc:spChg chg="add mod">
          <ac:chgData name="Steve Emerson" userId="5bd34996-1b24-4ca3-b046-fe04cd3b35ab" providerId="ADAL" clId="{2CDFAA9A-D359-5B44-B5A4-62A37F587836}" dt="2023-01-23T17:32:28.229" v="16967"/>
          <ac:spMkLst>
            <pc:docMk/>
            <pc:sldMk cId="3080764997" sldId="2147470125"/>
            <ac:spMk id="3" creationId="{454B85D2-7601-9C45-0F9C-6DC586F1D1FC}"/>
          </ac:spMkLst>
        </pc:spChg>
        <pc:spChg chg="del mod">
          <ac:chgData name="Steve Emerson" userId="5bd34996-1b24-4ca3-b046-fe04cd3b35ab" providerId="ADAL" clId="{2CDFAA9A-D359-5B44-B5A4-62A37F587836}" dt="2023-01-19T17:54:58.192" v="11894" actId="478"/>
          <ac:spMkLst>
            <pc:docMk/>
            <pc:sldMk cId="3080764997" sldId="2147470125"/>
            <ac:spMk id="3" creationId="{B1E87C84-C63F-0FFB-7DDC-47EA3F756309}"/>
          </ac:spMkLst>
        </pc:spChg>
        <pc:spChg chg="del">
          <ac:chgData name="Steve Emerson" userId="5bd34996-1b24-4ca3-b046-fe04cd3b35ab" providerId="ADAL" clId="{2CDFAA9A-D359-5B44-B5A4-62A37F587836}" dt="2023-01-19T17:51:29.123" v="11804" actId="478"/>
          <ac:spMkLst>
            <pc:docMk/>
            <pc:sldMk cId="3080764997" sldId="2147470125"/>
            <ac:spMk id="6" creationId="{1720DA62-9D52-5235-1BBE-FC000FF12FDF}"/>
          </ac:spMkLst>
        </pc:spChg>
        <pc:spChg chg="del mod">
          <ac:chgData name="Steve Emerson" userId="5bd34996-1b24-4ca3-b046-fe04cd3b35ab" providerId="ADAL" clId="{2CDFAA9A-D359-5B44-B5A4-62A37F587836}" dt="2023-01-19T17:55:19.341" v="11908" actId="478"/>
          <ac:spMkLst>
            <pc:docMk/>
            <pc:sldMk cId="3080764997" sldId="2147470125"/>
            <ac:spMk id="8" creationId="{C2974ADF-8B9F-445F-7C5E-2DF56BC7AEF0}"/>
          </ac:spMkLst>
        </pc:spChg>
        <pc:spChg chg="add del mod">
          <ac:chgData name="Steve Emerson" userId="5bd34996-1b24-4ca3-b046-fe04cd3b35ab" providerId="ADAL" clId="{2CDFAA9A-D359-5B44-B5A4-62A37F587836}" dt="2023-01-19T17:56:42.300" v="12022" actId="478"/>
          <ac:spMkLst>
            <pc:docMk/>
            <pc:sldMk cId="3080764997" sldId="2147470125"/>
            <ac:spMk id="16" creationId="{67B332DE-7B60-C933-F91D-79694419C93B}"/>
          </ac:spMkLst>
        </pc:spChg>
        <pc:spChg chg="add mod">
          <ac:chgData name="Steve Emerson" userId="5bd34996-1b24-4ca3-b046-fe04cd3b35ab" providerId="ADAL" clId="{2CDFAA9A-D359-5B44-B5A4-62A37F587836}" dt="2023-01-19T18:04:00.640" v="12321" actId="1035"/>
          <ac:spMkLst>
            <pc:docMk/>
            <pc:sldMk cId="3080764997" sldId="2147470125"/>
            <ac:spMk id="17" creationId="{C41ECFC4-01B3-E6DA-BEEC-C9699A0B626D}"/>
          </ac:spMkLst>
        </pc:spChg>
        <pc:spChg chg="add mod">
          <ac:chgData name="Steve Emerson" userId="5bd34996-1b24-4ca3-b046-fe04cd3b35ab" providerId="ADAL" clId="{2CDFAA9A-D359-5B44-B5A4-62A37F587836}" dt="2023-01-19T18:06:12.749" v="12359" actId="1038"/>
          <ac:spMkLst>
            <pc:docMk/>
            <pc:sldMk cId="3080764997" sldId="2147470125"/>
            <ac:spMk id="18" creationId="{F0D858EC-C621-919B-F3C6-DD8056CAF58C}"/>
          </ac:spMkLst>
        </pc:spChg>
        <pc:spChg chg="add mod">
          <ac:chgData name="Steve Emerson" userId="5bd34996-1b24-4ca3-b046-fe04cd3b35ab" providerId="ADAL" clId="{2CDFAA9A-D359-5B44-B5A4-62A37F587836}" dt="2023-01-19T18:05:00.149" v="12339" actId="14100"/>
          <ac:spMkLst>
            <pc:docMk/>
            <pc:sldMk cId="3080764997" sldId="2147470125"/>
            <ac:spMk id="19" creationId="{96D15875-FAAF-7ECB-80F6-E5403B3F3368}"/>
          </ac:spMkLst>
        </pc:spChg>
        <pc:spChg chg="add mod">
          <ac:chgData name="Steve Emerson" userId="5bd34996-1b24-4ca3-b046-fe04cd3b35ab" providerId="ADAL" clId="{2CDFAA9A-D359-5B44-B5A4-62A37F587836}" dt="2023-01-19T18:04:05.019" v="12333" actId="1035"/>
          <ac:spMkLst>
            <pc:docMk/>
            <pc:sldMk cId="3080764997" sldId="2147470125"/>
            <ac:spMk id="21" creationId="{5F35D6C1-8855-9B7E-571D-80C5F8C15B89}"/>
          </ac:spMkLst>
        </pc:spChg>
        <pc:grpChg chg="add mod">
          <ac:chgData name="Steve Emerson" userId="5bd34996-1b24-4ca3-b046-fe04cd3b35ab" providerId="ADAL" clId="{2CDFAA9A-D359-5B44-B5A4-62A37F587836}" dt="2023-01-23T17:32:28.229" v="16967"/>
          <ac:grpSpMkLst>
            <pc:docMk/>
            <pc:sldMk cId="3080764997" sldId="2147470125"/>
            <ac:grpSpMk id="4" creationId="{49027C1B-3F97-3EF7-84FB-A11243A26929}"/>
          </ac:grpSpMkLst>
        </pc:grpChg>
        <pc:grpChg chg="mod">
          <ac:chgData name="Steve Emerson" userId="5bd34996-1b24-4ca3-b046-fe04cd3b35ab" providerId="ADAL" clId="{2CDFAA9A-D359-5B44-B5A4-62A37F587836}" dt="2023-01-23T17:32:28.229" v="16967"/>
          <ac:grpSpMkLst>
            <pc:docMk/>
            <pc:sldMk cId="3080764997" sldId="2147470125"/>
            <ac:grpSpMk id="6" creationId="{FDE25C29-D360-B30A-F2F4-1C37EEB241F8}"/>
          </ac:grpSpMkLst>
        </pc:grpChg>
        <pc:grpChg chg="add mod">
          <ac:chgData name="Steve Emerson" userId="5bd34996-1b24-4ca3-b046-fe04cd3b35ab" providerId="ADAL" clId="{2CDFAA9A-D359-5B44-B5A4-62A37F587836}" dt="2023-01-19T18:04:00.640" v="12321" actId="1035"/>
          <ac:grpSpMkLst>
            <pc:docMk/>
            <pc:sldMk cId="3080764997" sldId="2147470125"/>
            <ac:grpSpMk id="15" creationId="{49C65702-2249-44BD-8A8C-0D568CE6EAD9}"/>
          </ac:grpSpMkLst>
        </pc:grpChg>
        <pc:picChg chg="del">
          <ac:chgData name="Steve Emerson" userId="5bd34996-1b24-4ca3-b046-fe04cd3b35ab" providerId="ADAL" clId="{2CDFAA9A-D359-5B44-B5A4-62A37F587836}" dt="2023-01-19T17:51:27.443" v="11803" actId="478"/>
          <ac:picMkLst>
            <pc:docMk/>
            <pc:sldMk cId="3080764997" sldId="2147470125"/>
            <ac:picMk id="4" creationId="{C43B2451-6E51-EC7F-A6CC-73B79AF4729D}"/>
          </ac:picMkLst>
        </pc:picChg>
        <pc:picChg chg="mod">
          <ac:chgData name="Steve Emerson" userId="5bd34996-1b24-4ca3-b046-fe04cd3b35ab" providerId="ADAL" clId="{2CDFAA9A-D359-5B44-B5A4-62A37F587836}" dt="2023-01-23T17:32:28.229" v="16967"/>
          <ac:picMkLst>
            <pc:docMk/>
            <pc:sldMk cId="3080764997" sldId="2147470125"/>
            <ac:picMk id="7" creationId="{41C76EAB-264D-3686-6A42-4B16B92384BC}"/>
          </ac:picMkLst>
        </pc:picChg>
        <pc:picChg chg="del">
          <ac:chgData name="Steve Emerson" userId="5bd34996-1b24-4ca3-b046-fe04cd3b35ab" providerId="ADAL" clId="{2CDFAA9A-D359-5B44-B5A4-62A37F587836}" dt="2023-01-19T17:51:24.052" v="11802" actId="478"/>
          <ac:picMkLst>
            <pc:docMk/>
            <pc:sldMk cId="3080764997" sldId="2147470125"/>
            <ac:picMk id="7" creationId="{68A3FA7E-C64E-169E-75AF-CE8205EA5991}"/>
          </ac:picMkLst>
        </pc:picChg>
        <pc:picChg chg="add mod">
          <ac:chgData name="Steve Emerson" userId="5bd34996-1b24-4ca3-b046-fe04cd3b35ab" providerId="ADAL" clId="{2CDFAA9A-D359-5B44-B5A4-62A37F587836}" dt="2023-01-19T17:55:31.802" v="11926" actId="1036"/>
          <ac:picMkLst>
            <pc:docMk/>
            <pc:sldMk cId="3080764997" sldId="2147470125"/>
            <ac:picMk id="9" creationId="{4902B6DE-1C4F-1FF0-6A1E-4A9F388C498F}"/>
          </ac:picMkLst>
        </pc:picChg>
        <pc:picChg chg="mod">
          <ac:chgData name="Steve Emerson" userId="5bd34996-1b24-4ca3-b046-fe04cd3b35ab" providerId="ADAL" clId="{2CDFAA9A-D359-5B44-B5A4-62A37F587836}" dt="2023-01-23T17:32:28.229" v="16967"/>
          <ac:picMkLst>
            <pc:docMk/>
            <pc:sldMk cId="3080764997" sldId="2147470125"/>
            <ac:picMk id="10" creationId="{34B36014-DFF0-957C-00A3-3953ADCC659B}"/>
          </ac:picMkLst>
        </pc:picChg>
        <pc:picChg chg="add del">
          <ac:chgData name="Steve Emerson" userId="5bd34996-1b24-4ca3-b046-fe04cd3b35ab" providerId="ADAL" clId="{2CDFAA9A-D359-5B44-B5A4-62A37F587836}" dt="2023-01-19T17:52:42.623" v="11823" actId="478"/>
          <ac:picMkLst>
            <pc:docMk/>
            <pc:sldMk cId="3080764997" sldId="2147470125"/>
            <ac:picMk id="10" creationId="{7F32018D-EB62-51A2-FD33-716A860DCE95}"/>
          </ac:picMkLst>
        </pc:picChg>
        <pc:picChg chg="add del mod">
          <ac:chgData name="Steve Emerson" userId="5bd34996-1b24-4ca3-b046-fe04cd3b35ab" providerId="ADAL" clId="{2CDFAA9A-D359-5B44-B5A4-62A37F587836}" dt="2023-01-19T17:53:03.234" v="11826" actId="478"/>
          <ac:picMkLst>
            <pc:docMk/>
            <pc:sldMk cId="3080764997" sldId="2147470125"/>
            <ac:picMk id="11" creationId="{BAC319D5-6E56-62D4-6FF5-6BFAF0D77620}"/>
          </ac:picMkLst>
        </pc:picChg>
        <pc:picChg chg="add mod">
          <ac:chgData name="Steve Emerson" userId="5bd34996-1b24-4ca3-b046-fe04cd3b35ab" providerId="ADAL" clId="{2CDFAA9A-D359-5B44-B5A4-62A37F587836}" dt="2023-01-19T17:54:37.246" v="11892" actId="14100"/>
          <ac:picMkLst>
            <pc:docMk/>
            <pc:sldMk cId="3080764997" sldId="2147470125"/>
            <ac:picMk id="12" creationId="{E03E3642-0671-2DE3-D144-0AEA2AEEB4EE}"/>
          </ac:picMkLst>
        </pc:picChg>
        <pc:picChg chg="add del">
          <ac:chgData name="Steve Emerson" userId="5bd34996-1b24-4ca3-b046-fe04cd3b35ab" providerId="ADAL" clId="{2CDFAA9A-D359-5B44-B5A4-62A37F587836}" dt="2023-01-19T17:54:02.753" v="11850" actId="478"/>
          <ac:picMkLst>
            <pc:docMk/>
            <pc:sldMk cId="3080764997" sldId="2147470125"/>
            <ac:picMk id="13" creationId="{E347973D-006B-8154-459A-286D249082D3}"/>
          </ac:picMkLst>
        </pc:picChg>
        <pc:picChg chg="add mod">
          <ac:chgData name="Steve Emerson" userId="5bd34996-1b24-4ca3-b046-fe04cd3b35ab" providerId="ADAL" clId="{2CDFAA9A-D359-5B44-B5A4-62A37F587836}" dt="2023-01-19T17:54:33.497" v="11882" actId="14100"/>
          <ac:picMkLst>
            <pc:docMk/>
            <pc:sldMk cId="3080764997" sldId="2147470125"/>
            <ac:picMk id="14" creationId="{98CB8F37-EC98-FFDE-9A6E-AD76E3671850}"/>
          </ac:picMkLst>
        </pc:picChg>
        <pc:cxnChg chg="mod">
          <ac:chgData name="Steve Emerson" userId="5bd34996-1b24-4ca3-b046-fe04cd3b35ab" providerId="ADAL" clId="{2CDFAA9A-D359-5B44-B5A4-62A37F587836}" dt="2023-01-23T17:32:28.229" v="16967"/>
          <ac:cxnSpMkLst>
            <pc:docMk/>
            <pc:sldMk cId="3080764997" sldId="2147470125"/>
            <ac:cxnSpMk id="8" creationId="{C472D37B-41AC-7FF4-38C6-4E4D10E21001}"/>
          </ac:cxnSpMkLst>
        </pc:cxnChg>
      </pc:sldChg>
      <pc:sldChg chg="addSp delSp modSp add mod">
        <pc:chgData name="Steve Emerson" userId="5bd34996-1b24-4ca3-b046-fe04cd3b35ab" providerId="ADAL" clId="{2CDFAA9A-D359-5B44-B5A4-62A37F587836}" dt="2023-01-23T17:32:33.813" v="16970"/>
        <pc:sldMkLst>
          <pc:docMk/>
          <pc:sldMk cId="3230233458" sldId="2147470126"/>
        </pc:sldMkLst>
        <pc:spChg chg="del">
          <ac:chgData name="Steve Emerson" userId="5bd34996-1b24-4ca3-b046-fe04cd3b35ab" providerId="ADAL" clId="{2CDFAA9A-D359-5B44-B5A4-62A37F587836}" dt="2023-01-19T18:08:50.997" v="12458" actId="478"/>
          <ac:spMkLst>
            <pc:docMk/>
            <pc:sldMk cId="3230233458" sldId="2147470126"/>
            <ac:spMk id="2" creationId="{7FCADC26-036D-E2C4-40F7-2FE0DE72A4B2}"/>
          </ac:spMkLst>
        </pc:spChg>
        <pc:spChg chg="add mod">
          <ac:chgData name="Steve Emerson" userId="5bd34996-1b24-4ca3-b046-fe04cd3b35ab" providerId="ADAL" clId="{2CDFAA9A-D359-5B44-B5A4-62A37F587836}" dt="2023-01-19T18:10:39.948" v="12503" actId="14100"/>
          <ac:spMkLst>
            <pc:docMk/>
            <pc:sldMk cId="3230233458" sldId="2147470126"/>
            <ac:spMk id="4" creationId="{EDF627F5-7940-C561-8C13-67B8A1DB3B34}"/>
          </ac:spMkLst>
        </pc:spChg>
        <pc:spChg chg="mod">
          <ac:chgData name="Steve Emerson" userId="5bd34996-1b24-4ca3-b046-fe04cd3b35ab" providerId="ADAL" clId="{2CDFAA9A-D359-5B44-B5A4-62A37F587836}" dt="2023-01-19T18:33:34.847" v="12870" actId="20577"/>
          <ac:spMkLst>
            <pc:docMk/>
            <pc:sldMk cId="3230233458" sldId="2147470126"/>
            <ac:spMk id="5" creationId="{4AD730EC-C70A-5F44-36B6-2B20F6BAF1D2}"/>
          </ac:spMkLst>
        </pc:spChg>
        <pc:spChg chg="add mod">
          <ac:chgData name="Steve Emerson" userId="5bd34996-1b24-4ca3-b046-fe04cd3b35ab" providerId="ADAL" clId="{2CDFAA9A-D359-5B44-B5A4-62A37F587836}" dt="2023-01-19T18:10:57.507" v="12508" actId="14100"/>
          <ac:spMkLst>
            <pc:docMk/>
            <pc:sldMk cId="3230233458" sldId="2147470126"/>
            <ac:spMk id="6" creationId="{CD357A01-3E5F-DA02-5659-B296B1631532}"/>
          </ac:spMkLst>
        </pc:spChg>
        <pc:spChg chg="add del mod">
          <ac:chgData name="Steve Emerson" userId="5bd34996-1b24-4ca3-b046-fe04cd3b35ab" providerId="ADAL" clId="{2CDFAA9A-D359-5B44-B5A4-62A37F587836}" dt="2023-01-19T18:11:11.899" v="12509" actId="478"/>
          <ac:spMkLst>
            <pc:docMk/>
            <pc:sldMk cId="3230233458" sldId="2147470126"/>
            <ac:spMk id="7" creationId="{752C20ED-7232-F105-188F-2D37BF8013A6}"/>
          </ac:spMkLst>
        </pc:spChg>
        <pc:spChg chg="add mod">
          <ac:chgData name="Steve Emerson" userId="5bd34996-1b24-4ca3-b046-fe04cd3b35ab" providerId="ADAL" clId="{2CDFAA9A-D359-5B44-B5A4-62A37F587836}" dt="2023-01-19T18:11:28.048" v="12513" actId="14100"/>
          <ac:spMkLst>
            <pc:docMk/>
            <pc:sldMk cId="3230233458" sldId="2147470126"/>
            <ac:spMk id="10" creationId="{CDE77521-F0BB-679B-9D85-21861A396722}"/>
          </ac:spMkLst>
        </pc:spChg>
        <pc:spChg chg="add mod">
          <ac:chgData name="Steve Emerson" userId="5bd34996-1b24-4ca3-b046-fe04cd3b35ab" providerId="ADAL" clId="{2CDFAA9A-D359-5B44-B5A4-62A37F587836}" dt="2023-01-19T18:11:23.548" v="12512" actId="14100"/>
          <ac:spMkLst>
            <pc:docMk/>
            <pc:sldMk cId="3230233458" sldId="2147470126"/>
            <ac:spMk id="11" creationId="{94E6B51E-91F9-DAC5-E6F0-032A9DA8E466}"/>
          </ac:spMkLst>
        </pc:spChg>
        <pc:spChg chg="add mod">
          <ac:chgData name="Steve Emerson" userId="5bd34996-1b24-4ca3-b046-fe04cd3b35ab" providerId="ADAL" clId="{2CDFAA9A-D359-5B44-B5A4-62A37F587836}" dt="2023-01-23T17:32:33.813" v="16970"/>
          <ac:spMkLst>
            <pc:docMk/>
            <pc:sldMk cId="3230233458" sldId="2147470126"/>
            <ac:spMk id="12" creationId="{6F82F51F-960C-EFEF-6B88-30B43E8CB9B7}"/>
          </ac:spMkLst>
        </pc:spChg>
        <pc:spChg chg="del">
          <ac:chgData name="Steve Emerson" userId="5bd34996-1b24-4ca3-b046-fe04cd3b35ab" providerId="ADAL" clId="{2CDFAA9A-D359-5B44-B5A4-62A37F587836}" dt="2023-01-19T18:08:52.647" v="12459" actId="478"/>
          <ac:spMkLst>
            <pc:docMk/>
            <pc:sldMk cId="3230233458" sldId="2147470126"/>
            <ac:spMk id="17" creationId="{C41ECFC4-01B3-E6DA-BEEC-C9699A0B626D}"/>
          </ac:spMkLst>
        </pc:spChg>
        <pc:spChg chg="del">
          <ac:chgData name="Steve Emerson" userId="5bd34996-1b24-4ca3-b046-fe04cd3b35ab" providerId="ADAL" clId="{2CDFAA9A-D359-5B44-B5A4-62A37F587836}" dt="2023-01-19T18:08:48.648" v="12457" actId="478"/>
          <ac:spMkLst>
            <pc:docMk/>
            <pc:sldMk cId="3230233458" sldId="2147470126"/>
            <ac:spMk id="18" creationId="{F0D858EC-C621-919B-F3C6-DD8056CAF58C}"/>
          </ac:spMkLst>
        </pc:spChg>
        <pc:spChg chg="del">
          <ac:chgData name="Steve Emerson" userId="5bd34996-1b24-4ca3-b046-fe04cd3b35ab" providerId="ADAL" clId="{2CDFAA9A-D359-5B44-B5A4-62A37F587836}" dt="2023-01-19T18:07:52.359" v="12442" actId="478"/>
          <ac:spMkLst>
            <pc:docMk/>
            <pc:sldMk cId="3230233458" sldId="2147470126"/>
            <ac:spMk id="19" creationId="{96D15875-FAAF-7ECB-80F6-E5403B3F3368}"/>
          </ac:spMkLst>
        </pc:spChg>
        <pc:spChg chg="del">
          <ac:chgData name="Steve Emerson" userId="5bd34996-1b24-4ca3-b046-fe04cd3b35ab" providerId="ADAL" clId="{2CDFAA9A-D359-5B44-B5A4-62A37F587836}" dt="2023-01-19T18:08:40.401" v="12445" actId="478"/>
          <ac:spMkLst>
            <pc:docMk/>
            <pc:sldMk cId="3230233458" sldId="2147470126"/>
            <ac:spMk id="21" creationId="{5F35D6C1-8855-9B7E-571D-80C5F8C15B89}"/>
          </ac:spMkLst>
        </pc:spChg>
        <pc:grpChg chg="add mod">
          <ac:chgData name="Steve Emerson" userId="5bd34996-1b24-4ca3-b046-fe04cd3b35ab" providerId="ADAL" clId="{2CDFAA9A-D359-5B44-B5A4-62A37F587836}" dt="2023-01-23T17:32:33.813" v="16970"/>
          <ac:grpSpMkLst>
            <pc:docMk/>
            <pc:sldMk cId="3230233458" sldId="2147470126"/>
            <ac:grpSpMk id="13" creationId="{EAC77336-6E21-14C3-75E3-DE7E8DF8897C}"/>
          </ac:grpSpMkLst>
        </pc:grpChg>
        <pc:grpChg chg="mod">
          <ac:chgData name="Steve Emerson" userId="5bd34996-1b24-4ca3-b046-fe04cd3b35ab" providerId="ADAL" clId="{2CDFAA9A-D359-5B44-B5A4-62A37F587836}" dt="2023-01-23T17:32:33.813" v="16970"/>
          <ac:grpSpMkLst>
            <pc:docMk/>
            <pc:sldMk cId="3230233458" sldId="2147470126"/>
            <ac:grpSpMk id="14" creationId="{407E637C-7475-0507-69B9-DF9F190D6D14}"/>
          </ac:grpSpMkLst>
        </pc:grpChg>
        <pc:grpChg chg="del">
          <ac:chgData name="Steve Emerson" userId="5bd34996-1b24-4ca3-b046-fe04cd3b35ab" providerId="ADAL" clId="{2CDFAA9A-D359-5B44-B5A4-62A37F587836}" dt="2023-01-19T18:07:53.294" v="12443" actId="478"/>
          <ac:grpSpMkLst>
            <pc:docMk/>
            <pc:sldMk cId="3230233458" sldId="2147470126"/>
            <ac:grpSpMk id="15" creationId="{49C65702-2249-44BD-8A8C-0D568CE6EAD9}"/>
          </ac:grpSpMkLst>
        </pc:grpChg>
        <pc:picChg chg="add del mod">
          <ac:chgData name="Steve Emerson" userId="5bd34996-1b24-4ca3-b046-fe04cd3b35ab" providerId="ADAL" clId="{2CDFAA9A-D359-5B44-B5A4-62A37F587836}" dt="2023-01-19T18:09:26.149" v="12472" actId="478"/>
          <ac:picMkLst>
            <pc:docMk/>
            <pc:sldMk cId="3230233458" sldId="2147470126"/>
            <ac:picMk id="3" creationId="{3FBB930D-238E-0DA7-9D1A-DC11A5F867C3}"/>
          </ac:picMkLst>
        </pc:picChg>
        <pc:picChg chg="add mod">
          <ac:chgData name="Steve Emerson" userId="5bd34996-1b24-4ca3-b046-fe04cd3b35ab" providerId="ADAL" clId="{2CDFAA9A-D359-5B44-B5A4-62A37F587836}" dt="2023-01-19T18:10:50.448" v="12506" actId="1076"/>
          <ac:picMkLst>
            <pc:docMk/>
            <pc:sldMk cId="3230233458" sldId="2147470126"/>
            <ac:picMk id="8" creationId="{E86E40E4-4C27-C3AE-3CD5-3567B782F069}"/>
          </ac:picMkLst>
        </pc:picChg>
        <pc:picChg chg="del">
          <ac:chgData name="Steve Emerson" userId="5bd34996-1b24-4ca3-b046-fe04cd3b35ab" providerId="ADAL" clId="{2CDFAA9A-D359-5B44-B5A4-62A37F587836}" dt="2023-01-19T18:07:49.995" v="12441" actId="478"/>
          <ac:picMkLst>
            <pc:docMk/>
            <pc:sldMk cId="3230233458" sldId="2147470126"/>
            <ac:picMk id="9" creationId="{4902B6DE-1C4F-1FF0-6A1E-4A9F388C498F}"/>
          </ac:picMkLst>
        </pc:picChg>
        <pc:picChg chg="mod">
          <ac:chgData name="Steve Emerson" userId="5bd34996-1b24-4ca3-b046-fe04cd3b35ab" providerId="ADAL" clId="{2CDFAA9A-D359-5B44-B5A4-62A37F587836}" dt="2023-01-23T17:32:33.813" v="16970"/>
          <ac:picMkLst>
            <pc:docMk/>
            <pc:sldMk cId="3230233458" sldId="2147470126"/>
            <ac:picMk id="15" creationId="{C89B0AF5-93AB-AB8A-5D3C-3F044A44788C}"/>
          </ac:picMkLst>
        </pc:picChg>
        <pc:picChg chg="mod">
          <ac:chgData name="Steve Emerson" userId="5bd34996-1b24-4ca3-b046-fe04cd3b35ab" providerId="ADAL" clId="{2CDFAA9A-D359-5B44-B5A4-62A37F587836}" dt="2023-01-23T17:32:33.813" v="16970"/>
          <ac:picMkLst>
            <pc:docMk/>
            <pc:sldMk cId="3230233458" sldId="2147470126"/>
            <ac:picMk id="17" creationId="{41B05F11-55E6-7373-8907-2F99E0059D11}"/>
          </ac:picMkLst>
        </pc:picChg>
        <pc:cxnChg chg="mod">
          <ac:chgData name="Steve Emerson" userId="5bd34996-1b24-4ca3-b046-fe04cd3b35ab" providerId="ADAL" clId="{2CDFAA9A-D359-5B44-B5A4-62A37F587836}" dt="2023-01-23T17:32:33.813" v="16970"/>
          <ac:cxnSpMkLst>
            <pc:docMk/>
            <pc:sldMk cId="3230233458" sldId="2147470126"/>
            <ac:cxnSpMk id="16" creationId="{C8742A33-5F80-95D6-FC91-10053614C664}"/>
          </ac:cxnSpMkLst>
        </pc:cxnChg>
      </pc:sldChg>
      <pc:sldChg chg="delSp modSp add mod">
        <pc:chgData name="Steve Emerson" userId="5bd34996-1b24-4ca3-b046-fe04cd3b35ab" providerId="ADAL" clId="{2CDFAA9A-D359-5B44-B5A4-62A37F587836}" dt="2023-01-20T13:22:14.483" v="15377" actId="20577"/>
        <pc:sldMkLst>
          <pc:docMk/>
          <pc:sldMk cId="1986813026" sldId="2147470127"/>
        </pc:sldMkLst>
        <pc:spChg chg="mod">
          <ac:chgData name="Steve Emerson" userId="5bd34996-1b24-4ca3-b046-fe04cd3b35ab" providerId="ADAL" clId="{2CDFAA9A-D359-5B44-B5A4-62A37F587836}" dt="2023-01-19T22:37:45.754" v="15057" actId="1036"/>
          <ac:spMkLst>
            <pc:docMk/>
            <pc:sldMk cId="1986813026" sldId="2147470127"/>
            <ac:spMk id="6" creationId="{4BC6E5CC-DABD-27F7-C621-BA19B76AF904}"/>
          </ac:spMkLst>
        </pc:spChg>
        <pc:spChg chg="mod">
          <ac:chgData name="Steve Emerson" userId="5bd34996-1b24-4ca3-b046-fe04cd3b35ab" providerId="ADAL" clId="{2CDFAA9A-D359-5B44-B5A4-62A37F587836}" dt="2023-01-20T13:22:14.483" v="15377" actId="20577"/>
          <ac:spMkLst>
            <pc:docMk/>
            <pc:sldMk cId="1986813026" sldId="2147470127"/>
            <ac:spMk id="9" creationId="{635079E8-939D-EA63-5A54-00227EBBA4A2}"/>
          </ac:spMkLst>
        </pc:spChg>
        <pc:spChg chg="del mod">
          <ac:chgData name="Steve Emerson" userId="5bd34996-1b24-4ca3-b046-fe04cd3b35ab" providerId="ADAL" clId="{2CDFAA9A-D359-5B44-B5A4-62A37F587836}" dt="2023-01-19T22:37:39.880" v="15039" actId="478"/>
          <ac:spMkLst>
            <pc:docMk/>
            <pc:sldMk cId="1986813026" sldId="2147470127"/>
            <ac:spMk id="12" creationId="{7A470968-CF32-B9AE-5568-EC6FA80B6D91}"/>
          </ac:spMkLst>
        </pc:spChg>
        <pc:grpChg chg="mod">
          <ac:chgData name="Steve Emerson" userId="5bd34996-1b24-4ca3-b046-fe04cd3b35ab" providerId="ADAL" clId="{2CDFAA9A-D359-5B44-B5A4-62A37F587836}" dt="2023-01-19T22:37:45.754" v="15057" actId="1036"/>
          <ac:grpSpMkLst>
            <pc:docMk/>
            <pc:sldMk cId="1986813026" sldId="2147470127"/>
            <ac:grpSpMk id="2" creationId="{C9D7B02F-5B1F-2542-CF0D-0A72EB3D43A3}"/>
          </ac:grpSpMkLst>
        </pc:grpChg>
        <pc:grpChg chg="mod">
          <ac:chgData name="Steve Emerson" userId="5bd34996-1b24-4ca3-b046-fe04cd3b35ab" providerId="ADAL" clId="{2CDFAA9A-D359-5B44-B5A4-62A37F587836}" dt="2023-01-19T22:37:56.078" v="15073" actId="1036"/>
          <ac:grpSpMkLst>
            <pc:docMk/>
            <pc:sldMk cId="1986813026" sldId="2147470127"/>
            <ac:grpSpMk id="10" creationId="{2BECEF41-43BD-53C2-8519-A5C692520C27}"/>
          </ac:grpSpMkLst>
        </pc:grpChg>
        <pc:picChg chg="del">
          <ac:chgData name="Steve Emerson" userId="5bd34996-1b24-4ca3-b046-fe04cd3b35ab" providerId="ADAL" clId="{2CDFAA9A-D359-5B44-B5A4-62A37F587836}" dt="2023-01-19T22:37:40.642" v="15040" actId="478"/>
          <ac:picMkLst>
            <pc:docMk/>
            <pc:sldMk cId="1986813026" sldId="2147470127"/>
            <ac:picMk id="11" creationId="{AE28EF90-9879-06D3-6FA4-820BE1546B5F}"/>
          </ac:picMkLst>
        </pc:picChg>
      </pc:sldChg>
      <pc:sldChg chg="add">
        <pc:chgData name="Steve Emerson" userId="5bd34996-1b24-4ca3-b046-fe04cd3b35ab" providerId="ADAL" clId="{2CDFAA9A-D359-5B44-B5A4-62A37F587836}" dt="2023-01-20T13:28:46.435" v="15378" actId="2890"/>
        <pc:sldMkLst>
          <pc:docMk/>
          <pc:sldMk cId="337667943" sldId="2147470128"/>
        </pc:sldMkLst>
      </pc:sldChg>
      <pc:sldChg chg="modSp new mod">
        <pc:chgData name="Steve Emerson" userId="5bd34996-1b24-4ca3-b046-fe04cd3b35ab" providerId="ADAL" clId="{2CDFAA9A-D359-5B44-B5A4-62A37F587836}" dt="2023-01-23T17:20:00.822" v="16736" actId="14100"/>
        <pc:sldMkLst>
          <pc:docMk/>
          <pc:sldMk cId="3949646354" sldId="2147470129"/>
        </pc:sldMkLst>
        <pc:spChg chg="mod">
          <ac:chgData name="Steve Emerson" userId="5bd34996-1b24-4ca3-b046-fe04cd3b35ab" providerId="ADAL" clId="{2CDFAA9A-D359-5B44-B5A4-62A37F587836}" dt="2023-01-23T17:19:39.147" v="16656" actId="20577"/>
          <ac:spMkLst>
            <pc:docMk/>
            <pc:sldMk cId="3949646354" sldId="2147470129"/>
            <ac:spMk id="2" creationId="{E7EF4185-693D-14AB-C8C0-582E98DEA0AE}"/>
          </ac:spMkLst>
        </pc:spChg>
        <pc:spChg chg="mod">
          <ac:chgData name="Steve Emerson" userId="5bd34996-1b24-4ca3-b046-fe04cd3b35ab" providerId="ADAL" clId="{2CDFAA9A-D359-5B44-B5A4-62A37F587836}" dt="2023-01-23T17:20:00.822" v="16736" actId="14100"/>
          <ac:spMkLst>
            <pc:docMk/>
            <pc:sldMk cId="3949646354" sldId="2147470129"/>
            <ac:spMk id="3" creationId="{EACC81EB-9E41-E827-BCE3-97FC7FC29E1B}"/>
          </ac:spMkLst>
        </pc:spChg>
      </pc:sldChg>
      <pc:sldChg chg="addSp delSp modSp add mod modClrScheme chgLayout">
        <pc:chgData name="Steve Emerson" userId="5bd34996-1b24-4ca3-b046-fe04cd3b35ab" providerId="ADAL" clId="{2CDFAA9A-D359-5B44-B5A4-62A37F587836}" dt="2023-01-24T14:42:05.311" v="20146" actId="403"/>
        <pc:sldMkLst>
          <pc:docMk/>
          <pc:sldMk cId="1951210697" sldId="2147470130"/>
        </pc:sldMkLst>
        <pc:spChg chg="del">
          <ac:chgData name="Steve Emerson" userId="5bd34996-1b24-4ca3-b046-fe04cd3b35ab" providerId="ADAL" clId="{2CDFAA9A-D359-5B44-B5A4-62A37F587836}" dt="2023-01-24T00:56:16.601" v="18242" actId="478"/>
          <ac:spMkLst>
            <pc:docMk/>
            <pc:sldMk cId="1951210697" sldId="2147470130"/>
            <ac:spMk id="2" creationId="{621B4F46-6B03-07E0-90E6-AB13CF73E26F}"/>
          </ac:spMkLst>
        </pc:spChg>
        <pc:spChg chg="mod ord">
          <ac:chgData name="Steve Emerson" userId="5bd34996-1b24-4ca3-b046-fe04cd3b35ab" providerId="ADAL" clId="{2CDFAA9A-D359-5B44-B5A4-62A37F587836}" dt="2023-01-24T01:00:39.991" v="18737" actId="20577"/>
          <ac:spMkLst>
            <pc:docMk/>
            <pc:sldMk cId="1951210697" sldId="2147470130"/>
            <ac:spMk id="4" creationId="{888C9F8A-0705-D15C-ECD5-8A95845C44EE}"/>
          </ac:spMkLst>
        </pc:spChg>
        <pc:spChg chg="mod ord">
          <ac:chgData name="Steve Emerson" userId="5bd34996-1b24-4ca3-b046-fe04cd3b35ab" providerId="ADAL" clId="{2CDFAA9A-D359-5B44-B5A4-62A37F587836}" dt="2023-01-24T00:56:34.754" v="18245" actId="700"/>
          <ac:spMkLst>
            <pc:docMk/>
            <pc:sldMk cId="1951210697" sldId="2147470130"/>
            <ac:spMk id="5" creationId="{4AD730EC-C70A-5F44-36B6-2B20F6BAF1D2}"/>
          </ac:spMkLst>
        </pc:spChg>
        <pc:spChg chg="del">
          <ac:chgData name="Steve Emerson" userId="5bd34996-1b24-4ca3-b046-fe04cd3b35ab" providerId="ADAL" clId="{2CDFAA9A-D359-5B44-B5A4-62A37F587836}" dt="2023-01-24T00:56:15.386" v="18241" actId="478"/>
          <ac:spMkLst>
            <pc:docMk/>
            <pc:sldMk cId="1951210697" sldId="2147470130"/>
            <ac:spMk id="6" creationId="{8BB477BE-86BD-4970-692C-5C758B12B310}"/>
          </ac:spMkLst>
        </pc:spChg>
        <pc:spChg chg="del">
          <ac:chgData name="Steve Emerson" userId="5bd34996-1b24-4ca3-b046-fe04cd3b35ab" providerId="ADAL" clId="{2CDFAA9A-D359-5B44-B5A4-62A37F587836}" dt="2023-01-24T00:56:48.337" v="18247" actId="478"/>
          <ac:spMkLst>
            <pc:docMk/>
            <pc:sldMk cId="1951210697" sldId="2147470130"/>
            <ac:spMk id="7" creationId="{88FA0074-8263-D13A-3358-7B7CEDB17CCD}"/>
          </ac:spMkLst>
        </pc:spChg>
        <pc:spChg chg="add mod ord">
          <ac:chgData name="Steve Emerson" userId="5bd34996-1b24-4ca3-b046-fe04cd3b35ab" providerId="ADAL" clId="{2CDFAA9A-D359-5B44-B5A4-62A37F587836}" dt="2023-01-24T14:42:05.311" v="20146" actId="403"/>
          <ac:spMkLst>
            <pc:docMk/>
            <pc:sldMk cId="1951210697" sldId="2147470130"/>
            <ac:spMk id="8" creationId="{F362240B-048F-BACB-617C-3B2D8B2D4B05}"/>
          </ac:spMkLst>
        </pc:spChg>
        <pc:spChg chg="del">
          <ac:chgData name="Steve Emerson" userId="5bd34996-1b24-4ca3-b046-fe04cd3b35ab" providerId="ADAL" clId="{2CDFAA9A-D359-5B44-B5A4-62A37F587836}" dt="2023-01-24T01:03:57.009" v="18880" actId="478"/>
          <ac:spMkLst>
            <pc:docMk/>
            <pc:sldMk cId="1951210697" sldId="2147470130"/>
            <ac:spMk id="10" creationId="{0694B3B3-F1C6-E629-476E-6B2AB10C0815}"/>
          </ac:spMkLst>
        </pc:spChg>
        <pc:picChg chg="del">
          <ac:chgData name="Steve Emerson" userId="5bd34996-1b24-4ca3-b046-fe04cd3b35ab" providerId="ADAL" clId="{2CDFAA9A-D359-5B44-B5A4-62A37F587836}" dt="2023-01-24T00:56:14.486" v="18240" actId="478"/>
          <ac:picMkLst>
            <pc:docMk/>
            <pc:sldMk cId="1951210697" sldId="2147470130"/>
            <ac:picMk id="3" creationId="{E132D5BF-7B75-BDB2-388E-E2449C1C501D}"/>
          </ac:picMkLst>
        </pc:picChg>
        <pc:picChg chg="del">
          <ac:chgData name="Steve Emerson" userId="5bd34996-1b24-4ca3-b046-fe04cd3b35ab" providerId="ADAL" clId="{2CDFAA9A-D359-5B44-B5A4-62A37F587836}" dt="2023-01-24T00:56:13.946" v="18239" actId="478"/>
          <ac:picMkLst>
            <pc:docMk/>
            <pc:sldMk cId="1951210697" sldId="2147470130"/>
            <ac:picMk id="9" creationId="{530C4F0B-2522-E24A-16A2-715F663E823A}"/>
          </ac:picMkLst>
        </pc:picChg>
      </pc:sldChg>
      <pc:sldChg chg="modSp add mod chgLayout">
        <pc:chgData name="Steve Emerson" userId="5bd34996-1b24-4ca3-b046-fe04cd3b35ab" providerId="ADAL" clId="{2CDFAA9A-D359-5B44-B5A4-62A37F587836}" dt="2023-01-24T15:42:04.826" v="20362" actId="20577"/>
        <pc:sldMkLst>
          <pc:docMk/>
          <pc:sldMk cId="3848888161" sldId="2147470131"/>
        </pc:sldMkLst>
        <pc:spChg chg="mod ord">
          <ac:chgData name="Steve Emerson" userId="5bd34996-1b24-4ca3-b046-fe04cd3b35ab" providerId="ADAL" clId="{2CDFAA9A-D359-5B44-B5A4-62A37F587836}" dt="2023-01-24T01:08:33.955" v="19093" actId="700"/>
          <ac:spMkLst>
            <pc:docMk/>
            <pc:sldMk cId="3848888161" sldId="2147470131"/>
            <ac:spMk id="4" creationId="{888C9F8A-0705-D15C-ECD5-8A95845C44EE}"/>
          </ac:spMkLst>
        </pc:spChg>
        <pc:spChg chg="mod ord">
          <ac:chgData name="Steve Emerson" userId="5bd34996-1b24-4ca3-b046-fe04cd3b35ab" providerId="ADAL" clId="{2CDFAA9A-D359-5B44-B5A4-62A37F587836}" dt="2023-01-24T01:08:33.955" v="19093" actId="700"/>
          <ac:spMkLst>
            <pc:docMk/>
            <pc:sldMk cId="3848888161" sldId="2147470131"/>
            <ac:spMk id="5" creationId="{4AD730EC-C70A-5F44-36B6-2B20F6BAF1D2}"/>
          </ac:spMkLst>
        </pc:spChg>
        <pc:spChg chg="mod ord">
          <ac:chgData name="Steve Emerson" userId="5bd34996-1b24-4ca3-b046-fe04cd3b35ab" providerId="ADAL" clId="{2CDFAA9A-D359-5B44-B5A4-62A37F587836}" dt="2023-01-24T15:42:04.826" v="20362" actId="20577"/>
          <ac:spMkLst>
            <pc:docMk/>
            <pc:sldMk cId="3848888161" sldId="2147470131"/>
            <ac:spMk id="8" creationId="{F362240B-048F-BACB-617C-3B2D8B2D4B05}"/>
          </ac:spMkLst>
        </pc:spChg>
      </pc:sldChg>
      <pc:sldChg chg="addSp delSp modSp add mod modClrScheme chgLayout modNotesTx">
        <pc:chgData name="Steve Emerson" userId="5bd34996-1b24-4ca3-b046-fe04cd3b35ab" providerId="ADAL" clId="{2CDFAA9A-D359-5B44-B5A4-62A37F587836}" dt="2023-01-24T14:47:40.801" v="20257" actId="20577"/>
        <pc:sldMkLst>
          <pc:docMk/>
          <pc:sldMk cId="35939040" sldId="2147470132"/>
        </pc:sldMkLst>
        <pc:spChg chg="del mod">
          <ac:chgData name="Steve Emerson" userId="5bd34996-1b24-4ca3-b046-fe04cd3b35ab" providerId="ADAL" clId="{2CDFAA9A-D359-5B44-B5A4-62A37F587836}" dt="2023-01-24T01:16:50.747" v="19251" actId="478"/>
          <ac:spMkLst>
            <pc:docMk/>
            <pc:sldMk cId="35939040" sldId="2147470132"/>
            <ac:spMk id="2" creationId="{7FCADC26-036D-E2C4-40F7-2FE0DE72A4B2}"/>
          </ac:spMkLst>
        </pc:spChg>
        <pc:spChg chg="mod ord">
          <ac:chgData name="Steve Emerson" userId="5bd34996-1b24-4ca3-b046-fe04cd3b35ab" providerId="ADAL" clId="{2CDFAA9A-D359-5B44-B5A4-62A37F587836}" dt="2023-01-24T14:44:37.326" v="20179" actId="20577"/>
          <ac:spMkLst>
            <pc:docMk/>
            <pc:sldMk cId="35939040" sldId="2147470132"/>
            <ac:spMk id="4" creationId="{7990370D-88D3-FA8C-7D5A-31C2593FD5D6}"/>
          </ac:spMkLst>
        </pc:spChg>
        <pc:spChg chg="mod ord">
          <ac:chgData name="Steve Emerson" userId="5bd34996-1b24-4ca3-b046-fe04cd3b35ab" providerId="ADAL" clId="{2CDFAA9A-D359-5B44-B5A4-62A37F587836}" dt="2023-01-24T01:17:03.268" v="19255" actId="700"/>
          <ac:spMkLst>
            <pc:docMk/>
            <pc:sldMk cId="35939040" sldId="2147470132"/>
            <ac:spMk id="5" creationId="{4AD730EC-C70A-5F44-36B6-2B20F6BAF1D2}"/>
          </ac:spMkLst>
        </pc:spChg>
        <pc:spChg chg="del mod">
          <ac:chgData name="Steve Emerson" userId="5bd34996-1b24-4ca3-b046-fe04cd3b35ab" providerId="ADAL" clId="{2CDFAA9A-D359-5B44-B5A4-62A37F587836}" dt="2023-01-24T01:18:13.186" v="19292" actId="478"/>
          <ac:spMkLst>
            <pc:docMk/>
            <pc:sldMk cId="35939040" sldId="2147470132"/>
            <ac:spMk id="6" creationId="{3A762737-7EA1-8978-810B-BD4D5E4260CF}"/>
          </ac:spMkLst>
        </pc:spChg>
        <pc:spChg chg="del">
          <ac:chgData name="Steve Emerson" userId="5bd34996-1b24-4ca3-b046-fe04cd3b35ab" providerId="ADAL" clId="{2CDFAA9A-D359-5B44-B5A4-62A37F587836}" dt="2023-01-24T01:16:52.487" v="19252" actId="478"/>
          <ac:spMkLst>
            <pc:docMk/>
            <pc:sldMk cId="35939040" sldId="2147470132"/>
            <ac:spMk id="7" creationId="{AD7C9AA5-F212-3E48-DDE7-A818A061DF40}"/>
          </ac:spMkLst>
        </pc:spChg>
        <pc:spChg chg="del mod">
          <ac:chgData name="Steve Emerson" userId="5bd34996-1b24-4ca3-b046-fe04cd3b35ab" providerId="ADAL" clId="{2CDFAA9A-D359-5B44-B5A4-62A37F587836}" dt="2023-01-24T01:26:21.539" v="19590" actId="478"/>
          <ac:spMkLst>
            <pc:docMk/>
            <pc:sldMk cId="35939040" sldId="2147470132"/>
            <ac:spMk id="8" creationId="{2708D8B8-5F05-F70F-CBC3-7BEDAA798C5B}"/>
          </ac:spMkLst>
        </pc:spChg>
        <pc:spChg chg="add mod ord">
          <ac:chgData name="Steve Emerson" userId="5bd34996-1b24-4ca3-b046-fe04cd3b35ab" providerId="ADAL" clId="{2CDFAA9A-D359-5B44-B5A4-62A37F587836}" dt="2023-01-24T14:47:40.801" v="20257" actId="20577"/>
          <ac:spMkLst>
            <pc:docMk/>
            <pc:sldMk cId="35939040" sldId="2147470132"/>
            <ac:spMk id="16" creationId="{5FA80B8E-C8DE-B047-9A0D-25801F899C25}"/>
          </ac:spMkLst>
        </pc:spChg>
        <pc:picChg chg="del">
          <ac:chgData name="Steve Emerson" userId="5bd34996-1b24-4ca3-b046-fe04cd3b35ab" providerId="ADAL" clId="{2CDFAA9A-D359-5B44-B5A4-62A37F587836}" dt="2023-01-24T01:16:53.927" v="19253" actId="478"/>
          <ac:picMkLst>
            <pc:docMk/>
            <pc:sldMk cId="35939040" sldId="2147470132"/>
            <ac:picMk id="3" creationId="{5B4B5F71-8061-6F53-A80B-746EF596D886}"/>
          </ac:picMkLst>
        </pc:picChg>
        <pc:picChg chg="del mod">
          <ac:chgData name="Steve Emerson" userId="5bd34996-1b24-4ca3-b046-fe04cd3b35ab" providerId="ADAL" clId="{2CDFAA9A-D359-5B44-B5A4-62A37F587836}" dt="2023-01-24T01:16:45.707" v="19248" actId="478"/>
          <ac:picMkLst>
            <pc:docMk/>
            <pc:sldMk cId="35939040" sldId="2147470132"/>
            <ac:picMk id="9" creationId="{764F8DB8-1C06-C584-1007-93BABC5C76D6}"/>
          </ac:picMkLst>
        </pc:picChg>
      </pc:sldChg>
      <pc:sldChg chg="new del">
        <pc:chgData name="Steve Emerson" userId="5bd34996-1b24-4ca3-b046-fe04cd3b35ab" providerId="ADAL" clId="{2CDFAA9A-D359-5B44-B5A4-62A37F587836}" dt="2023-01-24T01:08:59.925" v="19095" actId="2696"/>
        <pc:sldMkLst>
          <pc:docMk/>
          <pc:sldMk cId="3686166185" sldId="2147470132"/>
        </pc:sldMkLst>
      </pc:sldChg>
      <pc:sldChg chg="addSp delSp modSp add mod ord">
        <pc:chgData name="Steve Emerson" userId="5bd34996-1b24-4ca3-b046-fe04cd3b35ab" providerId="ADAL" clId="{2CDFAA9A-D359-5B44-B5A4-62A37F587836}" dt="2023-01-24T14:46:48.838" v="20236" actId="5793"/>
        <pc:sldMkLst>
          <pc:docMk/>
          <pc:sldMk cId="3493701882" sldId="2147470133"/>
        </pc:sldMkLst>
        <pc:spChg chg="mod">
          <ac:chgData name="Steve Emerson" userId="5bd34996-1b24-4ca3-b046-fe04cd3b35ab" providerId="ADAL" clId="{2CDFAA9A-D359-5B44-B5A4-62A37F587836}" dt="2023-01-24T14:46:07.250" v="20215" actId="20577"/>
          <ac:spMkLst>
            <pc:docMk/>
            <pc:sldMk cId="3493701882" sldId="2147470133"/>
            <ac:spMk id="4" creationId="{7990370D-88D3-FA8C-7D5A-31C2593FD5D6}"/>
          </ac:spMkLst>
        </pc:spChg>
        <pc:spChg chg="del mod">
          <ac:chgData name="Steve Emerson" userId="5bd34996-1b24-4ca3-b046-fe04cd3b35ab" providerId="ADAL" clId="{2CDFAA9A-D359-5B44-B5A4-62A37F587836}" dt="2023-01-24T01:21:20.605" v="19524" actId="478"/>
          <ac:spMkLst>
            <pc:docMk/>
            <pc:sldMk cId="3493701882" sldId="2147470133"/>
            <ac:spMk id="8" creationId="{2708D8B8-5F05-F70F-CBC3-7BEDAA798C5B}"/>
          </ac:spMkLst>
        </pc:spChg>
        <pc:spChg chg="mod">
          <ac:chgData name="Steve Emerson" userId="5bd34996-1b24-4ca3-b046-fe04cd3b35ab" providerId="ADAL" clId="{2CDFAA9A-D359-5B44-B5A4-62A37F587836}" dt="2023-01-24T14:46:48.838" v="20236" actId="5793"/>
          <ac:spMkLst>
            <pc:docMk/>
            <pc:sldMk cId="3493701882" sldId="2147470133"/>
            <ac:spMk id="16" creationId="{5FA80B8E-C8DE-B047-9A0D-25801F899C25}"/>
          </ac:spMkLst>
        </pc:spChg>
        <pc:picChg chg="add del mod modCrop">
          <ac:chgData name="Steve Emerson" userId="5bd34996-1b24-4ca3-b046-fe04cd3b35ab" providerId="ADAL" clId="{2CDFAA9A-D359-5B44-B5A4-62A37F587836}" dt="2023-01-24T01:23:55.205" v="19536" actId="478"/>
          <ac:picMkLst>
            <pc:docMk/>
            <pc:sldMk cId="3493701882" sldId="2147470133"/>
            <ac:picMk id="2" creationId="{A0921CAC-C1DF-37E1-AB27-632DD07469B6}"/>
          </ac:picMkLst>
        </pc:picChg>
      </pc:sldChg>
      <pc:sldMasterChg chg="modSp mod delSldLayout">
        <pc:chgData name="Steve Emerson" userId="5bd34996-1b24-4ca3-b046-fe04cd3b35ab" providerId="ADAL" clId="{2CDFAA9A-D359-5B44-B5A4-62A37F587836}" dt="2023-01-23T17:20:17.292" v="16739" actId="2696"/>
        <pc:sldMasterMkLst>
          <pc:docMk/>
          <pc:sldMasterMk cId="3080931873" sldId="2147484586"/>
        </pc:sldMasterMkLst>
        <pc:spChg chg="mod">
          <ac:chgData name="Steve Emerson" userId="5bd34996-1b24-4ca3-b046-fe04cd3b35ab" providerId="ADAL" clId="{2CDFAA9A-D359-5B44-B5A4-62A37F587836}" dt="2023-01-05T15:26:31.374" v="42" actId="20577"/>
          <ac:spMkLst>
            <pc:docMk/>
            <pc:sldMasterMk cId="3080931873" sldId="2147484586"/>
            <ac:spMk id="11" creationId="{2F175544-8AC5-46E7-95F8-B79A5C5190E1}"/>
          </ac:spMkLst>
        </pc:spChg>
        <pc:sldLayoutChg chg="del">
          <pc:chgData name="Steve Emerson" userId="5bd34996-1b24-4ca3-b046-fe04cd3b35ab" providerId="ADAL" clId="{2CDFAA9A-D359-5B44-B5A4-62A37F587836}" dt="2023-01-23T17:20:17.292" v="16739" actId="2696"/>
          <pc:sldLayoutMkLst>
            <pc:docMk/>
            <pc:sldMasterMk cId="3080931873" sldId="2147484586"/>
            <pc:sldLayoutMk cId="2370999857" sldId="2147484702"/>
          </pc:sldLayoutMkLst>
        </pc:sldLayoutChg>
      </pc:sldMasterChg>
    </pc:docChg>
  </pc:docChgLst>
  <pc:docChgLst>
    <pc:chgData name="Steve Emerson" userId="5bd34996-1b24-4ca3-b046-fe04cd3b35ab" providerId="ADAL" clId="{11B60094-5D36-9848-9F22-A78F4DFBADFE}"/>
    <pc:docChg chg="undo redo custSel addSld delSld modSld sldOrd modSection">
      <pc:chgData name="Steve Emerson" userId="5bd34996-1b24-4ca3-b046-fe04cd3b35ab" providerId="ADAL" clId="{11B60094-5D36-9848-9F22-A78F4DFBADFE}" dt="2022-07-08T11:45:18.441" v="9851" actId="113"/>
      <pc:docMkLst>
        <pc:docMk/>
      </pc:docMkLst>
      <pc:sldChg chg="addSp delSp modSp add mod modClrScheme chgLayout">
        <pc:chgData name="Steve Emerson" userId="5bd34996-1b24-4ca3-b046-fe04cd3b35ab" providerId="ADAL" clId="{11B60094-5D36-9848-9F22-A78F4DFBADFE}" dt="2022-07-05T23:18:21.137" v="9058" actId="20577"/>
        <pc:sldMkLst>
          <pc:docMk/>
          <pc:sldMk cId="2411298746" sldId="697"/>
        </pc:sldMkLst>
        <pc:spChg chg="add mod ord">
          <ac:chgData name="Steve Emerson" userId="5bd34996-1b24-4ca3-b046-fe04cd3b35ab" providerId="ADAL" clId="{11B60094-5D36-9848-9F22-A78F4DFBADFE}" dt="2022-06-30T15:22:43.578" v="1114" actId="20577"/>
          <ac:spMkLst>
            <pc:docMk/>
            <pc:sldMk cId="2411298746" sldId="697"/>
            <ac:spMk id="2" creationId="{EF3A9DB2-602B-4EE5-224D-B6BA067A6432}"/>
          </ac:spMkLst>
        </pc:spChg>
        <pc:spChg chg="add del mod">
          <ac:chgData name="Steve Emerson" userId="5bd34996-1b24-4ca3-b046-fe04cd3b35ab" providerId="ADAL" clId="{11B60094-5D36-9848-9F22-A78F4DFBADFE}" dt="2022-06-30T15:59:18.186" v="1572"/>
          <ac:spMkLst>
            <pc:docMk/>
            <pc:sldMk cId="2411298746" sldId="697"/>
            <ac:spMk id="4" creationId="{047533DC-7919-986D-6C9C-06FE2CD7BDB3}"/>
          </ac:spMkLst>
        </pc:spChg>
        <pc:spChg chg="mod ord">
          <ac:chgData name="Steve Emerson" userId="5bd34996-1b24-4ca3-b046-fe04cd3b35ab" providerId="ADAL" clId="{11B60094-5D36-9848-9F22-A78F4DFBADFE}" dt="2022-06-30T15:22:21.501" v="1022" actId="700"/>
          <ac:spMkLst>
            <pc:docMk/>
            <pc:sldMk cId="2411298746" sldId="697"/>
            <ac:spMk id="22" creationId="{F181F99A-29B9-6B32-1EF2-ABC79B25AD6B}"/>
          </ac:spMkLst>
        </pc:spChg>
        <pc:spChg chg="mod">
          <ac:chgData name="Steve Emerson" userId="5bd34996-1b24-4ca3-b046-fe04cd3b35ab" providerId="ADAL" clId="{11B60094-5D36-9848-9F22-A78F4DFBADFE}" dt="2022-06-30T15:49:55.449" v="1330" actId="14100"/>
          <ac:spMkLst>
            <pc:docMk/>
            <pc:sldMk cId="2411298746" sldId="697"/>
            <ac:spMk id="23" creationId="{EDC04409-DA4F-4F46-B8AE-EFA93959F63D}"/>
          </ac:spMkLst>
        </pc:spChg>
        <pc:spChg chg="mod">
          <ac:chgData name="Steve Emerson" userId="5bd34996-1b24-4ca3-b046-fe04cd3b35ab" providerId="ADAL" clId="{11B60094-5D36-9848-9F22-A78F4DFBADFE}" dt="2022-06-30T12:31:32.169" v="78" actId="207"/>
          <ac:spMkLst>
            <pc:docMk/>
            <pc:sldMk cId="2411298746" sldId="697"/>
            <ac:spMk id="24" creationId="{8A4A9EFA-BEA8-FBFA-3FF6-FA3EB22C89F6}"/>
          </ac:spMkLst>
        </pc:spChg>
        <pc:spChg chg="mod">
          <ac:chgData name="Steve Emerson" userId="5bd34996-1b24-4ca3-b046-fe04cd3b35ab" providerId="ADAL" clId="{11B60094-5D36-9848-9F22-A78F4DFBADFE}" dt="2022-06-30T12:31:32.169" v="78" actId="207"/>
          <ac:spMkLst>
            <pc:docMk/>
            <pc:sldMk cId="2411298746" sldId="697"/>
            <ac:spMk id="25" creationId="{072998FD-11A0-7A14-4DD3-CF9D2530D597}"/>
          </ac:spMkLst>
        </pc:spChg>
        <pc:spChg chg="mod">
          <ac:chgData name="Steve Emerson" userId="5bd34996-1b24-4ca3-b046-fe04cd3b35ab" providerId="ADAL" clId="{11B60094-5D36-9848-9F22-A78F4DFBADFE}" dt="2022-06-30T12:31:32.169" v="78" actId="207"/>
          <ac:spMkLst>
            <pc:docMk/>
            <pc:sldMk cId="2411298746" sldId="697"/>
            <ac:spMk id="26" creationId="{CCF71044-0443-C20E-1904-9D3E0C312C7D}"/>
          </ac:spMkLst>
        </pc:spChg>
        <pc:spChg chg="mod">
          <ac:chgData name="Steve Emerson" userId="5bd34996-1b24-4ca3-b046-fe04cd3b35ab" providerId="ADAL" clId="{11B60094-5D36-9848-9F22-A78F4DFBADFE}" dt="2022-06-30T12:31:32.169" v="78" actId="207"/>
          <ac:spMkLst>
            <pc:docMk/>
            <pc:sldMk cId="2411298746" sldId="697"/>
            <ac:spMk id="27" creationId="{860968F0-F402-A87C-12DF-A95860E2E9DF}"/>
          </ac:spMkLst>
        </pc:spChg>
        <pc:spChg chg="add mod">
          <ac:chgData name="Steve Emerson" userId="5bd34996-1b24-4ca3-b046-fe04cd3b35ab" providerId="ADAL" clId="{11B60094-5D36-9848-9F22-A78F4DFBADFE}" dt="2022-06-30T15:27:23.444" v="1300" actId="1037"/>
          <ac:spMkLst>
            <pc:docMk/>
            <pc:sldMk cId="2411298746" sldId="697"/>
            <ac:spMk id="28" creationId="{AC93BCB1-A692-E587-3C86-6B070A332D4C}"/>
          </ac:spMkLst>
        </pc:spChg>
        <pc:spChg chg="add mod">
          <ac:chgData name="Steve Emerson" userId="5bd34996-1b24-4ca3-b046-fe04cd3b35ab" providerId="ADAL" clId="{11B60094-5D36-9848-9F22-A78F4DFBADFE}" dt="2022-06-30T16:18:25.278" v="1753" actId="14100"/>
          <ac:spMkLst>
            <pc:docMk/>
            <pc:sldMk cId="2411298746" sldId="697"/>
            <ac:spMk id="29" creationId="{7EBD9799-A17E-A37F-C5AB-8CC4D3F7A20D}"/>
          </ac:spMkLst>
        </pc:spChg>
        <pc:spChg chg="add del mod">
          <ac:chgData name="Steve Emerson" userId="5bd34996-1b24-4ca3-b046-fe04cd3b35ab" providerId="ADAL" clId="{11B60094-5D36-9848-9F22-A78F4DFBADFE}" dt="2022-06-30T15:44:01.168" v="1304" actId="20577"/>
          <ac:spMkLst>
            <pc:docMk/>
            <pc:sldMk cId="2411298746" sldId="697"/>
            <ac:spMk id="36" creationId="{8B258AF4-0625-BC65-298C-F2C0921411F8}"/>
          </ac:spMkLst>
        </pc:spChg>
        <pc:spChg chg="mod">
          <ac:chgData name="Steve Emerson" userId="5bd34996-1b24-4ca3-b046-fe04cd3b35ab" providerId="ADAL" clId="{11B60094-5D36-9848-9F22-A78F4DFBADFE}" dt="2022-06-30T15:50:21.673" v="1360" actId="14100"/>
          <ac:spMkLst>
            <pc:docMk/>
            <pc:sldMk cId="2411298746" sldId="697"/>
            <ac:spMk id="43" creationId="{F4BC3600-D8CD-A5D9-F69B-45B970D16281}"/>
          </ac:spMkLst>
        </pc:spChg>
        <pc:spChg chg="mod">
          <ac:chgData name="Steve Emerson" userId="5bd34996-1b24-4ca3-b046-fe04cd3b35ab" providerId="ADAL" clId="{11B60094-5D36-9848-9F22-A78F4DFBADFE}" dt="2022-06-30T15:51:54.176" v="1367"/>
          <ac:spMkLst>
            <pc:docMk/>
            <pc:sldMk cId="2411298746" sldId="697"/>
            <ac:spMk id="46" creationId="{1E4E2437-55C6-7096-97B2-D6A4996BC992}"/>
          </ac:spMkLst>
        </pc:spChg>
        <pc:spChg chg="mod">
          <ac:chgData name="Steve Emerson" userId="5bd34996-1b24-4ca3-b046-fe04cd3b35ab" providerId="ADAL" clId="{11B60094-5D36-9848-9F22-A78F4DFBADFE}" dt="2022-07-05T23:18:21.137" v="9058" actId="20577"/>
          <ac:spMkLst>
            <pc:docMk/>
            <pc:sldMk cId="2411298746" sldId="697"/>
            <ac:spMk id="48" creationId="{0E2621EC-DCEE-341B-99E2-A4B208661110}"/>
          </ac:spMkLst>
        </pc:spChg>
        <pc:spChg chg="mod">
          <ac:chgData name="Steve Emerson" userId="5bd34996-1b24-4ca3-b046-fe04cd3b35ab" providerId="ADAL" clId="{11B60094-5D36-9848-9F22-A78F4DFBADFE}" dt="2022-06-30T15:47:14.749" v="1317" actId="20577"/>
          <ac:spMkLst>
            <pc:docMk/>
            <pc:sldMk cId="2411298746" sldId="697"/>
            <ac:spMk id="49" creationId="{07861E00-6B3D-222A-090C-08A3AC85D653}"/>
          </ac:spMkLst>
        </pc:spChg>
        <pc:spChg chg="mod">
          <ac:chgData name="Steve Emerson" userId="5bd34996-1b24-4ca3-b046-fe04cd3b35ab" providerId="ADAL" clId="{11B60094-5D36-9848-9F22-A78F4DFBADFE}" dt="2022-06-30T15:27:17.490" v="1294" actId="1035"/>
          <ac:spMkLst>
            <pc:docMk/>
            <pc:sldMk cId="2411298746" sldId="697"/>
            <ac:spMk id="53" creationId="{E5440FC8-D99D-A8BA-B1C4-4A2AD2C6E207}"/>
          </ac:spMkLst>
        </pc:spChg>
        <pc:spChg chg="mod">
          <ac:chgData name="Steve Emerson" userId="5bd34996-1b24-4ca3-b046-fe04cd3b35ab" providerId="ADAL" clId="{11B60094-5D36-9848-9F22-A78F4DFBADFE}" dt="2022-06-30T15:27:17.490" v="1294" actId="1035"/>
          <ac:spMkLst>
            <pc:docMk/>
            <pc:sldMk cId="2411298746" sldId="697"/>
            <ac:spMk id="54" creationId="{71034417-A300-F82E-6846-50C542B4DC69}"/>
          </ac:spMkLst>
        </pc:spChg>
        <pc:spChg chg="mod">
          <ac:chgData name="Steve Emerson" userId="5bd34996-1b24-4ca3-b046-fe04cd3b35ab" providerId="ADAL" clId="{11B60094-5D36-9848-9F22-A78F4DFBADFE}" dt="2022-06-30T15:27:17.490" v="1294" actId="1035"/>
          <ac:spMkLst>
            <pc:docMk/>
            <pc:sldMk cId="2411298746" sldId="697"/>
            <ac:spMk id="61" creationId="{66D2B368-52B2-642B-F216-845CBB311926}"/>
          </ac:spMkLst>
        </pc:spChg>
        <pc:spChg chg="mod">
          <ac:chgData name="Steve Emerson" userId="5bd34996-1b24-4ca3-b046-fe04cd3b35ab" providerId="ADAL" clId="{11B60094-5D36-9848-9F22-A78F4DFBADFE}" dt="2022-06-30T15:27:17.490" v="1294" actId="1035"/>
          <ac:spMkLst>
            <pc:docMk/>
            <pc:sldMk cId="2411298746" sldId="697"/>
            <ac:spMk id="62" creationId="{E2853013-E2A9-FD7F-EEA5-CA8A919FCA4B}"/>
          </ac:spMkLst>
        </pc:spChg>
        <pc:spChg chg="mod">
          <ac:chgData name="Steve Emerson" userId="5bd34996-1b24-4ca3-b046-fe04cd3b35ab" providerId="ADAL" clId="{11B60094-5D36-9848-9F22-A78F4DFBADFE}" dt="2022-06-30T15:27:17.490" v="1294" actId="1035"/>
          <ac:spMkLst>
            <pc:docMk/>
            <pc:sldMk cId="2411298746" sldId="697"/>
            <ac:spMk id="63" creationId="{1D52D3BE-8F13-46BD-778D-162FEF51D933}"/>
          </ac:spMkLst>
        </pc:spChg>
        <pc:spChg chg="mod">
          <ac:chgData name="Steve Emerson" userId="5bd34996-1b24-4ca3-b046-fe04cd3b35ab" providerId="ADAL" clId="{11B60094-5D36-9848-9F22-A78F4DFBADFE}" dt="2022-06-30T12:31:38.577" v="79" actId="207"/>
          <ac:spMkLst>
            <pc:docMk/>
            <pc:sldMk cId="2411298746" sldId="697"/>
            <ac:spMk id="69" creationId="{C6A8B6B2-5780-27B0-A049-B4413FA1FAC7}"/>
          </ac:spMkLst>
        </pc:spChg>
        <pc:spChg chg="del">
          <ac:chgData name="Steve Emerson" userId="5bd34996-1b24-4ca3-b046-fe04cd3b35ab" providerId="ADAL" clId="{11B60094-5D36-9848-9F22-A78F4DFBADFE}" dt="2022-06-30T12:31:06.355" v="77" actId="478"/>
          <ac:spMkLst>
            <pc:docMk/>
            <pc:sldMk cId="2411298746" sldId="697"/>
            <ac:spMk id="72" creationId="{DF37A892-33D7-461E-C53E-C6C98B378CDD}"/>
          </ac:spMkLst>
        </pc:spChg>
        <pc:picChg chg="add del">
          <ac:chgData name="Steve Emerson" userId="5bd34996-1b24-4ca3-b046-fe04cd3b35ab" providerId="ADAL" clId="{11B60094-5D36-9848-9F22-A78F4DFBADFE}" dt="2022-06-30T15:59:13.428" v="1570"/>
          <ac:picMkLst>
            <pc:docMk/>
            <pc:sldMk cId="2411298746" sldId="697"/>
            <ac:picMk id="3" creationId="{F7C05F16-614F-806B-FAD2-FB916B86EF71}"/>
          </ac:picMkLst>
        </pc:picChg>
      </pc:sldChg>
      <pc:sldChg chg="modSp mod">
        <pc:chgData name="Steve Emerson" userId="5bd34996-1b24-4ca3-b046-fe04cd3b35ab" providerId="ADAL" clId="{11B60094-5D36-9848-9F22-A78F4DFBADFE}" dt="2022-07-05T23:16:46.472" v="9040" actId="20577"/>
        <pc:sldMkLst>
          <pc:docMk/>
          <pc:sldMk cId="2526249054" sldId="699"/>
        </pc:sldMkLst>
        <pc:spChg chg="mod">
          <ac:chgData name="Steve Emerson" userId="5bd34996-1b24-4ca3-b046-fe04cd3b35ab" providerId="ADAL" clId="{11B60094-5D36-9848-9F22-A78F4DFBADFE}" dt="2022-07-05T23:16:46.472" v="9040" actId="20577"/>
          <ac:spMkLst>
            <pc:docMk/>
            <pc:sldMk cId="2526249054" sldId="699"/>
            <ac:spMk id="10" creationId="{A6B4E178-2D47-4479-AB51-07377F176D67}"/>
          </ac:spMkLst>
        </pc:spChg>
      </pc:sldChg>
      <pc:sldChg chg="modSp add mod">
        <pc:chgData name="Steve Emerson" userId="5bd34996-1b24-4ca3-b046-fe04cd3b35ab" providerId="ADAL" clId="{11B60094-5D36-9848-9F22-A78F4DFBADFE}" dt="2022-07-08T11:24:44.650" v="9833" actId="113"/>
        <pc:sldMkLst>
          <pc:docMk/>
          <pc:sldMk cId="1474939742" sldId="702"/>
        </pc:sldMkLst>
        <pc:spChg chg="mod">
          <ac:chgData name="Steve Emerson" userId="5bd34996-1b24-4ca3-b046-fe04cd3b35ab" providerId="ADAL" clId="{11B60094-5D36-9848-9F22-A78F4DFBADFE}" dt="2022-07-05T15:11:46.806" v="6549" actId="207"/>
          <ac:spMkLst>
            <pc:docMk/>
            <pc:sldMk cId="1474939742" sldId="702"/>
            <ac:spMk id="3" creationId="{55877878-4D5C-B646-A161-DF6E8D452D8E}"/>
          </ac:spMkLst>
        </pc:spChg>
        <pc:spChg chg="mod">
          <ac:chgData name="Steve Emerson" userId="5bd34996-1b24-4ca3-b046-fe04cd3b35ab" providerId="ADAL" clId="{11B60094-5D36-9848-9F22-A78F4DFBADFE}" dt="2022-07-05T15:40:58.855" v="7316" actId="12"/>
          <ac:spMkLst>
            <pc:docMk/>
            <pc:sldMk cId="1474939742" sldId="702"/>
            <ac:spMk id="5" creationId="{12428BD6-CAF3-6342-903C-1B59CF2C1C82}"/>
          </ac:spMkLst>
        </pc:spChg>
        <pc:spChg chg="mod">
          <ac:chgData name="Steve Emerson" userId="5bd34996-1b24-4ca3-b046-fe04cd3b35ab" providerId="ADAL" clId="{11B60094-5D36-9848-9F22-A78F4DFBADFE}" dt="2022-07-05T15:40:58.855" v="7316" actId="12"/>
          <ac:spMkLst>
            <pc:docMk/>
            <pc:sldMk cId="1474939742" sldId="702"/>
            <ac:spMk id="6" creationId="{1DF72AF4-B36C-A047-9822-E6A61E8D4432}"/>
          </ac:spMkLst>
        </pc:spChg>
        <pc:spChg chg="mod">
          <ac:chgData name="Steve Emerson" userId="5bd34996-1b24-4ca3-b046-fe04cd3b35ab" providerId="ADAL" clId="{11B60094-5D36-9848-9F22-A78F4DFBADFE}" dt="2022-07-05T15:11:46.806" v="6549" actId="207"/>
          <ac:spMkLst>
            <pc:docMk/>
            <pc:sldMk cId="1474939742" sldId="702"/>
            <ac:spMk id="15" creationId="{00000000-0000-0000-0000-000000000000}"/>
          </ac:spMkLst>
        </pc:spChg>
        <pc:spChg chg="mod">
          <ac:chgData name="Steve Emerson" userId="5bd34996-1b24-4ca3-b046-fe04cd3b35ab" providerId="ADAL" clId="{11B60094-5D36-9848-9F22-A78F4DFBADFE}" dt="2022-07-08T11:24:44.650" v="9833" actId="113"/>
          <ac:spMkLst>
            <pc:docMk/>
            <pc:sldMk cId="1474939742" sldId="702"/>
            <ac:spMk id="16" creationId="{00000000-0000-0000-0000-000000000000}"/>
          </ac:spMkLst>
        </pc:spChg>
        <pc:spChg chg="mod">
          <ac:chgData name="Steve Emerson" userId="5bd34996-1b24-4ca3-b046-fe04cd3b35ab" providerId="ADAL" clId="{11B60094-5D36-9848-9F22-A78F4DFBADFE}" dt="2022-07-05T15:11:46.806" v="6549" actId="207"/>
          <ac:spMkLst>
            <pc:docMk/>
            <pc:sldMk cId="1474939742" sldId="702"/>
            <ac:spMk id="17" creationId="{00000000-0000-0000-0000-000000000000}"/>
          </ac:spMkLst>
        </pc:spChg>
        <pc:spChg chg="mod">
          <ac:chgData name="Steve Emerson" userId="5bd34996-1b24-4ca3-b046-fe04cd3b35ab" providerId="ADAL" clId="{11B60094-5D36-9848-9F22-A78F4DFBADFE}" dt="2022-07-05T15:11:46.806" v="6549" actId="207"/>
          <ac:spMkLst>
            <pc:docMk/>
            <pc:sldMk cId="1474939742" sldId="702"/>
            <ac:spMk id="18" creationId="{AD3D61E4-D37E-0745-A9CF-09780F0107D2}"/>
          </ac:spMkLst>
        </pc:spChg>
        <pc:spChg chg="mod">
          <ac:chgData name="Steve Emerson" userId="5bd34996-1b24-4ca3-b046-fe04cd3b35ab" providerId="ADAL" clId="{11B60094-5D36-9848-9F22-A78F4DFBADFE}" dt="2022-07-05T15:11:46.806" v="6549" actId="207"/>
          <ac:spMkLst>
            <pc:docMk/>
            <pc:sldMk cId="1474939742" sldId="702"/>
            <ac:spMk id="19" creationId="{B93F838D-12C5-D24D-B9E9-FC605F8BDF7D}"/>
          </ac:spMkLst>
        </pc:spChg>
        <pc:spChg chg="mod">
          <ac:chgData name="Steve Emerson" userId="5bd34996-1b24-4ca3-b046-fe04cd3b35ab" providerId="ADAL" clId="{11B60094-5D36-9848-9F22-A78F4DFBADFE}" dt="2022-07-05T15:11:46.806" v="6549" actId="207"/>
          <ac:spMkLst>
            <pc:docMk/>
            <pc:sldMk cId="1474939742" sldId="702"/>
            <ac:spMk id="21" creationId="{04F95BA7-06B3-574F-A78A-0F280E179C68}"/>
          </ac:spMkLst>
        </pc:spChg>
        <pc:spChg chg="mod">
          <ac:chgData name="Steve Emerson" userId="5bd34996-1b24-4ca3-b046-fe04cd3b35ab" providerId="ADAL" clId="{11B60094-5D36-9848-9F22-A78F4DFBADFE}" dt="2022-07-05T15:11:46.806" v="6549" actId="207"/>
          <ac:spMkLst>
            <pc:docMk/>
            <pc:sldMk cId="1474939742" sldId="702"/>
            <ac:spMk id="22" creationId="{BA18BA27-28A6-4F48-9A05-1BC70F669378}"/>
          </ac:spMkLst>
        </pc:spChg>
        <pc:spChg chg="mod">
          <ac:chgData name="Steve Emerson" userId="5bd34996-1b24-4ca3-b046-fe04cd3b35ab" providerId="ADAL" clId="{11B60094-5D36-9848-9F22-A78F4DFBADFE}" dt="2022-07-05T15:40:58.855" v="7316" actId="12"/>
          <ac:spMkLst>
            <pc:docMk/>
            <pc:sldMk cId="1474939742" sldId="702"/>
            <ac:spMk id="23" creationId="{FCA2CC5F-68C1-8742-83EE-9C04F3A0001D}"/>
          </ac:spMkLst>
        </pc:spChg>
        <pc:spChg chg="mod">
          <ac:chgData name="Steve Emerson" userId="5bd34996-1b24-4ca3-b046-fe04cd3b35ab" providerId="ADAL" clId="{11B60094-5D36-9848-9F22-A78F4DFBADFE}" dt="2022-07-05T15:11:46.806" v="6549" actId="207"/>
          <ac:spMkLst>
            <pc:docMk/>
            <pc:sldMk cId="1474939742" sldId="702"/>
            <ac:spMk id="24" creationId="{064BBD6D-24B3-234E-A3A3-C89313EFCC22}"/>
          </ac:spMkLst>
        </pc:spChg>
        <pc:spChg chg="mod">
          <ac:chgData name="Steve Emerson" userId="5bd34996-1b24-4ca3-b046-fe04cd3b35ab" providerId="ADAL" clId="{11B60094-5D36-9848-9F22-A78F4DFBADFE}" dt="2022-07-05T15:40:58.855" v="7316" actId="12"/>
          <ac:spMkLst>
            <pc:docMk/>
            <pc:sldMk cId="1474939742" sldId="702"/>
            <ac:spMk id="25" creationId="{8D1CAA73-9B79-524D-AB93-ADE71FE877EC}"/>
          </ac:spMkLst>
        </pc:spChg>
        <pc:spChg chg="mod">
          <ac:chgData name="Steve Emerson" userId="5bd34996-1b24-4ca3-b046-fe04cd3b35ab" providerId="ADAL" clId="{11B60094-5D36-9848-9F22-A78F4DFBADFE}" dt="2022-07-05T15:11:46.806" v="6549" actId="207"/>
          <ac:spMkLst>
            <pc:docMk/>
            <pc:sldMk cId="1474939742" sldId="702"/>
            <ac:spMk id="27" creationId="{B90151EF-1836-9147-A80E-AC3111F3795C}"/>
          </ac:spMkLst>
        </pc:spChg>
        <pc:spChg chg="mod">
          <ac:chgData name="Steve Emerson" userId="5bd34996-1b24-4ca3-b046-fe04cd3b35ab" providerId="ADAL" clId="{11B60094-5D36-9848-9F22-A78F4DFBADFE}" dt="2022-07-05T15:40:58.855" v="7316" actId="12"/>
          <ac:spMkLst>
            <pc:docMk/>
            <pc:sldMk cId="1474939742" sldId="702"/>
            <ac:spMk id="28" creationId="{E777E9D5-B3A0-3240-A119-0323B97E7C8A}"/>
          </ac:spMkLst>
        </pc:spChg>
        <pc:spChg chg="mod">
          <ac:chgData name="Steve Emerson" userId="5bd34996-1b24-4ca3-b046-fe04cd3b35ab" providerId="ADAL" clId="{11B60094-5D36-9848-9F22-A78F4DFBADFE}" dt="2022-07-05T15:40:58.855" v="7316" actId="12"/>
          <ac:spMkLst>
            <pc:docMk/>
            <pc:sldMk cId="1474939742" sldId="702"/>
            <ac:spMk id="29" creationId="{317DD41D-19B8-0242-B74F-7C821242327A}"/>
          </ac:spMkLst>
        </pc:spChg>
      </pc:sldChg>
      <pc:sldChg chg="modSp add mod">
        <pc:chgData name="Steve Emerson" userId="5bd34996-1b24-4ca3-b046-fe04cd3b35ab" providerId="ADAL" clId="{11B60094-5D36-9848-9F22-A78F4DFBADFE}" dt="2022-07-05T15:11:36.064" v="6548" actId="113"/>
        <pc:sldMkLst>
          <pc:docMk/>
          <pc:sldMk cId="4271448303" sldId="708"/>
        </pc:sldMkLst>
        <pc:spChg chg="mod">
          <ac:chgData name="Steve Emerson" userId="5bd34996-1b24-4ca3-b046-fe04cd3b35ab" providerId="ADAL" clId="{11B60094-5D36-9848-9F22-A78F4DFBADFE}" dt="2022-07-05T15:10:56.433" v="6544" actId="207"/>
          <ac:spMkLst>
            <pc:docMk/>
            <pc:sldMk cId="4271448303" sldId="708"/>
            <ac:spMk id="3" creationId="{7A137B70-3435-7948-B57B-A63699B04FDC}"/>
          </ac:spMkLst>
        </pc:spChg>
        <pc:spChg chg="mod">
          <ac:chgData name="Steve Emerson" userId="5bd34996-1b24-4ca3-b046-fe04cd3b35ab" providerId="ADAL" clId="{11B60094-5D36-9848-9F22-A78F4DFBADFE}" dt="2022-07-05T15:10:56.433" v="6544" actId="207"/>
          <ac:spMkLst>
            <pc:docMk/>
            <pc:sldMk cId="4271448303" sldId="708"/>
            <ac:spMk id="11" creationId="{B298A012-FDC5-1545-B3F4-417E8C42CB53}"/>
          </ac:spMkLst>
        </pc:spChg>
        <pc:spChg chg="mod">
          <ac:chgData name="Steve Emerson" userId="5bd34996-1b24-4ca3-b046-fe04cd3b35ab" providerId="ADAL" clId="{11B60094-5D36-9848-9F22-A78F4DFBADFE}" dt="2022-07-05T15:10:56.433" v="6544" actId="207"/>
          <ac:spMkLst>
            <pc:docMk/>
            <pc:sldMk cId="4271448303" sldId="708"/>
            <ac:spMk id="12" creationId="{1E1FCF57-5EFE-BF48-A4B0-84A34FB8D12F}"/>
          </ac:spMkLst>
        </pc:spChg>
        <pc:spChg chg="mod">
          <ac:chgData name="Steve Emerson" userId="5bd34996-1b24-4ca3-b046-fe04cd3b35ab" providerId="ADAL" clId="{11B60094-5D36-9848-9F22-A78F4DFBADFE}" dt="2022-07-05T15:10:56.433" v="6544" actId="207"/>
          <ac:spMkLst>
            <pc:docMk/>
            <pc:sldMk cId="4271448303" sldId="708"/>
            <ac:spMk id="19" creationId="{924AAF37-2B7C-8144-9BFA-35CB5FA84C32}"/>
          </ac:spMkLst>
        </pc:spChg>
        <pc:spChg chg="mod">
          <ac:chgData name="Steve Emerson" userId="5bd34996-1b24-4ca3-b046-fe04cd3b35ab" providerId="ADAL" clId="{11B60094-5D36-9848-9F22-A78F4DFBADFE}" dt="2022-07-05T15:11:36.064" v="6548" actId="113"/>
          <ac:spMkLst>
            <pc:docMk/>
            <pc:sldMk cId="4271448303" sldId="708"/>
            <ac:spMk id="26" creationId="{97CFFD40-F5E4-E944-8A54-293E87495910}"/>
          </ac:spMkLst>
        </pc:spChg>
        <pc:spChg chg="mod">
          <ac:chgData name="Steve Emerson" userId="5bd34996-1b24-4ca3-b046-fe04cd3b35ab" providerId="ADAL" clId="{11B60094-5D36-9848-9F22-A78F4DFBADFE}" dt="2022-07-05T15:11:36.064" v="6548" actId="113"/>
          <ac:spMkLst>
            <pc:docMk/>
            <pc:sldMk cId="4271448303" sldId="708"/>
            <ac:spMk id="27" creationId="{E91176BA-8BA9-2349-B2B9-1F20A8379E3E}"/>
          </ac:spMkLst>
        </pc:spChg>
        <pc:spChg chg="mod">
          <ac:chgData name="Steve Emerson" userId="5bd34996-1b24-4ca3-b046-fe04cd3b35ab" providerId="ADAL" clId="{11B60094-5D36-9848-9F22-A78F4DFBADFE}" dt="2022-07-05T15:11:36.064" v="6548" actId="113"/>
          <ac:spMkLst>
            <pc:docMk/>
            <pc:sldMk cId="4271448303" sldId="708"/>
            <ac:spMk id="28" creationId="{C96C270E-8DD1-0C4F-A777-AD4634828583}"/>
          </ac:spMkLst>
        </pc:spChg>
        <pc:spChg chg="mod">
          <ac:chgData name="Steve Emerson" userId="5bd34996-1b24-4ca3-b046-fe04cd3b35ab" providerId="ADAL" clId="{11B60094-5D36-9848-9F22-A78F4DFBADFE}" dt="2022-07-05T15:11:21.907" v="6546" actId="207"/>
          <ac:spMkLst>
            <pc:docMk/>
            <pc:sldMk cId="4271448303" sldId="708"/>
            <ac:spMk id="30" creationId="{5963F467-5A05-654F-B00C-78C32637B66E}"/>
          </ac:spMkLst>
        </pc:spChg>
      </pc:sldChg>
      <pc:sldChg chg="add del">
        <pc:chgData name="Steve Emerson" userId="5bd34996-1b24-4ca3-b046-fe04cd3b35ab" providerId="ADAL" clId="{11B60094-5D36-9848-9F22-A78F4DFBADFE}" dt="2022-07-05T15:13:05.736" v="6551"/>
        <pc:sldMkLst>
          <pc:docMk/>
          <pc:sldMk cId="3868203081" sldId="3550"/>
        </pc:sldMkLst>
      </pc:sldChg>
      <pc:sldChg chg="del">
        <pc:chgData name="Steve Emerson" userId="5bd34996-1b24-4ca3-b046-fe04cd3b35ab" providerId="ADAL" clId="{11B60094-5D36-9848-9F22-A78F4DFBADFE}" dt="2022-06-30T15:53:31.948" v="1384" actId="2696"/>
        <pc:sldMkLst>
          <pc:docMk/>
          <pc:sldMk cId="2284403959" sldId="10729"/>
        </pc:sldMkLst>
      </pc:sldChg>
      <pc:sldChg chg="addSp delSp modSp add mod">
        <pc:chgData name="Steve Emerson" userId="5bd34996-1b24-4ca3-b046-fe04cd3b35ab" providerId="ADAL" clId="{11B60094-5D36-9848-9F22-A78F4DFBADFE}" dt="2022-07-06T13:39:20.594" v="9754"/>
        <pc:sldMkLst>
          <pc:docMk/>
          <pc:sldMk cId="2046009018" sldId="2142532015"/>
        </pc:sldMkLst>
        <pc:spChg chg="del mod">
          <ac:chgData name="Steve Emerson" userId="5bd34996-1b24-4ca3-b046-fe04cd3b35ab" providerId="ADAL" clId="{11B60094-5D36-9848-9F22-A78F4DFBADFE}" dt="2022-07-06T13:36:06.021" v="9528" actId="478"/>
          <ac:spMkLst>
            <pc:docMk/>
            <pc:sldMk cId="2046009018" sldId="2142532015"/>
            <ac:spMk id="8" creationId="{C35CAC5E-B0D9-FD4E-BBA5-C9FA956819EA}"/>
          </ac:spMkLst>
        </pc:spChg>
        <pc:spChg chg="mod">
          <ac:chgData name="Steve Emerson" userId="5bd34996-1b24-4ca3-b046-fe04cd3b35ab" providerId="ADAL" clId="{11B60094-5D36-9848-9F22-A78F4DFBADFE}" dt="2022-07-05T15:10:39.975" v="6542" actId="207"/>
          <ac:spMkLst>
            <pc:docMk/>
            <pc:sldMk cId="2046009018" sldId="2142532015"/>
            <ac:spMk id="12" creationId="{6A1431CF-5BBB-7847-8A0C-02A4AF4DA606}"/>
          </ac:spMkLst>
        </pc:spChg>
        <pc:spChg chg="mod">
          <ac:chgData name="Steve Emerson" userId="5bd34996-1b24-4ca3-b046-fe04cd3b35ab" providerId="ADAL" clId="{11B60094-5D36-9848-9F22-A78F4DFBADFE}" dt="2022-07-05T15:10:47.364" v="6543" actId="207"/>
          <ac:spMkLst>
            <pc:docMk/>
            <pc:sldMk cId="2046009018" sldId="2142532015"/>
            <ac:spMk id="13" creationId="{E59C9436-7F7C-4A4C-B125-D566E09E563D}"/>
          </ac:spMkLst>
        </pc:spChg>
        <pc:spChg chg="mod">
          <ac:chgData name="Steve Emerson" userId="5bd34996-1b24-4ca3-b046-fe04cd3b35ab" providerId="ADAL" clId="{11B60094-5D36-9848-9F22-A78F4DFBADFE}" dt="2022-07-05T15:10:39.975" v="6542" actId="207"/>
          <ac:spMkLst>
            <pc:docMk/>
            <pc:sldMk cId="2046009018" sldId="2142532015"/>
            <ac:spMk id="20" creationId="{A890E4C8-1FCE-754B-8006-8C260681EB78}"/>
          </ac:spMkLst>
        </pc:spChg>
        <pc:spChg chg="mod">
          <ac:chgData name="Steve Emerson" userId="5bd34996-1b24-4ca3-b046-fe04cd3b35ab" providerId="ADAL" clId="{11B60094-5D36-9848-9F22-A78F4DFBADFE}" dt="2022-07-05T15:10:39.975" v="6542" actId="207"/>
          <ac:spMkLst>
            <pc:docMk/>
            <pc:sldMk cId="2046009018" sldId="2142532015"/>
            <ac:spMk id="22" creationId="{07693768-EDF3-A64E-A02A-78EAB564CBAA}"/>
          </ac:spMkLst>
        </pc:spChg>
        <pc:spChg chg="mod">
          <ac:chgData name="Steve Emerson" userId="5bd34996-1b24-4ca3-b046-fe04cd3b35ab" providerId="ADAL" clId="{11B60094-5D36-9848-9F22-A78F4DFBADFE}" dt="2022-07-05T15:10:39.975" v="6542" actId="207"/>
          <ac:spMkLst>
            <pc:docMk/>
            <pc:sldMk cId="2046009018" sldId="2142532015"/>
            <ac:spMk id="27" creationId="{930BDB09-BFFA-6B4B-B37A-271396F96E8F}"/>
          </ac:spMkLst>
        </pc:spChg>
        <pc:spChg chg="add mod">
          <ac:chgData name="Steve Emerson" userId="5bd34996-1b24-4ca3-b046-fe04cd3b35ab" providerId="ADAL" clId="{11B60094-5D36-9848-9F22-A78F4DFBADFE}" dt="2022-07-06T13:36:30.444" v="9571" actId="1076"/>
          <ac:spMkLst>
            <pc:docMk/>
            <pc:sldMk cId="2046009018" sldId="2142532015"/>
            <ac:spMk id="32" creationId="{C10BE77C-06D6-36F4-C1DF-4C7912942C63}"/>
          </ac:spMkLst>
        </pc:spChg>
        <pc:spChg chg="add del mod">
          <ac:chgData name="Steve Emerson" userId="5bd34996-1b24-4ca3-b046-fe04cd3b35ab" providerId="ADAL" clId="{11B60094-5D36-9848-9F22-A78F4DFBADFE}" dt="2022-07-06T13:38:59.267" v="9753"/>
          <ac:spMkLst>
            <pc:docMk/>
            <pc:sldMk cId="2046009018" sldId="2142532015"/>
            <ac:spMk id="34" creationId="{A12633F6-2BFC-0785-260E-334C6F19A01F}"/>
          </ac:spMkLst>
        </pc:spChg>
        <pc:spChg chg="add mod">
          <ac:chgData name="Steve Emerson" userId="5bd34996-1b24-4ca3-b046-fe04cd3b35ab" providerId="ADAL" clId="{11B60094-5D36-9848-9F22-A78F4DFBADFE}" dt="2022-07-06T13:39:20.594" v="9754"/>
          <ac:spMkLst>
            <pc:docMk/>
            <pc:sldMk cId="2046009018" sldId="2142532015"/>
            <ac:spMk id="35" creationId="{370F90DC-951D-8F51-C6F9-A182A87BBD41}"/>
          </ac:spMkLst>
        </pc:spChg>
        <pc:grpChg chg="add mod">
          <ac:chgData name="Steve Emerson" userId="5bd34996-1b24-4ca3-b046-fe04cd3b35ab" providerId="ADAL" clId="{11B60094-5D36-9848-9F22-A78F4DFBADFE}" dt="2022-07-06T13:39:20.594" v="9754"/>
          <ac:grpSpMkLst>
            <pc:docMk/>
            <pc:sldMk cId="2046009018" sldId="2142532015"/>
            <ac:grpSpMk id="36" creationId="{D6CC4648-2AEA-7CD1-3B27-933A258E2744}"/>
          </ac:grpSpMkLst>
        </pc:grpChg>
        <pc:grpChg chg="mod">
          <ac:chgData name="Steve Emerson" userId="5bd34996-1b24-4ca3-b046-fe04cd3b35ab" providerId="ADAL" clId="{11B60094-5D36-9848-9F22-A78F4DFBADFE}" dt="2022-07-06T13:39:20.594" v="9754"/>
          <ac:grpSpMkLst>
            <pc:docMk/>
            <pc:sldMk cId="2046009018" sldId="2142532015"/>
            <ac:grpSpMk id="37" creationId="{94AD2551-AE0B-18CD-461A-0AB79CFB17AE}"/>
          </ac:grpSpMkLst>
        </pc:grpChg>
        <pc:picChg chg="mod">
          <ac:chgData name="Steve Emerson" userId="5bd34996-1b24-4ca3-b046-fe04cd3b35ab" providerId="ADAL" clId="{11B60094-5D36-9848-9F22-A78F4DFBADFE}" dt="2022-07-06T13:39:20.594" v="9754"/>
          <ac:picMkLst>
            <pc:docMk/>
            <pc:sldMk cId="2046009018" sldId="2142532015"/>
            <ac:picMk id="38" creationId="{D984611D-326C-079F-4019-70A066E7D448}"/>
          </ac:picMkLst>
        </pc:picChg>
        <pc:picChg chg="mod">
          <ac:chgData name="Steve Emerson" userId="5bd34996-1b24-4ca3-b046-fe04cd3b35ab" providerId="ADAL" clId="{11B60094-5D36-9848-9F22-A78F4DFBADFE}" dt="2022-07-06T13:39:20.594" v="9754"/>
          <ac:picMkLst>
            <pc:docMk/>
            <pc:sldMk cId="2046009018" sldId="2142532015"/>
            <ac:picMk id="40" creationId="{3F2C622A-CC33-927D-60DD-7460354FF634}"/>
          </ac:picMkLst>
        </pc:picChg>
        <pc:cxnChg chg="mod">
          <ac:chgData name="Steve Emerson" userId="5bd34996-1b24-4ca3-b046-fe04cd3b35ab" providerId="ADAL" clId="{11B60094-5D36-9848-9F22-A78F4DFBADFE}" dt="2022-07-06T13:39:20.594" v="9754"/>
          <ac:cxnSpMkLst>
            <pc:docMk/>
            <pc:sldMk cId="2046009018" sldId="2142532015"/>
            <ac:cxnSpMk id="39" creationId="{72DFBDEB-F484-E2BC-6621-8BCAE284CA79}"/>
          </ac:cxnSpMkLst>
        </pc:cxnChg>
      </pc:sldChg>
      <pc:sldChg chg="addSp delSp modSp add mod">
        <pc:chgData name="Steve Emerson" userId="5bd34996-1b24-4ca3-b046-fe04cd3b35ab" providerId="ADAL" clId="{11B60094-5D36-9848-9F22-A78F4DFBADFE}" dt="2022-07-06T13:39:36.556" v="9758"/>
        <pc:sldMkLst>
          <pc:docMk/>
          <pc:sldMk cId="3757184530" sldId="2142532036"/>
        </pc:sldMkLst>
        <pc:spChg chg="del mod">
          <ac:chgData name="Steve Emerson" userId="5bd34996-1b24-4ca3-b046-fe04cd3b35ab" providerId="ADAL" clId="{11B60094-5D36-9848-9F22-A78F4DFBADFE}" dt="2022-07-06T13:37:40.727" v="9633" actId="478"/>
          <ac:spMkLst>
            <pc:docMk/>
            <pc:sldMk cId="3757184530" sldId="2142532036"/>
            <ac:spMk id="5" creationId="{6175950D-B858-E744-B2DC-EDF4884B29CF}"/>
          </ac:spMkLst>
        </pc:spChg>
        <pc:spChg chg="add mod">
          <ac:chgData name="Steve Emerson" userId="5bd34996-1b24-4ca3-b046-fe04cd3b35ab" providerId="ADAL" clId="{11B60094-5D36-9848-9F22-A78F4DFBADFE}" dt="2022-07-05T16:08:11.588" v="7524" actId="20577"/>
          <ac:spMkLst>
            <pc:docMk/>
            <pc:sldMk cId="3757184530" sldId="2142532036"/>
            <ac:spMk id="7" creationId="{FB2C4C1E-4851-D754-BBA8-DC68D7F4212F}"/>
          </ac:spMkLst>
        </pc:spChg>
        <pc:spChg chg="add mod">
          <ac:chgData name="Steve Emerson" userId="5bd34996-1b24-4ca3-b046-fe04cd3b35ab" providerId="ADAL" clId="{11B60094-5D36-9848-9F22-A78F4DFBADFE}" dt="2022-07-05T16:07:53.498" v="7486" actId="1076"/>
          <ac:spMkLst>
            <pc:docMk/>
            <pc:sldMk cId="3757184530" sldId="2142532036"/>
            <ac:spMk id="9" creationId="{773352C4-3CBC-672D-2C9F-86152761AAFF}"/>
          </ac:spMkLst>
        </pc:spChg>
        <pc:spChg chg="add mod">
          <ac:chgData name="Steve Emerson" userId="5bd34996-1b24-4ca3-b046-fe04cd3b35ab" providerId="ADAL" clId="{11B60094-5D36-9848-9F22-A78F4DFBADFE}" dt="2022-07-06T13:37:57.460" v="9672" actId="1076"/>
          <ac:spMkLst>
            <pc:docMk/>
            <pc:sldMk cId="3757184530" sldId="2142532036"/>
            <ac:spMk id="10" creationId="{F3791D5F-0C77-14BA-CF48-6C862312DBAF}"/>
          </ac:spMkLst>
        </pc:spChg>
        <pc:spChg chg="add mod">
          <ac:chgData name="Steve Emerson" userId="5bd34996-1b24-4ca3-b046-fe04cd3b35ab" providerId="ADAL" clId="{11B60094-5D36-9848-9F22-A78F4DFBADFE}" dt="2022-07-06T13:39:36.556" v="9758"/>
          <ac:spMkLst>
            <pc:docMk/>
            <pc:sldMk cId="3757184530" sldId="2142532036"/>
            <ac:spMk id="11" creationId="{8DC85723-151A-4EE0-45A4-59AEFF9EC422}"/>
          </ac:spMkLst>
        </pc:spChg>
        <pc:spChg chg="mod">
          <ac:chgData name="Steve Emerson" userId="5bd34996-1b24-4ca3-b046-fe04cd3b35ab" providerId="ADAL" clId="{11B60094-5D36-9848-9F22-A78F4DFBADFE}" dt="2022-07-05T15:48:24.492" v="7391" actId="207"/>
          <ac:spMkLst>
            <pc:docMk/>
            <pc:sldMk cId="3757184530" sldId="2142532036"/>
            <ac:spMk id="13" creationId="{E59C9436-7F7C-4A4C-B125-D566E09E563D}"/>
          </ac:spMkLst>
        </pc:spChg>
        <pc:grpChg chg="add mod">
          <ac:chgData name="Steve Emerson" userId="5bd34996-1b24-4ca3-b046-fe04cd3b35ab" providerId="ADAL" clId="{11B60094-5D36-9848-9F22-A78F4DFBADFE}" dt="2022-07-06T13:39:36.556" v="9758"/>
          <ac:grpSpMkLst>
            <pc:docMk/>
            <pc:sldMk cId="3757184530" sldId="2142532036"/>
            <ac:grpSpMk id="12" creationId="{0705586C-C55D-14E4-E45F-705FAD708AE8}"/>
          </ac:grpSpMkLst>
        </pc:grpChg>
        <pc:grpChg chg="mod">
          <ac:chgData name="Steve Emerson" userId="5bd34996-1b24-4ca3-b046-fe04cd3b35ab" providerId="ADAL" clId="{11B60094-5D36-9848-9F22-A78F4DFBADFE}" dt="2022-07-06T13:39:36.556" v="9758"/>
          <ac:grpSpMkLst>
            <pc:docMk/>
            <pc:sldMk cId="3757184530" sldId="2142532036"/>
            <ac:grpSpMk id="14" creationId="{59071392-CCCE-1114-D41D-39B868D3B8BD}"/>
          </ac:grpSpMkLst>
        </pc:grpChg>
        <pc:picChg chg="mod">
          <ac:chgData name="Steve Emerson" userId="5bd34996-1b24-4ca3-b046-fe04cd3b35ab" providerId="ADAL" clId="{11B60094-5D36-9848-9F22-A78F4DFBADFE}" dt="2022-07-05T15:50:23.531" v="7396" actId="14100"/>
          <ac:picMkLst>
            <pc:docMk/>
            <pc:sldMk cId="3757184530" sldId="2142532036"/>
            <ac:picMk id="4" creationId="{25125BAE-F5D1-2349-9898-B0F7B47622C6}"/>
          </ac:picMkLst>
        </pc:picChg>
        <pc:picChg chg="mod">
          <ac:chgData name="Steve Emerson" userId="5bd34996-1b24-4ca3-b046-fe04cd3b35ab" providerId="ADAL" clId="{11B60094-5D36-9848-9F22-A78F4DFBADFE}" dt="2022-07-06T13:39:36.556" v="9758"/>
          <ac:picMkLst>
            <pc:docMk/>
            <pc:sldMk cId="3757184530" sldId="2142532036"/>
            <ac:picMk id="15" creationId="{6D17E21F-C2F8-E209-FD68-F723EF986C8E}"/>
          </ac:picMkLst>
        </pc:picChg>
        <pc:picChg chg="mod">
          <ac:chgData name="Steve Emerson" userId="5bd34996-1b24-4ca3-b046-fe04cd3b35ab" providerId="ADAL" clId="{11B60094-5D36-9848-9F22-A78F4DFBADFE}" dt="2022-07-06T13:39:36.556" v="9758"/>
          <ac:picMkLst>
            <pc:docMk/>
            <pc:sldMk cId="3757184530" sldId="2142532036"/>
            <ac:picMk id="17" creationId="{54AE7CC3-54E4-B346-4FFD-4F47891109B9}"/>
          </ac:picMkLst>
        </pc:picChg>
        <pc:cxnChg chg="mod">
          <ac:chgData name="Steve Emerson" userId="5bd34996-1b24-4ca3-b046-fe04cd3b35ab" providerId="ADAL" clId="{11B60094-5D36-9848-9F22-A78F4DFBADFE}" dt="2022-07-06T13:39:36.556" v="9758"/>
          <ac:cxnSpMkLst>
            <pc:docMk/>
            <pc:sldMk cId="3757184530" sldId="2142532036"/>
            <ac:cxnSpMk id="16" creationId="{58CA8329-9D51-084A-14A2-FFC2A5247BFE}"/>
          </ac:cxnSpMkLst>
        </pc:cxnChg>
      </pc:sldChg>
      <pc:sldChg chg="modSp add mod">
        <pc:chgData name="Steve Emerson" userId="5bd34996-1b24-4ca3-b046-fe04cd3b35ab" providerId="ADAL" clId="{11B60094-5D36-9848-9F22-A78F4DFBADFE}" dt="2022-07-08T11:25:21.222" v="9836" actId="313"/>
        <pc:sldMkLst>
          <pc:docMk/>
          <pc:sldMk cId="1403009387" sldId="2142532038"/>
        </pc:sldMkLst>
        <pc:spChg chg="mod">
          <ac:chgData name="Steve Emerson" userId="5bd34996-1b24-4ca3-b046-fe04cd3b35ab" providerId="ADAL" clId="{11B60094-5D36-9848-9F22-A78F4DFBADFE}" dt="2022-07-05T15:16:15.654" v="6575" actId="207"/>
          <ac:spMkLst>
            <pc:docMk/>
            <pc:sldMk cId="1403009387" sldId="2142532038"/>
            <ac:spMk id="3" creationId="{55877878-4D5C-B646-A161-DF6E8D452D8E}"/>
          </ac:spMkLst>
        </pc:spChg>
        <pc:spChg chg="mod">
          <ac:chgData name="Steve Emerson" userId="5bd34996-1b24-4ca3-b046-fe04cd3b35ab" providerId="ADAL" clId="{11B60094-5D36-9848-9F22-A78F4DFBADFE}" dt="2022-07-05T15:42:32.938" v="7324" actId="12"/>
          <ac:spMkLst>
            <pc:docMk/>
            <pc:sldMk cId="1403009387" sldId="2142532038"/>
            <ac:spMk id="5" creationId="{12428BD6-CAF3-6342-903C-1B59CF2C1C82}"/>
          </ac:spMkLst>
        </pc:spChg>
        <pc:spChg chg="mod">
          <ac:chgData name="Steve Emerson" userId="5bd34996-1b24-4ca3-b046-fe04cd3b35ab" providerId="ADAL" clId="{11B60094-5D36-9848-9F22-A78F4DFBADFE}" dt="2022-07-05T15:16:15.654" v="6575" actId="207"/>
          <ac:spMkLst>
            <pc:docMk/>
            <pc:sldMk cId="1403009387" sldId="2142532038"/>
            <ac:spMk id="13" creationId="{E80091F2-2B28-2A49-940E-D7C2B9619470}"/>
          </ac:spMkLst>
        </pc:spChg>
        <pc:spChg chg="mod">
          <ac:chgData name="Steve Emerson" userId="5bd34996-1b24-4ca3-b046-fe04cd3b35ab" providerId="ADAL" clId="{11B60094-5D36-9848-9F22-A78F4DFBADFE}" dt="2022-07-05T15:16:15.654" v="6575" actId="207"/>
          <ac:spMkLst>
            <pc:docMk/>
            <pc:sldMk cId="1403009387" sldId="2142532038"/>
            <ac:spMk id="15" creationId="{00000000-0000-0000-0000-000000000000}"/>
          </ac:spMkLst>
        </pc:spChg>
        <pc:spChg chg="mod">
          <ac:chgData name="Steve Emerson" userId="5bd34996-1b24-4ca3-b046-fe04cd3b35ab" providerId="ADAL" clId="{11B60094-5D36-9848-9F22-A78F4DFBADFE}" dt="2022-07-08T11:25:21.222" v="9836" actId="313"/>
          <ac:spMkLst>
            <pc:docMk/>
            <pc:sldMk cId="1403009387" sldId="2142532038"/>
            <ac:spMk id="16" creationId="{00000000-0000-0000-0000-000000000000}"/>
          </ac:spMkLst>
        </pc:spChg>
        <pc:spChg chg="mod">
          <ac:chgData name="Steve Emerson" userId="5bd34996-1b24-4ca3-b046-fe04cd3b35ab" providerId="ADAL" clId="{11B60094-5D36-9848-9F22-A78F4DFBADFE}" dt="2022-07-05T15:16:15.654" v="6575" actId="207"/>
          <ac:spMkLst>
            <pc:docMk/>
            <pc:sldMk cId="1403009387" sldId="2142532038"/>
            <ac:spMk id="17" creationId="{00000000-0000-0000-0000-000000000000}"/>
          </ac:spMkLst>
        </pc:spChg>
        <pc:spChg chg="mod">
          <ac:chgData name="Steve Emerson" userId="5bd34996-1b24-4ca3-b046-fe04cd3b35ab" providerId="ADAL" clId="{11B60094-5D36-9848-9F22-A78F4DFBADFE}" dt="2022-07-05T15:16:15.654" v="6575" actId="207"/>
          <ac:spMkLst>
            <pc:docMk/>
            <pc:sldMk cId="1403009387" sldId="2142532038"/>
            <ac:spMk id="18" creationId="{AD3D61E4-D37E-0745-A9CF-09780F0107D2}"/>
          </ac:spMkLst>
        </pc:spChg>
        <pc:spChg chg="mod">
          <ac:chgData name="Steve Emerson" userId="5bd34996-1b24-4ca3-b046-fe04cd3b35ab" providerId="ADAL" clId="{11B60094-5D36-9848-9F22-A78F4DFBADFE}" dt="2022-07-05T15:16:15.654" v="6575" actId="207"/>
          <ac:spMkLst>
            <pc:docMk/>
            <pc:sldMk cId="1403009387" sldId="2142532038"/>
            <ac:spMk id="19" creationId="{B93F838D-12C5-D24D-B9E9-FC605F8BDF7D}"/>
          </ac:spMkLst>
        </pc:spChg>
        <pc:spChg chg="mod">
          <ac:chgData name="Steve Emerson" userId="5bd34996-1b24-4ca3-b046-fe04cd3b35ab" providerId="ADAL" clId="{11B60094-5D36-9848-9F22-A78F4DFBADFE}" dt="2022-07-05T15:16:15.654" v="6575" actId="207"/>
          <ac:spMkLst>
            <pc:docMk/>
            <pc:sldMk cId="1403009387" sldId="2142532038"/>
            <ac:spMk id="20" creationId="{48D5B46F-40B0-A247-844E-B8BA186CB9EA}"/>
          </ac:spMkLst>
        </pc:spChg>
        <pc:spChg chg="mod">
          <ac:chgData name="Steve Emerson" userId="5bd34996-1b24-4ca3-b046-fe04cd3b35ab" providerId="ADAL" clId="{11B60094-5D36-9848-9F22-A78F4DFBADFE}" dt="2022-07-05T15:16:15.654" v="6575" actId="207"/>
          <ac:spMkLst>
            <pc:docMk/>
            <pc:sldMk cId="1403009387" sldId="2142532038"/>
            <ac:spMk id="21" creationId="{04F95BA7-06B3-574F-A78A-0F280E179C68}"/>
          </ac:spMkLst>
        </pc:spChg>
        <pc:spChg chg="mod">
          <ac:chgData name="Steve Emerson" userId="5bd34996-1b24-4ca3-b046-fe04cd3b35ab" providerId="ADAL" clId="{11B60094-5D36-9848-9F22-A78F4DFBADFE}" dt="2022-07-05T15:16:15.654" v="6575" actId="207"/>
          <ac:spMkLst>
            <pc:docMk/>
            <pc:sldMk cId="1403009387" sldId="2142532038"/>
            <ac:spMk id="22" creationId="{BA18BA27-28A6-4F48-9A05-1BC70F669378}"/>
          </ac:spMkLst>
        </pc:spChg>
        <pc:spChg chg="mod">
          <ac:chgData name="Steve Emerson" userId="5bd34996-1b24-4ca3-b046-fe04cd3b35ab" providerId="ADAL" clId="{11B60094-5D36-9848-9F22-A78F4DFBADFE}" dt="2022-07-05T15:42:32.938" v="7324" actId="12"/>
          <ac:spMkLst>
            <pc:docMk/>
            <pc:sldMk cId="1403009387" sldId="2142532038"/>
            <ac:spMk id="23" creationId="{FCA2CC5F-68C1-8742-83EE-9C04F3A0001D}"/>
          </ac:spMkLst>
        </pc:spChg>
        <pc:spChg chg="mod">
          <ac:chgData name="Steve Emerson" userId="5bd34996-1b24-4ca3-b046-fe04cd3b35ab" providerId="ADAL" clId="{11B60094-5D36-9848-9F22-A78F4DFBADFE}" dt="2022-07-05T15:16:15.654" v="6575" actId="207"/>
          <ac:spMkLst>
            <pc:docMk/>
            <pc:sldMk cId="1403009387" sldId="2142532038"/>
            <ac:spMk id="24" creationId="{064BBD6D-24B3-234E-A3A3-C89313EFCC22}"/>
          </ac:spMkLst>
        </pc:spChg>
        <pc:spChg chg="mod">
          <ac:chgData name="Steve Emerson" userId="5bd34996-1b24-4ca3-b046-fe04cd3b35ab" providerId="ADAL" clId="{11B60094-5D36-9848-9F22-A78F4DFBADFE}" dt="2022-07-05T15:42:32.938" v="7324" actId="12"/>
          <ac:spMkLst>
            <pc:docMk/>
            <pc:sldMk cId="1403009387" sldId="2142532038"/>
            <ac:spMk id="25" creationId="{8D1CAA73-9B79-524D-AB93-ADE71FE877EC}"/>
          </ac:spMkLst>
        </pc:spChg>
        <pc:spChg chg="mod">
          <ac:chgData name="Steve Emerson" userId="5bd34996-1b24-4ca3-b046-fe04cd3b35ab" providerId="ADAL" clId="{11B60094-5D36-9848-9F22-A78F4DFBADFE}" dt="2022-07-05T15:42:32.938" v="7324" actId="12"/>
          <ac:spMkLst>
            <pc:docMk/>
            <pc:sldMk cId="1403009387" sldId="2142532038"/>
            <ac:spMk id="26" creationId="{77DC2919-2526-A145-9F92-51FA034C63BD}"/>
          </ac:spMkLst>
        </pc:spChg>
        <pc:spChg chg="mod">
          <ac:chgData name="Steve Emerson" userId="5bd34996-1b24-4ca3-b046-fe04cd3b35ab" providerId="ADAL" clId="{11B60094-5D36-9848-9F22-A78F4DFBADFE}" dt="2022-07-05T15:42:32.938" v="7324" actId="12"/>
          <ac:spMkLst>
            <pc:docMk/>
            <pc:sldMk cId="1403009387" sldId="2142532038"/>
            <ac:spMk id="28" creationId="{E777E9D5-B3A0-3240-A119-0323B97E7C8A}"/>
          </ac:spMkLst>
        </pc:spChg>
        <pc:spChg chg="mod">
          <ac:chgData name="Steve Emerson" userId="5bd34996-1b24-4ca3-b046-fe04cd3b35ab" providerId="ADAL" clId="{11B60094-5D36-9848-9F22-A78F4DFBADFE}" dt="2022-07-05T15:42:32.938" v="7324" actId="12"/>
          <ac:spMkLst>
            <pc:docMk/>
            <pc:sldMk cId="1403009387" sldId="2142532038"/>
            <ac:spMk id="29" creationId="{317DD41D-19B8-0242-B74F-7C821242327A}"/>
          </ac:spMkLst>
        </pc:spChg>
      </pc:sldChg>
      <pc:sldChg chg="add">
        <pc:chgData name="Steve Emerson" userId="5bd34996-1b24-4ca3-b046-fe04cd3b35ab" providerId="ADAL" clId="{11B60094-5D36-9848-9F22-A78F4DFBADFE}" dt="2022-07-05T15:10:01.605" v="6541"/>
        <pc:sldMkLst>
          <pc:docMk/>
          <pc:sldMk cId="1844227989" sldId="2142532082"/>
        </pc:sldMkLst>
      </pc:sldChg>
      <pc:sldChg chg="add">
        <pc:chgData name="Steve Emerson" userId="5bd34996-1b24-4ca3-b046-fe04cd3b35ab" providerId="ADAL" clId="{11B60094-5D36-9848-9F22-A78F4DFBADFE}" dt="2022-07-05T15:10:01.605" v="6541"/>
        <pc:sldMkLst>
          <pc:docMk/>
          <pc:sldMk cId="719797915" sldId="2142532083"/>
        </pc:sldMkLst>
      </pc:sldChg>
      <pc:sldChg chg="add">
        <pc:chgData name="Steve Emerson" userId="5bd34996-1b24-4ca3-b046-fe04cd3b35ab" providerId="ADAL" clId="{11B60094-5D36-9848-9F22-A78F4DFBADFE}" dt="2022-07-05T15:10:01.605" v="6541"/>
        <pc:sldMkLst>
          <pc:docMk/>
          <pc:sldMk cId="2334318380" sldId="2142532084"/>
        </pc:sldMkLst>
      </pc:sldChg>
      <pc:sldChg chg="addSp modSp mod">
        <pc:chgData name="Steve Emerson" userId="5bd34996-1b24-4ca3-b046-fe04cd3b35ab" providerId="ADAL" clId="{11B60094-5D36-9848-9F22-A78F4DFBADFE}" dt="2022-06-30T12:16:53.105" v="53" actId="1036"/>
        <pc:sldMkLst>
          <pc:docMk/>
          <pc:sldMk cId="3694956876" sldId="2142532420"/>
        </pc:sldMkLst>
        <pc:spChg chg="add mod">
          <ac:chgData name="Steve Emerson" userId="5bd34996-1b24-4ca3-b046-fe04cd3b35ab" providerId="ADAL" clId="{11B60094-5D36-9848-9F22-A78F4DFBADFE}" dt="2022-06-30T12:16:53.105" v="53" actId="1036"/>
          <ac:spMkLst>
            <pc:docMk/>
            <pc:sldMk cId="3694956876" sldId="2142532420"/>
            <ac:spMk id="6" creationId="{FC6DEB86-F29C-54AC-E784-628138B20119}"/>
          </ac:spMkLst>
        </pc:spChg>
        <pc:spChg chg="mod">
          <ac:chgData name="Steve Emerson" userId="5bd34996-1b24-4ca3-b046-fe04cd3b35ab" providerId="ADAL" clId="{11B60094-5D36-9848-9F22-A78F4DFBADFE}" dt="2022-06-30T12:16:39.110" v="31" actId="20577"/>
          <ac:spMkLst>
            <pc:docMk/>
            <pc:sldMk cId="3694956876" sldId="2142532420"/>
            <ac:spMk id="20" creationId="{FFF1F392-D9B4-4E2F-8003-57257CB6FBF4}"/>
          </ac:spMkLst>
        </pc:spChg>
      </pc:sldChg>
      <pc:sldChg chg="del">
        <pc:chgData name="Steve Emerson" userId="5bd34996-1b24-4ca3-b046-fe04cd3b35ab" providerId="ADAL" clId="{11B60094-5D36-9848-9F22-A78F4DFBADFE}" dt="2022-06-30T13:20:09.797" v="256" actId="2696"/>
        <pc:sldMkLst>
          <pc:docMk/>
          <pc:sldMk cId="2809475677" sldId="2142532932"/>
        </pc:sldMkLst>
      </pc:sldChg>
      <pc:sldChg chg="del">
        <pc:chgData name="Steve Emerson" userId="5bd34996-1b24-4ca3-b046-fe04cd3b35ab" providerId="ADAL" clId="{11B60094-5D36-9848-9F22-A78F4DFBADFE}" dt="2022-06-30T18:16:18.336" v="3597" actId="2696"/>
        <pc:sldMkLst>
          <pc:docMk/>
          <pc:sldMk cId="983684898" sldId="2142532939"/>
        </pc:sldMkLst>
      </pc:sldChg>
      <pc:sldChg chg="modSp add mod">
        <pc:chgData name="Steve Emerson" userId="5bd34996-1b24-4ca3-b046-fe04cd3b35ab" providerId="ADAL" clId="{11B60094-5D36-9848-9F22-A78F4DFBADFE}" dt="2022-07-05T15:17:15.395" v="6580" actId="113"/>
        <pc:sldMkLst>
          <pc:docMk/>
          <pc:sldMk cId="717851832" sldId="2146848247"/>
        </pc:sldMkLst>
        <pc:spChg chg="mod">
          <ac:chgData name="Steve Emerson" userId="5bd34996-1b24-4ca3-b046-fe04cd3b35ab" providerId="ADAL" clId="{11B60094-5D36-9848-9F22-A78F4DFBADFE}" dt="2022-07-05T15:16:58.113" v="6577" actId="207"/>
          <ac:spMkLst>
            <pc:docMk/>
            <pc:sldMk cId="717851832" sldId="2146848247"/>
            <ac:spMk id="3" creationId="{7A137B70-3435-7948-B57B-A63699B04FDC}"/>
          </ac:spMkLst>
        </pc:spChg>
        <pc:spChg chg="mod">
          <ac:chgData name="Steve Emerson" userId="5bd34996-1b24-4ca3-b046-fe04cd3b35ab" providerId="ADAL" clId="{11B60094-5D36-9848-9F22-A78F4DFBADFE}" dt="2022-07-05T15:16:58.113" v="6577" actId="207"/>
          <ac:spMkLst>
            <pc:docMk/>
            <pc:sldMk cId="717851832" sldId="2146848247"/>
            <ac:spMk id="11" creationId="{B298A012-FDC5-1545-B3F4-417E8C42CB53}"/>
          </ac:spMkLst>
        </pc:spChg>
        <pc:spChg chg="mod">
          <ac:chgData name="Steve Emerson" userId="5bd34996-1b24-4ca3-b046-fe04cd3b35ab" providerId="ADAL" clId="{11B60094-5D36-9848-9F22-A78F4DFBADFE}" dt="2022-07-05T15:16:58.113" v="6577" actId="207"/>
          <ac:spMkLst>
            <pc:docMk/>
            <pc:sldMk cId="717851832" sldId="2146848247"/>
            <ac:spMk id="12" creationId="{1E1FCF57-5EFE-BF48-A4B0-84A34FB8D12F}"/>
          </ac:spMkLst>
        </pc:spChg>
        <pc:spChg chg="mod">
          <ac:chgData name="Steve Emerson" userId="5bd34996-1b24-4ca3-b046-fe04cd3b35ab" providerId="ADAL" clId="{11B60094-5D36-9848-9F22-A78F4DFBADFE}" dt="2022-07-05T15:16:58.113" v="6577" actId="207"/>
          <ac:spMkLst>
            <pc:docMk/>
            <pc:sldMk cId="717851832" sldId="2146848247"/>
            <ac:spMk id="19" creationId="{924AAF37-2B7C-8144-9BFA-35CB5FA84C32}"/>
          </ac:spMkLst>
        </pc:spChg>
        <pc:spChg chg="mod">
          <ac:chgData name="Steve Emerson" userId="5bd34996-1b24-4ca3-b046-fe04cd3b35ab" providerId="ADAL" clId="{11B60094-5D36-9848-9F22-A78F4DFBADFE}" dt="2022-07-05T15:17:15.395" v="6580" actId="113"/>
          <ac:spMkLst>
            <pc:docMk/>
            <pc:sldMk cId="717851832" sldId="2146848247"/>
            <ac:spMk id="26" creationId="{97CFFD40-F5E4-E944-8A54-293E87495910}"/>
          </ac:spMkLst>
        </pc:spChg>
        <pc:spChg chg="mod">
          <ac:chgData name="Steve Emerson" userId="5bd34996-1b24-4ca3-b046-fe04cd3b35ab" providerId="ADAL" clId="{11B60094-5D36-9848-9F22-A78F4DFBADFE}" dt="2022-07-05T15:17:15.395" v="6580" actId="113"/>
          <ac:spMkLst>
            <pc:docMk/>
            <pc:sldMk cId="717851832" sldId="2146848247"/>
            <ac:spMk id="27" creationId="{E91176BA-8BA9-2349-B2B9-1F20A8379E3E}"/>
          </ac:spMkLst>
        </pc:spChg>
        <pc:spChg chg="mod">
          <ac:chgData name="Steve Emerson" userId="5bd34996-1b24-4ca3-b046-fe04cd3b35ab" providerId="ADAL" clId="{11B60094-5D36-9848-9F22-A78F4DFBADFE}" dt="2022-07-05T15:17:15.395" v="6580" actId="113"/>
          <ac:spMkLst>
            <pc:docMk/>
            <pc:sldMk cId="717851832" sldId="2146848247"/>
            <ac:spMk id="28" creationId="{C96C270E-8DD1-0C4F-A777-AD4634828583}"/>
          </ac:spMkLst>
        </pc:spChg>
        <pc:spChg chg="mod">
          <ac:chgData name="Steve Emerson" userId="5bd34996-1b24-4ca3-b046-fe04cd3b35ab" providerId="ADAL" clId="{11B60094-5D36-9848-9F22-A78F4DFBADFE}" dt="2022-07-05T15:17:07.046" v="6578" actId="207"/>
          <ac:spMkLst>
            <pc:docMk/>
            <pc:sldMk cId="717851832" sldId="2146848247"/>
            <ac:spMk id="30" creationId="{5963F467-5A05-654F-B00C-78C32637B66E}"/>
          </ac:spMkLst>
        </pc:spChg>
      </pc:sldChg>
      <pc:sldChg chg="modSp add mod">
        <pc:chgData name="Steve Emerson" userId="5bd34996-1b24-4ca3-b046-fe04cd3b35ab" providerId="ADAL" clId="{11B60094-5D36-9848-9F22-A78F4DFBADFE}" dt="2022-07-08T11:25:21.919" v="9837" actId="313"/>
        <pc:sldMkLst>
          <pc:docMk/>
          <pc:sldMk cId="1417463903" sldId="2146848267"/>
        </pc:sldMkLst>
        <pc:spChg chg="mod">
          <ac:chgData name="Steve Emerson" userId="5bd34996-1b24-4ca3-b046-fe04cd3b35ab" providerId="ADAL" clId="{11B60094-5D36-9848-9F22-A78F4DFBADFE}" dt="2022-07-05T15:17:27.116" v="6581" actId="207"/>
          <ac:spMkLst>
            <pc:docMk/>
            <pc:sldMk cId="1417463903" sldId="2146848267"/>
            <ac:spMk id="3" creationId="{55877878-4D5C-B646-A161-DF6E8D452D8E}"/>
          </ac:spMkLst>
        </pc:spChg>
        <pc:spChg chg="mod">
          <ac:chgData name="Steve Emerson" userId="5bd34996-1b24-4ca3-b046-fe04cd3b35ab" providerId="ADAL" clId="{11B60094-5D36-9848-9F22-A78F4DFBADFE}" dt="2022-07-05T15:42:56.667" v="7325" actId="12"/>
          <ac:spMkLst>
            <pc:docMk/>
            <pc:sldMk cId="1417463903" sldId="2146848267"/>
            <ac:spMk id="5" creationId="{12428BD6-CAF3-6342-903C-1B59CF2C1C82}"/>
          </ac:spMkLst>
        </pc:spChg>
        <pc:spChg chg="mod">
          <ac:chgData name="Steve Emerson" userId="5bd34996-1b24-4ca3-b046-fe04cd3b35ab" providerId="ADAL" clId="{11B60094-5D36-9848-9F22-A78F4DFBADFE}" dt="2022-07-05T15:42:56.667" v="7325" actId="12"/>
          <ac:spMkLst>
            <pc:docMk/>
            <pc:sldMk cId="1417463903" sldId="2146848267"/>
            <ac:spMk id="6" creationId="{1DF72AF4-B36C-A047-9822-E6A61E8D4432}"/>
          </ac:spMkLst>
        </pc:spChg>
        <pc:spChg chg="mod">
          <ac:chgData name="Steve Emerson" userId="5bd34996-1b24-4ca3-b046-fe04cd3b35ab" providerId="ADAL" clId="{11B60094-5D36-9848-9F22-A78F4DFBADFE}" dt="2022-07-05T15:17:27.116" v="6581" actId="207"/>
          <ac:spMkLst>
            <pc:docMk/>
            <pc:sldMk cId="1417463903" sldId="2146848267"/>
            <ac:spMk id="15" creationId="{00000000-0000-0000-0000-000000000000}"/>
          </ac:spMkLst>
        </pc:spChg>
        <pc:spChg chg="mod">
          <ac:chgData name="Steve Emerson" userId="5bd34996-1b24-4ca3-b046-fe04cd3b35ab" providerId="ADAL" clId="{11B60094-5D36-9848-9F22-A78F4DFBADFE}" dt="2022-07-08T11:25:21.919" v="9837" actId="313"/>
          <ac:spMkLst>
            <pc:docMk/>
            <pc:sldMk cId="1417463903" sldId="2146848267"/>
            <ac:spMk id="16" creationId="{00000000-0000-0000-0000-000000000000}"/>
          </ac:spMkLst>
        </pc:spChg>
        <pc:spChg chg="mod">
          <ac:chgData name="Steve Emerson" userId="5bd34996-1b24-4ca3-b046-fe04cd3b35ab" providerId="ADAL" clId="{11B60094-5D36-9848-9F22-A78F4DFBADFE}" dt="2022-07-05T15:17:27.116" v="6581" actId="207"/>
          <ac:spMkLst>
            <pc:docMk/>
            <pc:sldMk cId="1417463903" sldId="2146848267"/>
            <ac:spMk id="17" creationId="{00000000-0000-0000-0000-000000000000}"/>
          </ac:spMkLst>
        </pc:spChg>
        <pc:spChg chg="mod">
          <ac:chgData name="Steve Emerson" userId="5bd34996-1b24-4ca3-b046-fe04cd3b35ab" providerId="ADAL" clId="{11B60094-5D36-9848-9F22-A78F4DFBADFE}" dt="2022-07-05T15:17:27.116" v="6581" actId="207"/>
          <ac:spMkLst>
            <pc:docMk/>
            <pc:sldMk cId="1417463903" sldId="2146848267"/>
            <ac:spMk id="18" creationId="{AD3D61E4-D37E-0745-A9CF-09780F0107D2}"/>
          </ac:spMkLst>
        </pc:spChg>
        <pc:spChg chg="mod">
          <ac:chgData name="Steve Emerson" userId="5bd34996-1b24-4ca3-b046-fe04cd3b35ab" providerId="ADAL" clId="{11B60094-5D36-9848-9F22-A78F4DFBADFE}" dt="2022-07-05T15:17:27.116" v="6581" actId="207"/>
          <ac:spMkLst>
            <pc:docMk/>
            <pc:sldMk cId="1417463903" sldId="2146848267"/>
            <ac:spMk id="19" creationId="{B93F838D-12C5-D24D-B9E9-FC605F8BDF7D}"/>
          </ac:spMkLst>
        </pc:spChg>
        <pc:spChg chg="mod">
          <ac:chgData name="Steve Emerson" userId="5bd34996-1b24-4ca3-b046-fe04cd3b35ab" providerId="ADAL" clId="{11B60094-5D36-9848-9F22-A78F4DFBADFE}" dt="2022-07-05T15:17:27.116" v="6581" actId="207"/>
          <ac:spMkLst>
            <pc:docMk/>
            <pc:sldMk cId="1417463903" sldId="2146848267"/>
            <ac:spMk id="21" creationId="{04F95BA7-06B3-574F-A78A-0F280E179C68}"/>
          </ac:spMkLst>
        </pc:spChg>
        <pc:spChg chg="mod">
          <ac:chgData name="Steve Emerson" userId="5bd34996-1b24-4ca3-b046-fe04cd3b35ab" providerId="ADAL" clId="{11B60094-5D36-9848-9F22-A78F4DFBADFE}" dt="2022-07-05T15:17:27.116" v="6581" actId="207"/>
          <ac:spMkLst>
            <pc:docMk/>
            <pc:sldMk cId="1417463903" sldId="2146848267"/>
            <ac:spMk id="22" creationId="{BA18BA27-28A6-4F48-9A05-1BC70F669378}"/>
          </ac:spMkLst>
        </pc:spChg>
        <pc:spChg chg="mod">
          <ac:chgData name="Steve Emerson" userId="5bd34996-1b24-4ca3-b046-fe04cd3b35ab" providerId="ADAL" clId="{11B60094-5D36-9848-9F22-A78F4DFBADFE}" dt="2022-07-05T15:42:56.667" v="7325" actId="12"/>
          <ac:spMkLst>
            <pc:docMk/>
            <pc:sldMk cId="1417463903" sldId="2146848267"/>
            <ac:spMk id="23" creationId="{FCA2CC5F-68C1-8742-83EE-9C04F3A0001D}"/>
          </ac:spMkLst>
        </pc:spChg>
        <pc:spChg chg="mod">
          <ac:chgData name="Steve Emerson" userId="5bd34996-1b24-4ca3-b046-fe04cd3b35ab" providerId="ADAL" clId="{11B60094-5D36-9848-9F22-A78F4DFBADFE}" dt="2022-07-05T15:17:27.116" v="6581" actId="207"/>
          <ac:spMkLst>
            <pc:docMk/>
            <pc:sldMk cId="1417463903" sldId="2146848267"/>
            <ac:spMk id="24" creationId="{064BBD6D-24B3-234E-A3A3-C89313EFCC22}"/>
          </ac:spMkLst>
        </pc:spChg>
        <pc:spChg chg="mod">
          <ac:chgData name="Steve Emerson" userId="5bd34996-1b24-4ca3-b046-fe04cd3b35ab" providerId="ADAL" clId="{11B60094-5D36-9848-9F22-A78F4DFBADFE}" dt="2022-07-05T15:42:56.667" v="7325" actId="12"/>
          <ac:spMkLst>
            <pc:docMk/>
            <pc:sldMk cId="1417463903" sldId="2146848267"/>
            <ac:spMk id="25" creationId="{8D1CAA73-9B79-524D-AB93-ADE71FE877EC}"/>
          </ac:spMkLst>
        </pc:spChg>
        <pc:spChg chg="mod">
          <ac:chgData name="Steve Emerson" userId="5bd34996-1b24-4ca3-b046-fe04cd3b35ab" providerId="ADAL" clId="{11B60094-5D36-9848-9F22-A78F4DFBADFE}" dt="2022-07-05T15:17:27.116" v="6581" actId="207"/>
          <ac:spMkLst>
            <pc:docMk/>
            <pc:sldMk cId="1417463903" sldId="2146848267"/>
            <ac:spMk id="27" creationId="{B90151EF-1836-9147-A80E-AC3111F3795C}"/>
          </ac:spMkLst>
        </pc:spChg>
        <pc:spChg chg="mod">
          <ac:chgData name="Steve Emerson" userId="5bd34996-1b24-4ca3-b046-fe04cd3b35ab" providerId="ADAL" clId="{11B60094-5D36-9848-9F22-A78F4DFBADFE}" dt="2022-07-05T15:42:56.667" v="7325" actId="12"/>
          <ac:spMkLst>
            <pc:docMk/>
            <pc:sldMk cId="1417463903" sldId="2146848267"/>
            <ac:spMk id="28" creationId="{E777E9D5-B3A0-3240-A119-0323B97E7C8A}"/>
          </ac:spMkLst>
        </pc:spChg>
        <pc:spChg chg="mod">
          <ac:chgData name="Steve Emerson" userId="5bd34996-1b24-4ca3-b046-fe04cd3b35ab" providerId="ADAL" clId="{11B60094-5D36-9848-9F22-A78F4DFBADFE}" dt="2022-07-05T15:42:56.667" v="7325" actId="12"/>
          <ac:spMkLst>
            <pc:docMk/>
            <pc:sldMk cId="1417463903" sldId="2146848267"/>
            <ac:spMk id="29" creationId="{317DD41D-19B8-0242-B74F-7C821242327A}"/>
          </ac:spMkLst>
        </pc:spChg>
      </pc:sldChg>
      <pc:sldChg chg="del">
        <pc:chgData name="Steve Emerson" userId="5bd34996-1b24-4ca3-b046-fe04cd3b35ab" providerId="ADAL" clId="{11B60094-5D36-9848-9F22-A78F4DFBADFE}" dt="2022-06-30T19:10:02.518" v="3838" actId="2696"/>
        <pc:sldMkLst>
          <pc:docMk/>
          <pc:sldMk cId="3310477206" sldId="2147374550"/>
        </pc:sldMkLst>
      </pc:sldChg>
      <pc:sldChg chg="addSp delSp modSp add mod">
        <pc:chgData name="Steve Emerson" userId="5bd34996-1b24-4ca3-b046-fe04cd3b35ab" providerId="ADAL" clId="{11B60094-5D36-9848-9F22-A78F4DFBADFE}" dt="2022-07-06T00:20:44.049" v="9504" actId="21"/>
        <pc:sldMkLst>
          <pc:docMk/>
          <pc:sldMk cId="1187288599" sldId="2147374672"/>
        </pc:sldMkLst>
        <pc:spChg chg="mod">
          <ac:chgData name="Steve Emerson" userId="5bd34996-1b24-4ca3-b046-fe04cd3b35ab" providerId="ADAL" clId="{11B60094-5D36-9848-9F22-A78F4DFBADFE}" dt="2022-07-06T00:15:24.315" v="9495" actId="20577"/>
          <ac:spMkLst>
            <pc:docMk/>
            <pc:sldMk cId="1187288599" sldId="2147374672"/>
            <ac:spMk id="2" creationId="{8E6093B1-0A5A-0E4B-A13B-B68C25555798}"/>
          </ac:spMkLst>
        </pc:spChg>
        <pc:spChg chg="add del mod">
          <ac:chgData name="Steve Emerson" userId="5bd34996-1b24-4ca3-b046-fe04cd3b35ab" providerId="ADAL" clId="{11B60094-5D36-9848-9F22-A78F4DFBADFE}" dt="2022-07-06T00:20:44.049" v="9504" actId="21"/>
          <ac:spMkLst>
            <pc:docMk/>
            <pc:sldMk cId="1187288599" sldId="2147374672"/>
            <ac:spMk id="39" creationId="{95CD89DA-AEF4-7B49-BEDC-F57FF9B07BB7}"/>
          </ac:spMkLst>
        </pc:spChg>
        <pc:spChg chg="mod">
          <ac:chgData name="Steve Emerson" userId="5bd34996-1b24-4ca3-b046-fe04cd3b35ab" providerId="ADAL" clId="{11B60094-5D36-9848-9F22-A78F4DFBADFE}" dt="2022-07-06T00:19:48.332" v="9501" actId="20577"/>
          <ac:spMkLst>
            <pc:docMk/>
            <pc:sldMk cId="1187288599" sldId="2147374672"/>
            <ac:spMk id="47" creationId="{8CCE9F7D-EAF2-91D4-ED52-DD07B9C826B6}"/>
          </ac:spMkLst>
        </pc:spChg>
      </pc:sldChg>
      <pc:sldChg chg="addSp delSp modSp add mod">
        <pc:chgData name="Steve Emerson" userId="5bd34996-1b24-4ca3-b046-fe04cd3b35ab" providerId="ADAL" clId="{11B60094-5D36-9848-9F22-A78F4DFBADFE}" dt="2022-07-06T13:39:24.956" v="9755"/>
        <pc:sldMkLst>
          <pc:docMk/>
          <pc:sldMk cId="765393677" sldId="2147374771"/>
        </pc:sldMkLst>
        <pc:spChg chg="del mod">
          <ac:chgData name="Steve Emerson" userId="5bd34996-1b24-4ca3-b046-fe04cd3b35ab" providerId="ADAL" clId="{11B60094-5D36-9848-9F22-A78F4DFBADFE}" dt="2022-07-06T13:36:43.547" v="9572" actId="478"/>
          <ac:spMkLst>
            <pc:docMk/>
            <pc:sldMk cId="765393677" sldId="2147374771"/>
            <ac:spMk id="8" creationId="{C35CAC5E-B0D9-FD4E-BBA5-C9FA956819EA}"/>
          </ac:spMkLst>
        </pc:spChg>
        <pc:spChg chg="add mod">
          <ac:chgData name="Steve Emerson" userId="5bd34996-1b24-4ca3-b046-fe04cd3b35ab" providerId="ADAL" clId="{11B60094-5D36-9848-9F22-A78F4DFBADFE}" dt="2022-07-06T13:36:54.978" v="9616" actId="1037"/>
          <ac:spMkLst>
            <pc:docMk/>
            <pc:sldMk cId="765393677" sldId="2147374771"/>
            <ac:spMk id="9" creationId="{934037AD-3356-9D92-5CBE-E8C54CB7B0DF}"/>
          </ac:spMkLst>
        </pc:spChg>
        <pc:spChg chg="add mod">
          <ac:chgData name="Steve Emerson" userId="5bd34996-1b24-4ca3-b046-fe04cd3b35ab" providerId="ADAL" clId="{11B60094-5D36-9848-9F22-A78F4DFBADFE}" dt="2022-07-06T13:39:24.956" v="9755"/>
          <ac:spMkLst>
            <pc:docMk/>
            <pc:sldMk cId="765393677" sldId="2147374771"/>
            <ac:spMk id="10" creationId="{43FFF36A-E8EE-EAD1-2087-41576219F84E}"/>
          </ac:spMkLst>
        </pc:spChg>
        <pc:spChg chg="mod">
          <ac:chgData name="Steve Emerson" userId="5bd34996-1b24-4ca3-b046-fe04cd3b35ab" providerId="ADAL" clId="{11B60094-5D36-9848-9F22-A78F4DFBADFE}" dt="2022-07-05T15:47:46.223" v="7388" actId="1036"/>
          <ac:spMkLst>
            <pc:docMk/>
            <pc:sldMk cId="765393677" sldId="2147374771"/>
            <ac:spMk id="13" creationId="{E59C9436-7F7C-4A4C-B125-D566E09E563D}"/>
          </ac:spMkLst>
        </pc:spChg>
        <pc:grpChg chg="add mod">
          <ac:chgData name="Steve Emerson" userId="5bd34996-1b24-4ca3-b046-fe04cd3b35ab" providerId="ADAL" clId="{11B60094-5D36-9848-9F22-A78F4DFBADFE}" dt="2022-07-06T13:39:24.956" v="9755"/>
          <ac:grpSpMkLst>
            <pc:docMk/>
            <pc:sldMk cId="765393677" sldId="2147374771"/>
            <ac:grpSpMk id="11" creationId="{66163B9D-0C50-4B7F-E570-94EA3583B376}"/>
          </ac:grpSpMkLst>
        </pc:grpChg>
        <pc:grpChg chg="mod">
          <ac:chgData name="Steve Emerson" userId="5bd34996-1b24-4ca3-b046-fe04cd3b35ab" providerId="ADAL" clId="{11B60094-5D36-9848-9F22-A78F4DFBADFE}" dt="2022-07-06T13:39:24.956" v="9755"/>
          <ac:grpSpMkLst>
            <pc:docMk/>
            <pc:sldMk cId="765393677" sldId="2147374771"/>
            <ac:grpSpMk id="12" creationId="{0BBDB5DB-9479-CC44-2A6B-F4795E264379}"/>
          </ac:grpSpMkLst>
        </pc:grpChg>
        <pc:picChg chg="mod">
          <ac:chgData name="Steve Emerson" userId="5bd34996-1b24-4ca3-b046-fe04cd3b35ab" providerId="ADAL" clId="{11B60094-5D36-9848-9F22-A78F4DFBADFE}" dt="2022-07-06T13:39:24.956" v="9755"/>
          <ac:picMkLst>
            <pc:docMk/>
            <pc:sldMk cId="765393677" sldId="2147374771"/>
            <ac:picMk id="14" creationId="{28A46082-B403-4C6C-CBD0-523D291071A9}"/>
          </ac:picMkLst>
        </pc:picChg>
        <pc:picChg chg="mod">
          <ac:chgData name="Steve Emerson" userId="5bd34996-1b24-4ca3-b046-fe04cd3b35ab" providerId="ADAL" clId="{11B60094-5D36-9848-9F22-A78F4DFBADFE}" dt="2022-07-06T13:39:24.956" v="9755"/>
          <ac:picMkLst>
            <pc:docMk/>
            <pc:sldMk cId="765393677" sldId="2147374771"/>
            <ac:picMk id="16" creationId="{AC8EBC4C-CD85-DB75-60D7-4EF4AE5C583D}"/>
          </ac:picMkLst>
        </pc:picChg>
        <pc:cxnChg chg="mod">
          <ac:chgData name="Steve Emerson" userId="5bd34996-1b24-4ca3-b046-fe04cd3b35ab" providerId="ADAL" clId="{11B60094-5D36-9848-9F22-A78F4DFBADFE}" dt="2022-07-06T13:39:24.956" v="9755"/>
          <ac:cxnSpMkLst>
            <pc:docMk/>
            <pc:sldMk cId="765393677" sldId="2147374771"/>
            <ac:cxnSpMk id="15" creationId="{DF868C75-2581-0A04-39F9-0300273EDADA}"/>
          </ac:cxnSpMkLst>
        </pc:cxnChg>
      </pc:sldChg>
      <pc:sldChg chg="modSp add mod">
        <pc:chgData name="Steve Emerson" userId="5bd34996-1b24-4ca3-b046-fe04cd3b35ab" providerId="ADAL" clId="{11B60094-5D36-9848-9F22-A78F4DFBADFE}" dt="2022-07-05T15:13:38.360" v="6555" actId="113"/>
        <pc:sldMkLst>
          <pc:docMk/>
          <pc:sldMk cId="698247052" sldId="2147374772"/>
        </pc:sldMkLst>
        <pc:spChg chg="mod">
          <ac:chgData name="Steve Emerson" userId="5bd34996-1b24-4ca3-b046-fe04cd3b35ab" providerId="ADAL" clId="{11B60094-5D36-9848-9F22-A78F4DFBADFE}" dt="2022-07-05T15:13:22.096" v="6552" actId="207"/>
          <ac:spMkLst>
            <pc:docMk/>
            <pc:sldMk cId="698247052" sldId="2147374772"/>
            <ac:spMk id="3" creationId="{7A137B70-3435-7948-B57B-A63699B04FDC}"/>
          </ac:spMkLst>
        </pc:spChg>
        <pc:spChg chg="mod">
          <ac:chgData name="Steve Emerson" userId="5bd34996-1b24-4ca3-b046-fe04cd3b35ab" providerId="ADAL" clId="{11B60094-5D36-9848-9F22-A78F4DFBADFE}" dt="2022-07-05T15:13:22.096" v="6552" actId="207"/>
          <ac:spMkLst>
            <pc:docMk/>
            <pc:sldMk cId="698247052" sldId="2147374772"/>
            <ac:spMk id="11" creationId="{B298A012-FDC5-1545-B3F4-417E8C42CB53}"/>
          </ac:spMkLst>
        </pc:spChg>
        <pc:spChg chg="mod">
          <ac:chgData name="Steve Emerson" userId="5bd34996-1b24-4ca3-b046-fe04cd3b35ab" providerId="ADAL" clId="{11B60094-5D36-9848-9F22-A78F4DFBADFE}" dt="2022-07-05T15:13:22.096" v="6552" actId="207"/>
          <ac:spMkLst>
            <pc:docMk/>
            <pc:sldMk cId="698247052" sldId="2147374772"/>
            <ac:spMk id="12" creationId="{1E1FCF57-5EFE-BF48-A4B0-84A34FB8D12F}"/>
          </ac:spMkLst>
        </pc:spChg>
        <pc:spChg chg="mod">
          <ac:chgData name="Steve Emerson" userId="5bd34996-1b24-4ca3-b046-fe04cd3b35ab" providerId="ADAL" clId="{11B60094-5D36-9848-9F22-A78F4DFBADFE}" dt="2022-07-05T15:13:22.096" v="6552" actId="207"/>
          <ac:spMkLst>
            <pc:docMk/>
            <pc:sldMk cId="698247052" sldId="2147374772"/>
            <ac:spMk id="19" creationId="{924AAF37-2B7C-8144-9BFA-35CB5FA84C32}"/>
          </ac:spMkLst>
        </pc:spChg>
        <pc:spChg chg="mod">
          <ac:chgData name="Steve Emerson" userId="5bd34996-1b24-4ca3-b046-fe04cd3b35ab" providerId="ADAL" clId="{11B60094-5D36-9848-9F22-A78F4DFBADFE}" dt="2022-07-05T15:13:38.360" v="6555" actId="113"/>
          <ac:spMkLst>
            <pc:docMk/>
            <pc:sldMk cId="698247052" sldId="2147374772"/>
            <ac:spMk id="26" creationId="{97CFFD40-F5E4-E944-8A54-293E87495910}"/>
          </ac:spMkLst>
        </pc:spChg>
        <pc:spChg chg="mod">
          <ac:chgData name="Steve Emerson" userId="5bd34996-1b24-4ca3-b046-fe04cd3b35ab" providerId="ADAL" clId="{11B60094-5D36-9848-9F22-A78F4DFBADFE}" dt="2022-07-05T15:13:38.360" v="6555" actId="113"/>
          <ac:spMkLst>
            <pc:docMk/>
            <pc:sldMk cId="698247052" sldId="2147374772"/>
            <ac:spMk id="27" creationId="{E91176BA-8BA9-2349-B2B9-1F20A8379E3E}"/>
          </ac:spMkLst>
        </pc:spChg>
        <pc:spChg chg="mod">
          <ac:chgData name="Steve Emerson" userId="5bd34996-1b24-4ca3-b046-fe04cd3b35ab" providerId="ADAL" clId="{11B60094-5D36-9848-9F22-A78F4DFBADFE}" dt="2022-07-05T15:13:38.360" v="6555" actId="113"/>
          <ac:spMkLst>
            <pc:docMk/>
            <pc:sldMk cId="698247052" sldId="2147374772"/>
            <ac:spMk id="28" creationId="{C96C270E-8DD1-0C4F-A777-AD4634828583}"/>
          </ac:spMkLst>
        </pc:spChg>
        <pc:spChg chg="mod">
          <ac:chgData name="Steve Emerson" userId="5bd34996-1b24-4ca3-b046-fe04cd3b35ab" providerId="ADAL" clId="{11B60094-5D36-9848-9F22-A78F4DFBADFE}" dt="2022-07-05T15:13:26.560" v="6553" actId="207"/>
          <ac:spMkLst>
            <pc:docMk/>
            <pc:sldMk cId="698247052" sldId="2147374772"/>
            <ac:spMk id="30" creationId="{5963F467-5A05-654F-B00C-78C32637B66E}"/>
          </ac:spMkLst>
        </pc:spChg>
      </pc:sldChg>
      <pc:sldChg chg="modSp add mod">
        <pc:chgData name="Steve Emerson" userId="5bd34996-1b24-4ca3-b046-fe04cd3b35ab" providerId="ADAL" clId="{11B60094-5D36-9848-9F22-A78F4DFBADFE}" dt="2022-07-08T11:25:23.082" v="9839" actId="313"/>
        <pc:sldMkLst>
          <pc:docMk/>
          <pc:sldMk cId="2399990290" sldId="2147374773"/>
        </pc:sldMkLst>
        <pc:spChg chg="mod">
          <ac:chgData name="Steve Emerson" userId="5bd34996-1b24-4ca3-b046-fe04cd3b35ab" providerId="ADAL" clId="{11B60094-5D36-9848-9F22-A78F4DFBADFE}" dt="2022-07-05T15:13:45.647" v="6556" actId="207"/>
          <ac:spMkLst>
            <pc:docMk/>
            <pc:sldMk cId="2399990290" sldId="2147374773"/>
            <ac:spMk id="3" creationId="{55877878-4D5C-B646-A161-DF6E8D452D8E}"/>
          </ac:spMkLst>
        </pc:spChg>
        <pc:spChg chg="mod">
          <ac:chgData name="Steve Emerson" userId="5bd34996-1b24-4ca3-b046-fe04cd3b35ab" providerId="ADAL" clId="{11B60094-5D36-9848-9F22-A78F4DFBADFE}" dt="2022-07-05T15:41:33.171" v="7318" actId="12"/>
          <ac:spMkLst>
            <pc:docMk/>
            <pc:sldMk cId="2399990290" sldId="2147374773"/>
            <ac:spMk id="5" creationId="{12428BD6-CAF3-6342-903C-1B59CF2C1C82}"/>
          </ac:spMkLst>
        </pc:spChg>
        <pc:spChg chg="mod">
          <ac:chgData name="Steve Emerson" userId="5bd34996-1b24-4ca3-b046-fe04cd3b35ab" providerId="ADAL" clId="{11B60094-5D36-9848-9F22-A78F4DFBADFE}" dt="2022-07-05T15:41:33.171" v="7318" actId="12"/>
          <ac:spMkLst>
            <pc:docMk/>
            <pc:sldMk cId="2399990290" sldId="2147374773"/>
            <ac:spMk id="6" creationId="{1DF72AF4-B36C-A047-9822-E6A61E8D4432}"/>
          </ac:spMkLst>
        </pc:spChg>
        <pc:spChg chg="mod">
          <ac:chgData name="Steve Emerson" userId="5bd34996-1b24-4ca3-b046-fe04cd3b35ab" providerId="ADAL" clId="{11B60094-5D36-9848-9F22-A78F4DFBADFE}" dt="2022-07-05T15:13:45.647" v="6556" actId="207"/>
          <ac:spMkLst>
            <pc:docMk/>
            <pc:sldMk cId="2399990290" sldId="2147374773"/>
            <ac:spMk id="15" creationId="{00000000-0000-0000-0000-000000000000}"/>
          </ac:spMkLst>
        </pc:spChg>
        <pc:spChg chg="mod">
          <ac:chgData name="Steve Emerson" userId="5bd34996-1b24-4ca3-b046-fe04cd3b35ab" providerId="ADAL" clId="{11B60094-5D36-9848-9F22-A78F4DFBADFE}" dt="2022-07-08T11:25:23.082" v="9839" actId="313"/>
          <ac:spMkLst>
            <pc:docMk/>
            <pc:sldMk cId="2399990290" sldId="2147374773"/>
            <ac:spMk id="16" creationId="{00000000-0000-0000-0000-000000000000}"/>
          </ac:spMkLst>
        </pc:spChg>
        <pc:spChg chg="mod">
          <ac:chgData name="Steve Emerson" userId="5bd34996-1b24-4ca3-b046-fe04cd3b35ab" providerId="ADAL" clId="{11B60094-5D36-9848-9F22-A78F4DFBADFE}" dt="2022-07-05T15:13:45.647" v="6556" actId="207"/>
          <ac:spMkLst>
            <pc:docMk/>
            <pc:sldMk cId="2399990290" sldId="2147374773"/>
            <ac:spMk id="17" creationId="{00000000-0000-0000-0000-000000000000}"/>
          </ac:spMkLst>
        </pc:spChg>
        <pc:spChg chg="mod">
          <ac:chgData name="Steve Emerson" userId="5bd34996-1b24-4ca3-b046-fe04cd3b35ab" providerId="ADAL" clId="{11B60094-5D36-9848-9F22-A78F4DFBADFE}" dt="2022-07-05T15:13:45.647" v="6556" actId="207"/>
          <ac:spMkLst>
            <pc:docMk/>
            <pc:sldMk cId="2399990290" sldId="2147374773"/>
            <ac:spMk id="18" creationId="{AD3D61E4-D37E-0745-A9CF-09780F0107D2}"/>
          </ac:spMkLst>
        </pc:spChg>
        <pc:spChg chg="mod">
          <ac:chgData name="Steve Emerson" userId="5bd34996-1b24-4ca3-b046-fe04cd3b35ab" providerId="ADAL" clId="{11B60094-5D36-9848-9F22-A78F4DFBADFE}" dt="2022-07-05T15:13:45.647" v="6556" actId="207"/>
          <ac:spMkLst>
            <pc:docMk/>
            <pc:sldMk cId="2399990290" sldId="2147374773"/>
            <ac:spMk id="19" creationId="{B93F838D-12C5-D24D-B9E9-FC605F8BDF7D}"/>
          </ac:spMkLst>
        </pc:spChg>
        <pc:spChg chg="mod">
          <ac:chgData name="Steve Emerson" userId="5bd34996-1b24-4ca3-b046-fe04cd3b35ab" providerId="ADAL" clId="{11B60094-5D36-9848-9F22-A78F4DFBADFE}" dt="2022-07-05T15:13:45.647" v="6556" actId="207"/>
          <ac:spMkLst>
            <pc:docMk/>
            <pc:sldMk cId="2399990290" sldId="2147374773"/>
            <ac:spMk id="21" creationId="{04F95BA7-06B3-574F-A78A-0F280E179C68}"/>
          </ac:spMkLst>
        </pc:spChg>
        <pc:spChg chg="mod">
          <ac:chgData name="Steve Emerson" userId="5bd34996-1b24-4ca3-b046-fe04cd3b35ab" providerId="ADAL" clId="{11B60094-5D36-9848-9F22-A78F4DFBADFE}" dt="2022-07-05T15:13:45.647" v="6556" actId="207"/>
          <ac:spMkLst>
            <pc:docMk/>
            <pc:sldMk cId="2399990290" sldId="2147374773"/>
            <ac:spMk id="22" creationId="{BA18BA27-28A6-4F48-9A05-1BC70F669378}"/>
          </ac:spMkLst>
        </pc:spChg>
        <pc:spChg chg="mod">
          <ac:chgData name="Steve Emerson" userId="5bd34996-1b24-4ca3-b046-fe04cd3b35ab" providerId="ADAL" clId="{11B60094-5D36-9848-9F22-A78F4DFBADFE}" dt="2022-07-08T11:24:37.982" v="9831"/>
          <ac:spMkLst>
            <pc:docMk/>
            <pc:sldMk cId="2399990290" sldId="2147374773"/>
            <ac:spMk id="23" creationId="{FCA2CC5F-68C1-8742-83EE-9C04F3A0001D}"/>
          </ac:spMkLst>
        </pc:spChg>
        <pc:spChg chg="mod">
          <ac:chgData name="Steve Emerson" userId="5bd34996-1b24-4ca3-b046-fe04cd3b35ab" providerId="ADAL" clId="{11B60094-5D36-9848-9F22-A78F4DFBADFE}" dt="2022-07-05T15:13:45.647" v="6556" actId="207"/>
          <ac:spMkLst>
            <pc:docMk/>
            <pc:sldMk cId="2399990290" sldId="2147374773"/>
            <ac:spMk id="24" creationId="{064BBD6D-24B3-234E-A3A3-C89313EFCC22}"/>
          </ac:spMkLst>
        </pc:spChg>
        <pc:spChg chg="mod">
          <ac:chgData name="Steve Emerson" userId="5bd34996-1b24-4ca3-b046-fe04cd3b35ab" providerId="ADAL" clId="{11B60094-5D36-9848-9F22-A78F4DFBADFE}" dt="2022-07-05T15:41:33.171" v="7318" actId="12"/>
          <ac:spMkLst>
            <pc:docMk/>
            <pc:sldMk cId="2399990290" sldId="2147374773"/>
            <ac:spMk id="25" creationId="{8D1CAA73-9B79-524D-AB93-ADE71FE877EC}"/>
          </ac:spMkLst>
        </pc:spChg>
        <pc:spChg chg="mod">
          <ac:chgData name="Steve Emerson" userId="5bd34996-1b24-4ca3-b046-fe04cd3b35ab" providerId="ADAL" clId="{11B60094-5D36-9848-9F22-A78F4DFBADFE}" dt="2022-07-05T15:13:45.647" v="6556" actId="207"/>
          <ac:spMkLst>
            <pc:docMk/>
            <pc:sldMk cId="2399990290" sldId="2147374773"/>
            <ac:spMk id="27" creationId="{B90151EF-1836-9147-A80E-AC3111F3795C}"/>
          </ac:spMkLst>
        </pc:spChg>
        <pc:spChg chg="mod">
          <ac:chgData name="Steve Emerson" userId="5bd34996-1b24-4ca3-b046-fe04cd3b35ab" providerId="ADAL" clId="{11B60094-5D36-9848-9F22-A78F4DFBADFE}" dt="2022-07-05T15:41:33.171" v="7318" actId="12"/>
          <ac:spMkLst>
            <pc:docMk/>
            <pc:sldMk cId="2399990290" sldId="2147374773"/>
            <ac:spMk id="28" creationId="{E777E9D5-B3A0-3240-A119-0323B97E7C8A}"/>
          </ac:spMkLst>
        </pc:spChg>
        <pc:spChg chg="mod">
          <ac:chgData name="Steve Emerson" userId="5bd34996-1b24-4ca3-b046-fe04cd3b35ab" providerId="ADAL" clId="{11B60094-5D36-9848-9F22-A78F4DFBADFE}" dt="2022-07-05T15:41:33.171" v="7318" actId="12"/>
          <ac:spMkLst>
            <pc:docMk/>
            <pc:sldMk cId="2399990290" sldId="2147374773"/>
            <ac:spMk id="29" creationId="{317DD41D-19B8-0242-B74F-7C821242327A}"/>
          </ac:spMkLst>
        </pc:spChg>
      </pc:sldChg>
      <pc:sldChg chg="addSp delSp modSp add mod">
        <pc:chgData name="Steve Emerson" userId="5bd34996-1b24-4ca3-b046-fe04cd3b35ab" providerId="ADAL" clId="{11B60094-5D36-9848-9F22-A78F4DFBADFE}" dt="2022-07-06T13:39:29.336" v="9756"/>
        <pc:sldMkLst>
          <pc:docMk/>
          <pc:sldMk cId="2631264877" sldId="2147374774"/>
        </pc:sldMkLst>
        <pc:spChg chg="del mod">
          <ac:chgData name="Steve Emerson" userId="5bd34996-1b24-4ca3-b046-fe04cd3b35ab" providerId="ADAL" clId="{11B60094-5D36-9848-9F22-A78F4DFBADFE}" dt="2022-07-06T13:37:01.954" v="9617" actId="478"/>
          <ac:spMkLst>
            <pc:docMk/>
            <pc:sldMk cId="2631264877" sldId="2147374774"/>
            <ac:spMk id="8" creationId="{C35CAC5E-B0D9-FD4E-BBA5-C9FA956819EA}"/>
          </ac:spMkLst>
        </pc:spChg>
        <pc:spChg chg="add mod">
          <ac:chgData name="Steve Emerson" userId="5bd34996-1b24-4ca3-b046-fe04cd3b35ab" providerId="ADAL" clId="{11B60094-5D36-9848-9F22-A78F4DFBADFE}" dt="2022-07-06T13:37:09.211" v="9619" actId="1076"/>
          <ac:spMkLst>
            <pc:docMk/>
            <pc:sldMk cId="2631264877" sldId="2147374774"/>
            <ac:spMk id="9" creationId="{C36D073E-02FE-739D-9606-DD2243BEDAA8}"/>
          </ac:spMkLst>
        </pc:spChg>
        <pc:spChg chg="add mod">
          <ac:chgData name="Steve Emerson" userId="5bd34996-1b24-4ca3-b046-fe04cd3b35ab" providerId="ADAL" clId="{11B60094-5D36-9848-9F22-A78F4DFBADFE}" dt="2022-07-06T13:39:29.336" v="9756"/>
          <ac:spMkLst>
            <pc:docMk/>
            <pc:sldMk cId="2631264877" sldId="2147374774"/>
            <ac:spMk id="10" creationId="{2D7E83F0-8820-03E8-0952-EB2485F06ED0}"/>
          </ac:spMkLst>
        </pc:spChg>
        <pc:spChg chg="mod">
          <ac:chgData name="Steve Emerson" userId="5bd34996-1b24-4ca3-b046-fe04cd3b35ab" providerId="ADAL" clId="{11B60094-5D36-9848-9F22-A78F4DFBADFE}" dt="2022-07-05T15:48:00.361" v="7389" actId="207"/>
          <ac:spMkLst>
            <pc:docMk/>
            <pc:sldMk cId="2631264877" sldId="2147374774"/>
            <ac:spMk id="13" creationId="{E59C9436-7F7C-4A4C-B125-D566E09E563D}"/>
          </ac:spMkLst>
        </pc:spChg>
        <pc:grpChg chg="add mod">
          <ac:chgData name="Steve Emerson" userId="5bd34996-1b24-4ca3-b046-fe04cd3b35ab" providerId="ADAL" clId="{11B60094-5D36-9848-9F22-A78F4DFBADFE}" dt="2022-07-06T13:39:29.336" v="9756"/>
          <ac:grpSpMkLst>
            <pc:docMk/>
            <pc:sldMk cId="2631264877" sldId="2147374774"/>
            <ac:grpSpMk id="11" creationId="{627DA376-F689-F5D1-75F6-B673C18AABAD}"/>
          </ac:grpSpMkLst>
        </pc:grpChg>
        <pc:grpChg chg="mod">
          <ac:chgData name="Steve Emerson" userId="5bd34996-1b24-4ca3-b046-fe04cd3b35ab" providerId="ADAL" clId="{11B60094-5D36-9848-9F22-A78F4DFBADFE}" dt="2022-07-06T13:39:29.336" v="9756"/>
          <ac:grpSpMkLst>
            <pc:docMk/>
            <pc:sldMk cId="2631264877" sldId="2147374774"/>
            <ac:grpSpMk id="12" creationId="{7DB90A84-D2E2-CA11-9CC2-6FFB4A091018}"/>
          </ac:grpSpMkLst>
        </pc:grpChg>
        <pc:picChg chg="mod">
          <ac:chgData name="Steve Emerson" userId="5bd34996-1b24-4ca3-b046-fe04cd3b35ab" providerId="ADAL" clId="{11B60094-5D36-9848-9F22-A78F4DFBADFE}" dt="2022-07-06T13:39:29.336" v="9756"/>
          <ac:picMkLst>
            <pc:docMk/>
            <pc:sldMk cId="2631264877" sldId="2147374774"/>
            <ac:picMk id="14" creationId="{4905C9E9-1B14-4933-F7D8-265A35D245AA}"/>
          </ac:picMkLst>
        </pc:picChg>
        <pc:picChg chg="mod">
          <ac:chgData name="Steve Emerson" userId="5bd34996-1b24-4ca3-b046-fe04cd3b35ab" providerId="ADAL" clId="{11B60094-5D36-9848-9F22-A78F4DFBADFE}" dt="2022-07-06T13:39:29.336" v="9756"/>
          <ac:picMkLst>
            <pc:docMk/>
            <pc:sldMk cId="2631264877" sldId="2147374774"/>
            <ac:picMk id="16" creationId="{93039EA7-A10E-6505-A023-E7EC019C4B9D}"/>
          </ac:picMkLst>
        </pc:picChg>
        <pc:cxnChg chg="mod">
          <ac:chgData name="Steve Emerson" userId="5bd34996-1b24-4ca3-b046-fe04cd3b35ab" providerId="ADAL" clId="{11B60094-5D36-9848-9F22-A78F4DFBADFE}" dt="2022-07-06T13:39:29.336" v="9756"/>
          <ac:cxnSpMkLst>
            <pc:docMk/>
            <pc:sldMk cId="2631264877" sldId="2147374774"/>
            <ac:cxnSpMk id="15" creationId="{EF519DAA-E33F-FF8E-A859-618076C79027}"/>
          </ac:cxnSpMkLst>
        </pc:cxnChg>
      </pc:sldChg>
      <pc:sldChg chg="modSp add mod">
        <pc:chgData name="Steve Emerson" userId="5bd34996-1b24-4ca3-b046-fe04cd3b35ab" providerId="ADAL" clId="{11B60094-5D36-9848-9F22-A78F4DFBADFE}" dt="2022-07-08T11:45:18.441" v="9851" actId="113"/>
        <pc:sldMkLst>
          <pc:docMk/>
          <pc:sldMk cId="592804258" sldId="2147374775"/>
        </pc:sldMkLst>
        <pc:spChg chg="mod">
          <ac:chgData name="Steve Emerson" userId="5bd34996-1b24-4ca3-b046-fe04cd3b35ab" providerId="ADAL" clId="{11B60094-5D36-9848-9F22-A78F4DFBADFE}" dt="2022-07-05T15:14:33.969" v="6563" actId="207"/>
          <ac:spMkLst>
            <pc:docMk/>
            <pc:sldMk cId="592804258" sldId="2147374775"/>
            <ac:spMk id="3" creationId="{7A137B70-3435-7948-B57B-A63699B04FDC}"/>
          </ac:spMkLst>
        </pc:spChg>
        <pc:spChg chg="mod">
          <ac:chgData name="Steve Emerson" userId="5bd34996-1b24-4ca3-b046-fe04cd3b35ab" providerId="ADAL" clId="{11B60094-5D36-9848-9F22-A78F4DFBADFE}" dt="2022-07-05T15:14:12.409" v="6558" actId="207"/>
          <ac:spMkLst>
            <pc:docMk/>
            <pc:sldMk cId="592804258" sldId="2147374775"/>
            <ac:spMk id="11" creationId="{B298A012-FDC5-1545-B3F4-417E8C42CB53}"/>
          </ac:spMkLst>
        </pc:spChg>
        <pc:spChg chg="mod">
          <ac:chgData name="Steve Emerson" userId="5bd34996-1b24-4ca3-b046-fe04cd3b35ab" providerId="ADAL" clId="{11B60094-5D36-9848-9F22-A78F4DFBADFE}" dt="2022-07-05T15:14:12.409" v="6558" actId="207"/>
          <ac:spMkLst>
            <pc:docMk/>
            <pc:sldMk cId="592804258" sldId="2147374775"/>
            <ac:spMk id="12" creationId="{1E1FCF57-5EFE-BF48-A4B0-84A34FB8D12F}"/>
          </ac:spMkLst>
        </pc:spChg>
        <pc:spChg chg="mod">
          <ac:chgData name="Steve Emerson" userId="5bd34996-1b24-4ca3-b046-fe04cd3b35ab" providerId="ADAL" clId="{11B60094-5D36-9848-9F22-A78F4DFBADFE}" dt="2022-07-05T15:14:12.409" v="6558" actId="207"/>
          <ac:spMkLst>
            <pc:docMk/>
            <pc:sldMk cId="592804258" sldId="2147374775"/>
            <ac:spMk id="19" creationId="{924AAF37-2B7C-8144-9BFA-35CB5FA84C32}"/>
          </ac:spMkLst>
        </pc:spChg>
        <pc:spChg chg="mod">
          <ac:chgData name="Steve Emerson" userId="5bd34996-1b24-4ca3-b046-fe04cd3b35ab" providerId="ADAL" clId="{11B60094-5D36-9848-9F22-A78F4DFBADFE}" dt="2022-07-08T11:45:18.441" v="9851" actId="113"/>
          <ac:spMkLst>
            <pc:docMk/>
            <pc:sldMk cId="592804258" sldId="2147374775"/>
            <ac:spMk id="26" creationId="{97CFFD40-F5E4-E944-8A54-293E87495910}"/>
          </ac:spMkLst>
        </pc:spChg>
        <pc:spChg chg="mod">
          <ac:chgData name="Steve Emerson" userId="5bd34996-1b24-4ca3-b046-fe04cd3b35ab" providerId="ADAL" clId="{11B60094-5D36-9848-9F22-A78F4DFBADFE}" dt="2022-07-08T11:45:18.441" v="9851" actId="113"/>
          <ac:spMkLst>
            <pc:docMk/>
            <pc:sldMk cId="592804258" sldId="2147374775"/>
            <ac:spMk id="27" creationId="{E91176BA-8BA9-2349-B2B9-1F20A8379E3E}"/>
          </ac:spMkLst>
        </pc:spChg>
        <pc:spChg chg="mod">
          <ac:chgData name="Steve Emerson" userId="5bd34996-1b24-4ca3-b046-fe04cd3b35ab" providerId="ADAL" clId="{11B60094-5D36-9848-9F22-A78F4DFBADFE}" dt="2022-07-08T11:45:18.441" v="9851" actId="113"/>
          <ac:spMkLst>
            <pc:docMk/>
            <pc:sldMk cId="592804258" sldId="2147374775"/>
            <ac:spMk id="28" creationId="{C96C270E-8DD1-0C4F-A777-AD4634828583}"/>
          </ac:spMkLst>
        </pc:spChg>
        <pc:spChg chg="mod">
          <ac:chgData name="Steve Emerson" userId="5bd34996-1b24-4ca3-b046-fe04cd3b35ab" providerId="ADAL" clId="{11B60094-5D36-9848-9F22-A78F4DFBADFE}" dt="2022-07-08T11:44:59.017" v="9849" actId="207"/>
          <ac:spMkLst>
            <pc:docMk/>
            <pc:sldMk cId="592804258" sldId="2147374775"/>
            <ac:spMk id="30" creationId="{5963F467-5A05-654F-B00C-78C32637B66E}"/>
          </ac:spMkLst>
        </pc:spChg>
      </pc:sldChg>
      <pc:sldChg chg="modSp add mod">
        <pc:chgData name="Steve Emerson" userId="5bd34996-1b24-4ca3-b046-fe04cd3b35ab" providerId="ADAL" clId="{11B60094-5D36-9848-9F22-A78F4DFBADFE}" dt="2022-07-08T11:25:19.613" v="9834" actId="313"/>
        <pc:sldMkLst>
          <pc:docMk/>
          <pc:sldMk cId="1261734297" sldId="2147374776"/>
        </pc:sldMkLst>
        <pc:spChg chg="mod">
          <ac:chgData name="Steve Emerson" userId="5bd34996-1b24-4ca3-b046-fe04cd3b35ab" providerId="ADAL" clId="{11B60094-5D36-9848-9F22-A78F4DFBADFE}" dt="2022-07-05T15:14:42.745" v="6564" actId="207"/>
          <ac:spMkLst>
            <pc:docMk/>
            <pc:sldMk cId="1261734297" sldId="2147374776"/>
            <ac:spMk id="3" creationId="{55877878-4D5C-B646-A161-DF6E8D452D8E}"/>
          </ac:spMkLst>
        </pc:spChg>
        <pc:spChg chg="mod">
          <ac:chgData name="Steve Emerson" userId="5bd34996-1b24-4ca3-b046-fe04cd3b35ab" providerId="ADAL" clId="{11B60094-5D36-9848-9F22-A78F4DFBADFE}" dt="2022-07-05T15:41:52.209" v="7320" actId="12"/>
          <ac:spMkLst>
            <pc:docMk/>
            <pc:sldMk cId="1261734297" sldId="2147374776"/>
            <ac:spMk id="5" creationId="{12428BD6-CAF3-6342-903C-1B59CF2C1C82}"/>
          </ac:spMkLst>
        </pc:spChg>
        <pc:spChg chg="mod">
          <ac:chgData name="Steve Emerson" userId="5bd34996-1b24-4ca3-b046-fe04cd3b35ab" providerId="ADAL" clId="{11B60094-5D36-9848-9F22-A78F4DFBADFE}" dt="2022-07-05T15:41:52.209" v="7320" actId="12"/>
          <ac:spMkLst>
            <pc:docMk/>
            <pc:sldMk cId="1261734297" sldId="2147374776"/>
            <ac:spMk id="6" creationId="{1DF72AF4-B36C-A047-9822-E6A61E8D4432}"/>
          </ac:spMkLst>
        </pc:spChg>
        <pc:spChg chg="mod">
          <ac:chgData name="Steve Emerson" userId="5bd34996-1b24-4ca3-b046-fe04cd3b35ab" providerId="ADAL" clId="{11B60094-5D36-9848-9F22-A78F4DFBADFE}" dt="2022-07-05T15:14:42.745" v="6564" actId="207"/>
          <ac:spMkLst>
            <pc:docMk/>
            <pc:sldMk cId="1261734297" sldId="2147374776"/>
            <ac:spMk id="15" creationId="{00000000-0000-0000-0000-000000000000}"/>
          </ac:spMkLst>
        </pc:spChg>
        <pc:spChg chg="mod">
          <ac:chgData name="Steve Emerson" userId="5bd34996-1b24-4ca3-b046-fe04cd3b35ab" providerId="ADAL" clId="{11B60094-5D36-9848-9F22-A78F4DFBADFE}" dt="2022-07-08T11:25:19.613" v="9834" actId="313"/>
          <ac:spMkLst>
            <pc:docMk/>
            <pc:sldMk cId="1261734297" sldId="2147374776"/>
            <ac:spMk id="16" creationId="{00000000-0000-0000-0000-000000000000}"/>
          </ac:spMkLst>
        </pc:spChg>
        <pc:spChg chg="mod">
          <ac:chgData name="Steve Emerson" userId="5bd34996-1b24-4ca3-b046-fe04cd3b35ab" providerId="ADAL" clId="{11B60094-5D36-9848-9F22-A78F4DFBADFE}" dt="2022-07-05T15:14:42.745" v="6564" actId="207"/>
          <ac:spMkLst>
            <pc:docMk/>
            <pc:sldMk cId="1261734297" sldId="2147374776"/>
            <ac:spMk id="17" creationId="{00000000-0000-0000-0000-000000000000}"/>
          </ac:spMkLst>
        </pc:spChg>
        <pc:spChg chg="mod">
          <ac:chgData name="Steve Emerson" userId="5bd34996-1b24-4ca3-b046-fe04cd3b35ab" providerId="ADAL" clId="{11B60094-5D36-9848-9F22-A78F4DFBADFE}" dt="2022-07-05T15:14:42.745" v="6564" actId="207"/>
          <ac:spMkLst>
            <pc:docMk/>
            <pc:sldMk cId="1261734297" sldId="2147374776"/>
            <ac:spMk id="18" creationId="{AD3D61E4-D37E-0745-A9CF-09780F0107D2}"/>
          </ac:spMkLst>
        </pc:spChg>
        <pc:spChg chg="mod">
          <ac:chgData name="Steve Emerson" userId="5bd34996-1b24-4ca3-b046-fe04cd3b35ab" providerId="ADAL" clId="{11B60094-5D36-9848-9F22-A78F4DFBADFE}" dt="2022-07-05T15:14:42.745" v="6564" actId="207"/>
          <ac:spMkLst>
            <pc:docMk/>
            <pc:sldMk cId="1261734297" sldId="2147374776"/>
            <ac:spMk id="19" creationId="{B93F838D-12C5-D24D-B9E9-FC605F8BDF7D}"/>
          </ac:spMkLst>
        </pc:spChg>
        <pc:spChg chg="mod">
          <ac:chgData name="Steve Emerson" userId="5bd34996-1b24-4ca3-b046-fe04cd3b35ab" providerId="ADAL" clId="{11B60094-5D36-9848-9F22-A78F4DFBADFE}" dt="2022-07-05T15:14:42.745" v="6564" actId="207"/>
          <ac:spMkLst>
            <pc:docMk/>
            <pc:sldMk cId="1261734297" sldId="2147374776"/>
            <ac:spMk id="21" creationId="{04F95BA7-06B3-574F-A78A-0F280E179C68}"/>
          </ac:spMkLst>
        </pc:spChg>
        <pc:spChg chg="mod">
          <ac:chgData name="Steve Emerson" userId="5bd34996-1b24-4ca3-b046-fe04cd3b35ab" providerId="ADAL" clId="{11B60094-5D36-9848-9F22-A78F4DFBADFE}" dt="2022-07-05T15:14:42.745" v="6564" actId="207"/>
          <ac:spMkLst>
            <pc:docMk/>
            <pc:sldMk cId="1261734297" sldId="2147374776"/>
            <ac:spMk id="22" creationId="{BA18BA27-28A6-4F48-9A05-1BC70F669378}"/>
          </ac:spMkLst>
        </pc:spChg>
        <pc:spChg chg="mod">
          <ac:chgData name="Steve Emerson" userId="5bd34996-1b24-4ca3-b046-fe04cd3b35ab" providerId="ADAL" clId="{11B60094-5D36-9848-9F22-A78F4DFBADFE}" dt="2022-07-05T15:41:52.209" v="7320" actId="12"/>
          <ac:spMkLst>
            <pc:docMk/>
            <pc:sldMk cId="1261734297" sldId="2147374776"/>
            <ac:spMk id="23" creationId="{FCA2CC5F-68C1-8742-83EE-9C04F3A0001D}"/>
          </ac:spMkLst>
        </pc:spChg>
        <pc:spChg chg="mod">
          <ac:chgData name="Steve Emerson" userId="5bd34996-1b24-4ca3-b046-fe04cd3b35ab" providerId="ADAL" clId="{11B60094-5D36-9848-9F22-A78F4DFBADFE}" dt="2022-07-05T15:14:42.745" v="6564" actId="207"/>
          <ac:spMkLst>
            <pc:docMk/>
            <pc:sldMk cId="1261734297" sldId="2147374776"/>
            <ac:spMk id="24" creationId="{064BBD6D-24B3-234E-A3A3-C89313EFCC22}"/>
          </ac:spMkLst>
        </pc:spChg>
        <pc:spChg chg="mod">
          <ac:chgData name="Steve Emerson" userId="5bd34996-1b24-4ca3-b046-fe04cd3b35ab" providerId="ADAL" clId="{11B60094-5D36-9848-9F22-A78F4DFBADFE}" dt="2022-07-05T15:41:52.209" v="7320" actId="12"/>
          <ac:spMkLst>
            <pc:docMk/>
            <pc:sldMk cId="1261734297" sldId="2147374776"/>
            <ac:spMk id="25" creationId="{8D1CAA73-9B79-524D-AB93-ADE71FE877EC}"/>
          </ac:spMkLst>
        </pc:spChg>
        <pc:spChg chg="mod">
          <ac:chgData name="Steve Emerson" userId="5bd34996-1b24-4ca3-b046-fe04cd3b35ab" providerId="ADAL" clId="{11B60094-5D36-9848-9F22-A78F4DFBADFE}" dt="2022-07-05T15:14:42.745" v="6564" actId="207"/>
          <ac:spMkLst>
            <pc:docMk/>
            <pc:sldMk cId="1261734297" sldId="2147374776"/>
            <ac:spMk id="27" creationId="{B90151EF-1836-9147-A80E-AC3111F3795C}"/>
          </ac:spMkLst>
        </pc:spChg>
        <pc:spChg chg="mod">
          <ac:chgData name="Steve Emerson" userId="5bd34996-1b24-4ca3-b046-fe04cd3b35ab" providerId="ADAL" clId="{11B60094-5D36-9848-9F22-A78F4DFBADFE}" dt="2022-07-05T15:41:52.209" v="7320" actId="12"/>
          <ac:spMkLst>
            <pc:docMk/>
            <pc:sldMk cId="1261734297" sldId="2147374776"/>
            <ac:spMk id="28" creationId="{E777E9D5-B3A0-3240-A119-0323B97E7C8A}"/>
          </ac:spMkLst>
        </pc:spChg>
        <pc:spChg chg="mod">
          <ac:chgData name="Steve Emerson" userId="5bd34996-1b24-4ca3-b046-fe04cd3b35ab" providerId="ADAL" clId="{11B60094-5D36-9848-9F22-A78F4DFBADFE}" dt="2022-07-05T15:41:52.209" v="7320" actId="12"/>
          <ac:spMkLst>
            <pc:docMk/>
            <pc:sldMk cId="1261734297" sldId="2147374776"/>
            <ac:spMk id="29" creationId="{317DD41D-19B8-0242-B74F-7C821242327A}"/>
          </ac:spMkLst>
        </pc:spChg>
      </pc:sldChg>
      <pc:sldChg chg="addSp delSp modSp add mod">
        <pc:chgData name="Steve Emerson" userId="5bd34996-1b24-4ca3-b046-fe04cd3b35ab" providerId="ADAL" clId="{11B60094-5D36-9848-9F22-A78F4DFBADFE}" dt="2022-07-06T13:43:38.661" v="9823" actId="1035"/>
        <pc:sldMkLst>
          <pc:docMk/>
          <pc:sldMk cId="342589893" sldId="2147374777"/>
        </pc:sldMkLst>
        <pc:spChg chg="del mod">
          <ac:chgData name="Steve Emerson" userId="5bd34996-1b24-4ca3-b046-fe04cd3b35ab" providerId="ADAL" clId="{11B60094-5D36-9848-9F22-A78F4DFBADFE}" dt="2022-07-06T13:37:16.246" v="9620" actId="478"/>
          <ac:spMkLst>
            <pc:docMk/>
            <pc:sldMk cId="342589893" sldId="2147374777"/>
            <ac:spMk id="8" creationId="{C35CAC5E-B0D9-FD4E-BBA5-C9FA956819EA}"/>
          </ac:spMkLst>
        </pc:spChg>
        <pc:spChg chg="add mod">
          <ac:chgData name="Steve Emerson" userId="5bd34996-1b24-4ca3-b046-fe04cd3b35ab" providerId="ADAL" clId="{11B60094-5D36-9848-9F22-A78F4DFBADFE}" dt="2022-07-06T13:43:38.661" v="9823" actId="1035"/>
          <ac:spMkLst>
            <pc:docMk/>
            <pc:sldMk cId="342589893" sldId="2147374777"/>
            <ac:spMk id="10" creationId="{63F2FE8C-BBC2-94B2-1EA8-B7D71A3AAD80}"/>
          </ac:spMkLst>
        </pc:spChg>
        <pc:spChg chg="add mod">
          <ac:chgData name="Steve Emerson" userId="5bd34996-1b24-4ca3-b046-fe04cd3b35ab" providerId="ADAL" clId="{11B60094-5D36-9848-9F22-A78F4DFBADFE}" dt="2022-07-06T13:39:33.261" v="9757"/>
          <ac:spMkLst>
            <pc:docMk/>
            <pc:sldMk cId="342589893" sldId="2147374777"/>
            <ac:spMk id="11" creationId="{4980A51F-2E71-4995-72AE-C6A4B890D0ED}"/>
          </ac:spMkLst>
        </pc:spChg>
        <pc:spChg chg="mod">
          <ac:chgData name="Steve Emerson" userId="5bd34996-1b24-4ca3-b046-fe04cd3b35ab" providerId="ADAL" clId="{11B60094-5D36-9848-9F22-A78F4DFBADFE}" dt="2022-07-05T15:48:12.094" v="7390" actId="207"/>
          <ac:spMkLst>
            <pc:docMk/>
            <pc:sldMk cId="342589893" sldId="2147374777"/>
            <ac:spMk id="13" creationId="{E59C9436-7F7C-4A4C-B125-D566E09E563D}"/>
          </ac:spMkLst>
        </pc:spChg>
        <pc:grpChg chg="add mod">
          <ac:chgData name="Steve Emerson" userId="5bd34996-1b24-4ca3-b046-fe04cd3b35ab" providerId="ADAL" clId="{11B60094-5D36-9848-9F22-A78F4DFBADFE}" dt="2022-07-06T13:39:33.261" v="9757"/>
          <ac:grpSpMkLst>
            <pc:docMk/>
            <pc:sldMk cId="342589893" sldId="2147374777"/>
            <ac:grpSpMk id="12" creationId="{DC33E1E3-225F-47E8-3CD6-41EFFFCA675E}"/>
          </ac:grpSpMkLst>
        </pc:grpChg>
        <pc:grpChg chg="mod">
          <ac:chgData name="Steve Emerson" userId="5bd34996-1b24-4ca3-b046-fe04cd3b35ab" providerId="ADAL" clId="{11B60094-5D36-9848-9F22-A78F4DFBADFE}" dt="2022-07-06T13:39:33.261" v="9757"/>
          <ac:grpSpMkLst>
            <pc:docMk/>
            <pc:sldMk cId="342589893" sldId="2147374777"/>
            <ac:grpSpMk id="14" creationId="{1B256D7F-E794-0EC6-5A12-177CD58B9A6E}"/>
          </ac:grpSpMkLst>
        </pc:grpChg>
        <pc:picChg chg="mod">
          <ac:chgData name="Steve Emerson" userId="5bd34996-1b24-4ca3-b046-fe04cd3b35ab" providerId="ADAL" clId="{11B60094-5D36-9848-9F22-A78F4DFBADFE}" dt="2022-07-06T13:39:33.261" v="9757"/>
          <ac:picMkLst>
            <pc:docMk/>
            <pc:sldMk cId="342589893" sldId="2147374777"/>
            <ac:picMk id="15" creationId="{137D0B2A-A2B6-C8FB-67E7-17F91DC1F688}"/>
          </ac:picMkLst>
        </pc:picChg>
        <pc:picChg chg="mod">
          <ac:chgData name="Steve Emerson" userId="5bd34996-1b24-4ca3-b046-fe04cd3b35ab" providerId="ADAL" clId="{11B60094-5D36-9848-9F22-A78F4DFBADFE}" dt="2022-07-06T13:39:33.261" v="9757"/>
          <ac:picMkLst>
            <pc:docMk/>
            <pc:sldMk cId="342589893" sldId="2147374777"/>
            <ac:picMk id="17" creationId="{547CFBCD-7B7C-5B75-1BD6-C87544EAF313}"/>
          </ac:picMkLst>
        </pc:picChg>
        <pc:cxnChg chg="mod">
          <ac:chgData name="Steve Emerson" userId="5bd34996-1b24-4ca3-b046-fe04cd3b35ab" providerId="ADAL" clId="{11B60094-5D36-9848-9F22-A78F4DFBADFE}" dt="2022-07-06T13:39:33.261" v="9757"/>
          <ac:cxnSpMkLst>
            <pc:docMk/>
            <pc:sldMk cId="342589893" sldId="2147374777"/>
            <ac:cxnSpMk id="16" creationId="{6238A90B-FA52-A517-F5FE-1F17AC327E14}"/>
          </ac:cxnSpMkLst>
        </pc:cxnChg>
      </pc:sldChg>
      <pc:sldChg chg="modSp add mod">
        <pc:chgData name="Steve Emerson" userId="5bd34996-1b24-4ca3-b046-fe04cd3b35ab" providerId="ADAL" clId="{11B60094-5D36-9848-9F22-A78F4DFBADFE}" dt="2022-07-05T15:16:01.157" v="6574" actId="113"/>
        <pc:sldMkLst>
          <pc:docMk/>
          <pc:sldMk cId="314366818" sldId="2147374778"/>
        </pc:sldMkLst>
        <pc:spChg chg="mod">
          <ac:chgData name="Steve Emerson" userId="5bd34996-1b24-4ca3-b046-fe04cd3b35ab" providerId="ADAL" clId="{11B60094-5D36-9848-9F22-A78F4DFBADFE}" dt="2022-07-05T15:14:56.461" v="6565" actId="207"/>
          <ac:spMkLst>
            <pc:docMk/>
            <pc:sldMk cId="314366818" sldId="2147374778"/>
            <ac:spMk id="3" creationId="{7A137B70-3435-7948-B57B-A63699B04FDC}"/>
          </ac:spMkLst>
        </pc:spChg>
        <pc:spChg chg="mod">
          <ac:chgData name="Steve Emerson" userId="5bd34996-1b24-4ca3-b046-fe04cd3b35ab" providerId="ADAL" clId="{11B60094-5D36-9848-9F22-A78F4DFBADFE}" dt="2022-07-05T15:14:56.461" v="6565" actId="207"/>
          <ac:spMkLst>
            <pc:docMk/>
            <pc:sldMk cId="314366818" sldId="2147374778"/>
            <ac:spMk id="11" creationId="{B298A012-FDC5-1545-B3F4-417E8C42CB53}"/>
          </ac:spMkLst>
        </pc:spChg>
        <pc:spChg chg="mod">
          <ac:chgData name="Steve Emerson" userId="5bd34996-1b24-4ca3-b046-fe04cd3b35ab" providerId="ADAL" clId="{11B60094-5D36-9848-9F22-A78F4DFBADFE}" dt="2022-07-05T15:14:56.461" v="6565" actId="207"/>
          <ac:spMkLst>
            <pc:docMk/>
            <pc:sldMk cId="314366818" sldId="2147374778"/>
            <ac:spMk id="12" creationId="{1E1FCF57-5EFE-BF48-A4B0-84A34FB8D12F}"/>
          </ac:spMkLst>
        </pc:spChg>
        <pc:spChg chg="mod">
          <ac:chgData name="Steve Emerson" userId="5bd34996-1b24-4ca3-b046-fe04cd3b35ab" providerId="ADAL" clId="{11B60094-5D36-9848-9F22-A78F4DFBADFE}" dt="2022-07-05T15:14:56.461" v="6565" actId="207"/>
          <ac:spMkLst>
            <pc:docMk/>
            <pc:sldMk cId="314366818" sldId="2147374778"/>
            <ac:spMk id="19" creationId="{924AAF37-2B7C-8144-9BFA-35CB5FA84C32}"/>
          </ac:spMkLst>
        </pc:spChg>
        <pc:spChg chg="mod">
          <ac:chgData name="Steve Emerson" userId="5bd34996-1b24-4ca3-b046-fe04cd3b35ab" providerId="ADAL" clId="{11B60094-5D36-9848-9F22-A78F4DFBADFE}" dt="2022-07-05T15:16:01.157" v="6574" actId="113"/>
          <ac:spMkLst>
            <pc:docMk/>
            <pc:sldMk cId="314366818" sldId="2147374778"/>
            <ac:spMk id="26" creationId="{97CFFD40-F5E4-E944-8A54-293E87495910}"/>
          </ac:spMkLst>
        </pc:spChg>
        <pc:spChg chg="mod">
          <ac:chgData name="Steve Emerson" userId="5bd34996-1b24-4ca3-b046-fe04cd3b35ab" providerId="ADAL" clId="{11B60094-5D36-9848-9F22-A78F4DFBADFE}" dt="2022-07-05T15:16:01.157" v="6574" actId="113"/>
          <ac:spMkLst>
            <pc:docMk/>
            <pc:sldMk cId="314366818" sldId="2147374778"/>
            <ac:spMk id="27" creationId="{E91176BA-8BA9-2349-B2B9-1F20A8379E3E}"/>
          </ac:spMkLst>
        </pc:spChg>
        <pc:spChg chg="mod">
          <ac:chgData name="Steve Emerson" userId="5bd34996-1b24-4ca3-b046-fe04cd3b35ab" providerId="ADAL" clId="{11B60094-5D36-9848-9F22-A78F4DFBADFE}" dt="2022-07-05T15:16:01.157" v="6574" actId="113"/>
          <ac:spMkLst>
            <pc:docMk/>
            <pc:sldMk cId="314366818" sldId="2147374778"/>
            <ac:spMk id="28" creationId="{C96C270E-8DD1-0C4F-A777-AD4634828583}"/>
          </ac:spMkLst>
        </pc:spChg>
        <pc:spChg chg="mod">
          <ac:chgData name="Steve Emerson" userId="5bd34996-1b24-4ca3-b046-fe04cd3b35ab" providerId="ADAL" clId="{11B60094-5D36-9848-9F22-A78F4DFBADFE}" dt="2022-07-05T15:15:53.787" v="6572" actId="207"/>
          <ac:spMkLst>
            <pc:docMk/>
            <pc:sldMk cId="314366818" sldId="2147374778"/>
            <ac:spMk id="30" creationId="{5963F467-5A05-654F-B00C-78C32637B66E}"/>
          </ac:spMkLst>
        </pc:spChg>
      </pc:sldChg>
      <pc:sldChg chg="modSp add mod">
        <pc:chgData name="Steve Emerson" userId="5bd34996-1b24-4ca3-b046-fe04cd3b35ab" providerId="ADAL" clId="{11B60094-5D36-9848-9F22-A78F4DFBADFE}" dt="2022-07-08T11:25:20.557" v="9835" actId="313"/>
        <pc:sldMkLst>
          <pc:docMk/>
          <pc:sldMk cId="2353840891" sldId="2147374779"/>
        </pc:sldMkLst>
        <pc:spChg chg="mod">
          <ac:chgData name="Steve Emerson" userId="5bd34996-1b24-4ca3-b046-fe04cd3b35ab" providerId="ADAL" clId="{11B60094-5D36-9848-9F22-A78F4DFBADFE}" dt="2022-07-05T15:15:24.348" v="6567" actId="207"/>
          <ac:spMkLst>
            <pc:docMk/>
            <pc:sldMk cId="2353840891" sldId="2147374779"/>
            <ac:spMk id="3" creationId="{55877878-4D5C-B646-A161-DF6E8D452D8E}"/>
          </ac:spMkLst>
        </pc:spChg>
        <pc:spChg chg="mod">
          <ac:chgData name="Steve Emerson" userId="5bd34996-1b24-4ca3-b046-fe04cd3b35ab" providerId="ADAL" clId="{11B60094-5D36-9848-9F22-A78F4DFBADFE}" dt="2022-07-05T15:42:12.444" v="7322" actId="12"/>
          <ac:spMkLst>
            <pc:docMk/>
            <pc:sldMk cId="2353840891" sldId="2147374779"/>
            <ac:spMk id="5" creationId="{12428BD6-CAF3-6342-903C-1B59CF2C1C82}"/>
          </ac:spMkLst>
        </pc:spChg>
        <pc:spChg chg="mod">
          <ac:chgData name="Steve Emerson" userId="5bd34996-1b24-4ca3-b046-fe04cd3b35ab" providerId="ADAL" clId="{11B60094-5D36-9848-9F22-A78F4DFBADFE}" dt="2022-07-05T15:42:12.444" v="7322" actId="12"/>
          <ac:spMkLst>
            <pc:docMk/>
            <pc:sldMk cId="2353840891" sldId="2147374779"/>
            <ac:spMk id="6" creationId="{1DF72AF4-B36C-A047-9822-E6A61E8D4432}"/>
          </ac:spMkLst>
        </pc:spChg>
        <pc:spChg chg="mod">
          <ac:chgData name="Steve Emerson" userId="5bd34996-1b24-4ca3-b046-fe04cd3b35ab" providerId="ADAL" clId="{11B60094-5D36-9848-9F22-A78F4DFBADFE}" dt="2022-07-05T15:15:24.348" v="6567" actId="207"/>
          <ac:spMkLst>
            <pc:docMk/>
            <pc:sldMk cId="2353840891" sldId="2147374779"/>
            <ac:spMk id="15" creationId="{00000000-0000-0000-0000-000000000000}"/>
          </ac:spMkLst>
        </pc:spChg>
        <pc:spChg chg="mod">
          <ac:chgData name="Steve Emerson" userId="5bd34996-1b24-4ca3-b046-fe04cd3b35ab" providerId="ADAL" clId="{11B60094-5D36-9848-9F22-A78F4DFBADFE}" dt="2022-07-08T11:25:20.557" v="9835" actId="313"/>
          <ac:spMkLst>
            <pc:docMk/>
            <pc:sldMk cId="2353840891" sldId="2147374779"/>
            <ac:spMk id="16" creationId="{00000000-0000-0000-0000-000000000000}"/>
          </ac:spMkLst>
        </pc:spChg>
        <pc:spChg chg="mod">
          <ac:chgData name="Steve Emerson" userId="5bd34996-1b24-4ca3-b046-fe04cd3b35ab" providerId="ADAL" clId="{11B60094-5D36-9848-9F22-A78F4DFBADFE}" dt="2022-07-05T15:15:24.348" v="6567" actId="207"/>
          <ac:spMkLst>
            <pc:docMk/>
            <pc:sldMk cId="2353840891" sldId="2147374779"/>
            <ac:spMk id="17" creationId="{00000000-0000-0000-0000-000000000000}"/>
          </ac:spMkLst>
        </pc:spChg>
        <pc:spChg chg="mod">
          <ac:chgData name="Steve Emerson" userId="5bd34996-1b24-4ca3-b046-fe04cd3b35ab" providerId="ADAL" clId="{11B60094-5D36-9848-9F22-A78F4DFBADFE}" dt="2022-07-05T15:15:24.348" v="6567" actId="207"/>
          <ac:spMkLst>
            <pc:docMk/>
            <pc:sldMk cId="2353840891" sldId="2147374779"/>
            <ac:spMk id="18" creationId="{AD3D61E4-D37E-0745-A9CF-09780F0107D2}"/>
          </ac:spMkLst>
        </pc:spChg>
        <pc:spChg chg="mod">
          <ac:chgData name="Steve Emerson" userId="5bd34996-1b24-4ca3-b046-fe04cd3b35ab" providerId="ADAL" clId="{11B60094-5D36-9848-9F22-A78F4DFBADFE}" dt="2022-07-05T15:15:24.348" v="6567" actId="207"/>
          <ac:spMkLst>
            <pc:docMk/>
            <pc:sldMk cId="2353840891" sldId="2147374779"/>
            <ac:spMk id="19" creationId="{B93F838D-12C5-D24D-B9E9-FC605F8BDF7D}"/>
          </ac:spMkLst>
        </pc:spChg>
        <pc:spChg chg="mod">
          <ac:chgData name="Steve Emerson" userId="5bd34996-1b24-4ca3-b046-fe04cd3b35ab" providerId="ADAL" clId="{11B60094-5D36-9848-9F22-A78F4DFBADFE}" dt="2022-07-05T15:15:24.348" v="6567" actId="207"/>
          <ac:spMkLst>
            <pc:docMk/>
            <pc:sldMk cId="2353840891" sldId="2147374779"/>
            <ac:spMk id="21" creationId="{04F95BA7-06B3-574F-A78A-0F280E179C68}"/>
          </ac:spMkLst>
        </pc:spChg>
        <pc:spChg chg="mod">
          <ac:chgData name="Steve Emerson" userId="5bd34996-1b24-4ca3-b046-fe04cd3b35ab" providerId="ADAL" clId="{11B60094-5D36-9848-9F22-A78F4DFBADFE}" dt="2022-07-05T15:15:24.348" v="6567" actId="207"/>
          <ac:spMkLst>
            <pc:docMk/>
            <pc:sldMk cId="2353840891" sldId="2147374779"/>
            <ac:spMk id="22" creationId="{BA18BA27-28A6-4F48-9A05-1BC70F669378}"/>
          </ac:spMkLst>
        </pc:spChg>
        <pc:spChg chg="mod">
          <ac:chgData name="Steve Emerson" userId="5bd34996-1b24-4ca3-b046-fe04cd3b35ab" providerId="ADAL" clId="{11B60094-5D36-9848-9F22-A78F4DFBADFE}" dt="2022-07-05T15:42:12.444" v="7322" actId="12"/>
          <ac:spMkLst>
            <pc:docMk/>
            <pc:sldMk cId="2353840891" sldId="2147374779"/>
            <ac:spMk id="23" creationId="{FCA2CC5F-68C1-8742-83EE-9C04F3A0001D}"/>
          </ac:spMkLst>
        </pc:spChg>
        <pc:spChg chg="mod">
          <ac:chgData name="Steve Emerson" userId="5bd34996-1b24-4ca3-b046-fe04cd3b35ab" providerId="ADAL" clId="{11B60094-5D36-9848-9F22-A78F4DFBADFE}" dt="2022-07-05T15:15:24.348" v="6567" actId="207"/>
          <ac:spMkLst>
            <pc:docMk/>
            <pc:sldMk cId="2353840891" sldId="2147374779"/>
            <ac:spMk id="24" creationId="{064BBD6D-24B3-234E-A3A3-C89313EFCC22}"/>
          </ac:spMkLst>
        </pc:spChg>
        <pc:spChg chg="mod">
          <ac:chgData name="Steve Emerson" userId="5bd34996-1b24-4ca3-b046-fe04cd3b35ab" providerId="ADAL" clId="{11B60094-5D36-9848-9F22-A78F4DFBADFE}" dt="2022-07-05T15:42:12.444" v="7322" actId="12"/>
          <ac:spMkLst>
            <pc:docMk/>
            <pc:sldMk cId="2353840891" sldId="2147374779"/>
            <ac:spMk id="25" creationId="{8D1CAA73-9B79-524D-AB93-ADE71FE877EC}"/>
          </ac:spMkLst>
        </pc:spChg>
        <pc:spChg chg="mod">
          <ac:chgData name="Steve Emerson" userId="5bd34996-1b24-4ca3-b046-fe04cd3b35ab" providerId="ADAL" clId="{11B60094-5D36-9848-9F22-A78F4DFBADFE}" dt="2022-07-05T15:15:24.348" v="6567" actId="207"/>
          <ac:spMkLst>
            <pc:docMk/>
            <pc:sldMk cId="2353840891" sldId="2147374779"/>
            <ac:spMk id="27" creationId="{B90151EF-1836-9147-A80E-AC3111F3795C}"/>
          </ac:spMkLst>
        </pc:spChg>
        <pc:spChg chg="mod">
          <ac:chgData name="Steve Emerson" userId="5bd34996-1b24-4ca3-b046-fe04cd3b35ab" providerId="ADAL" clId="{11B60094-5D36-9848-9F22-A78F4DFBADFE}" dt="2022-07-05T15:42:12.444" v="7322" actId="12"/>
          <ac:spMkLst>
            <pc:docMk/>
            <pc:sldMk cId="2353840891" sldId="2147374779"/>
            <ac:spMk id="28" creationId="{E777E9D5-B3A0-3240-A119-0323B97E7C8A}"/>
          </ac:spMkLst>
        </pc:spChg>
        <pc:spChg chg="mod">
          <ac:chgData name="Steve Emerson" userId="5bd34996-1b24-4ca3-b046-fe04cd3b35ab" providerId="ADAL" clId="{11B60094-5D36-9848-9F22-A78F4DFBADFE}" dt="2022-07-05T15:42:12.444" v="7322" actId="12"/>
          <ac:spMkLst>
            <pc:docMk/>
            <pc:sldMk cId="2353840891" sldId="2147374779"/>
            <ac:spMk id="29" creationId="{317DD41D-19B8-0242-B74F-7C821242327A}"/>
          </ac:spMkLst>
        </pc:spChg>
      </pc:sldChg>
      <pc:sldChg chg="addSp delSp modSp add mod">
        <pc:chgData name="Steve Emerson" userId="5bd34996-1b24-4ca3-b046-fe04cd3b35ab" providerId="ADAL" clId="{11B60094-5D36-9848-9F22-A78F4DFBADFE}" dt="2022-07-06T13:39:44.364" v="9759"/>
        <pc:sldMkLst>
          <pc:docMk/>
          <pc:sldMk cId="507670018" sldId="2147374783"/>
        </pc:sldMkLst>
        <pc:spChg chg="del mod">
          <ac:chgData name="Steve Emerson" userId="5bd34996-1b24-4ca3-b046-fe04cd3b35ab" providerId="ADAL" clId="{11B60094-5D36-9848-9F22-A78F4DFBADFE}" dt="2022-07-06T13:38:06.557" v="9673" actId="478"/>
          <ac:spMkLst>
            <pc:docMk/>
            <pc:sldMk cId="507670018" sldId="2147374783"/>
            <ac:spMk id="8" creationId="{C35CAC5E-B0D9-FD4E-BBA5-C9FA956819EA}"/>
          </ac:spMkLst>
        </pc:spChg>
        <pc:spChg chg="add mod">
          <ac:chgData name="Steve Emerson" userId="5bd34996-1b24-4ca3-b046-fe04cd3b35ab" providerId="ADAL" clId="{11B60094-5D36-9848-9F22-A78F4DFBADFE}" dt="2022-07-06T13:38:16.606" v="9702" actId="20577"/>
          <ac:spMkLst>
            <pc:docMk/>
            <pc:sldMk cId="507670018" sldId="2147374783"/>
            <ac:spMk id="9" creationId="{34F3E24F-DF6A-37EA-1E96-A91BF77AFE31}"/>
          </ac:spMkLst>
        </pc:spChg>
        <pc:spChg chg="add mod">
          <ac:chgData name="Steve Emerson" userId="5bd34996-1b24-4ca3-b046-fe04cd3b35ab" providerId="ADAL" clId="{11B60094-5D36-9848-9F22-A78F4DFBADFE}" dt="2022-07-06T13:39:44.364" v="9759"/>
          <ac:spMkLst>
            <pc:docMk/>
            <pc:sldMk cId="507670018" sldId="2147374783"/>
            <ac:spMk id="10" creationId="{FB1B6F15-FB02-89D2-7C0A-A4BAA62E02FF}"/>
          </ac:spMkLst>
        </pc:spChg>
        <pc:spChg chg="mod">
          <ac:chgData name="Steve Emerson" userId="5bd34996-1b24-4ca3-b046-fe04cd3b35ab" providerId="ADAL" clId="{11B60094-5D36-9848-9F22-A78F4DFBADFE}" dt="2022-07-05T15:48:57.769" v="7392" actId="207"/>
          <ac:spMkLst>
            <pc:docMk/>
            <pc:sldMk cId="507670018" sldId="2147374783"/>
            <ac:spMk id="13" creationId="{E59C9436-7F7C-4A4C-B125-D566E09E563D}"/>
          </ac:spMkLst>
        </pc:spChg>
        <pc:grpChg chg="add mod">
          <ac:chgData name="Steve Emerson" userId="5bd34996-1b24-4ca3-b046-fe04cd3b35ab" providerId="ADAL" clId="{11B60094-5D36-9848-9F22-A78F4DFBADFE}" dt="2022-07-06T13:39:44.364" v="9759"/>
          <ac:grpSpMkLst>
            <pc:docMk/>
            <pc:sldMk cId="507670018" sldId="2147374783"/>
            <ac:grpSpMk id="11" creationId="{78F5B905-52E7-338F-BBC0-68A8D28DCF28}"/>
          </ac:grpSpMkLst>
        </pc:grpChg>
        <pc:grpChg chg="mod">
          <ac:chgData name="Steve Emerson" userId="5bd34996-1b24-4ca3-b046-fe04cd3b35ab" providerId="ADAL" clId="{11B60094-5D36-9848-9F22-A78F4DFBADFE}" dt="2022-07-06T13:39:44.364" v="9759"/>
          <ac:grpSpMkLst>
            <pc:docMk/>
            <pc:sldMk cId="507670018" sldId="2147374783"/>
            <ac:grpSpMk id="12" creationId="{C7CCE3CC-46F9-194C-3DB2-B4E3A9C78E6E}"/>
          </ac:grpSpMkLst>
        </pc:grpChg>
        <pc:picChg chg="mod">
          <ac:chgData name="Steve Emerson" userId="5bd34996-1b24-4ca3-b046-fe04cd3b35ab" providerId="ADAL" clId="{11B60094-5D36-9848-9F22-A78F4DFBADFE}" dt="2022-07-06T13:39:44.364" v="9759"/>
          <ac:picMkLst>
            <pc:docMk/>
            <pc:sldMk cId="507670018" sldId="2147374783"/>
            <ac:picMk id="14" creationId="{DCFEEF63-6A0C-491D-6A5E-9246542281F5}"/>
          </ac:picMkLst>
        </pc:picChg>
        <pc:picChg chg="mod">
          <ac:chgData name="Steve Emerson" userId="5bd34996-1b24-4ca3-b046-fe04cd3b35ab" providerId="ADAL" clId="{11B60094-5D36-9848-9F22-A78F4DFBADFE}" dt="2022-07-06T13:39:44.364" v="9759"/>
          <ac:picMkLst>
            <pc:docMk/>
            <pc:sldMk cId="507670018" sldId="2147374783"/>
            <ac:picMk id="16" creationId="{0AC8A68F-DFFF-14DA-0D68-0517F53E79A3}"/>
          </ac:picMkLst>
        </pc:picChg>
        <pc:cxnChg chg="mod">
          <ac:chgData name="Steve Emerson" userId="5bd34996-1b24-4ca3-b046-fe04cd3b35ab" providerId="ADAL" clId="{11B60094-5D36-9848-9F22-A78F4DFBADFE}" dt="2022-07-06T13:39:44.364" v="9759"/>
          <ac:cxnSpMkLst>
            <pc:docMk/>
            <pc:sldMk cId="507670018" sldId="2147374783"/>
            <ac:cxnSpMk id="15" creationId="{B1B8BC13-F79C-2B44-EFF3-7394B3E0E556}"/>
          </ac:cxnSpMkLst>
        </pc:cxnChg>
      </pc:sldChg>
      <pc:sldChg chg="add">
        <pc:chgData name="Steve Emerson" userId="5bd34996-1b24-4ca3-b046-fe04cd3b35ab" providerId="ADAL" clId="{11B60094-5D36-9848-9F22-A78F4DFBADFE}" dt="2022-07-05T15:10:01.605" v="6541"/>
        <pc:sldMkLst>
          <pc:docMk/>
          <pc:sldMk cId="1899865031" sldId="2147374787"/>
        </pc:sldMkLst>
      </pc:sldChg>
      <pc:sldChg chg="add">
        <pc:chgData name="Steve Emerson" userId="5bd34996-1b24-4ca3-b046-fe04cd3b35ab" providerId="ADAL" clId="{11B60094-5D36-9848-9F22-A78F4DFBADFE}" dt="2022-07-05T15:10:01.605" v="6541"/>
        <pc:sldMkLst>
          <pc:docMk/>
          <pc:sldMk cId="1661815994" sldId="2147374788"/>
        </pc:sldMkLst>
      </pc:sldChg>
      <pc:sldChg chg="add">
        <pc:chgData name="Steve Emerson" userId="5bd34996-1b24-4ca3-b046-fe04cd3b35ab" providerId="ADAL" clId="{11B60094-5D36-9848-9F22-A78F4DFBADFE}" dt="2022-07-05T15:10:01.605" v="6541"/>
        <pc:sldMkLst>
          <pc:docMk/>
          <pc:sldMk cId="76946940" sldId="2147374789"/>
        </pc:sldMkLst>
      </pc:sldChg>
      <pc:sldChg chg="add">
        <pc:chgData name="Steve Emerson" userId="5bd34996-1b24-4ca3-b046-fe04cd3b35ab" providerId="ADAL" clId="{11B60094-5D36-9848-9F22-A78F4DFBADFE}" dt="2022-07-05T15:10:01.605" v="6541"/>
        <pc:sldMkLst>
          <pc:docMk/>
          <pc:sldMk cId="652846598" sldId="2147374790"/>
        </pc:sldMkLst>
      </pc:sldChg>
      <pc:sldChg chg="addSp modSp add mod">
        <pc:chgData name="Steve Emerson" userId="5bd34996-1b24-4ca3-b046-fe04cd3b35ab" providerId="ADAL" clId="{11B60094-5D36-9848-9F22-A78F4DFBADFE}" dt="2022-07-06T13:44:16.776" v="9826" actId="1035"/>
        <pc:sldMkLst>
          <pc:docMk/>
          <pc:sldMk cId="3897465762" sldId="2147374791"/>
        </pc:sldMkLst>
        <pc:spChg chg="mod">
          <ac:chgData name="Steve Emerson" userId="5bd34996-1b24-4ca3-b046-fe04cd3b35ab" providerId="ADAL" clId="{11B60094-5D36-9848-9F22-A78F4DFBADFE}" dt="2022-07-05T16:09:50.333" v="7613" actId="20577"/>
          <ac:spMkLst>
            <pc:docMk/>
            <pc:sldMk cId="3897465762" sldId="2147374791"/>
            <ac:spMk id="6" creationId="{00000000-0000-0000-0000-000000000000}"/>
          </ac:spMkLst>
        </pc:spChg>
        <pc:spChg chg="mod">
          <ac:chgData name="Steve Emerson" userId="5bd34996-1b24-4ca3-b046-fe04cd3b35ab" providerId="ADAL" clId="{11B60094-5D36-9848-9F22-A78F4DFBADFE}" dt="2022-07-06T13:38:39.331" v="9751" actId="1036"/>
          <ac:spMkLst>
            <pc:docMk/>
            <pc:sldMk cId="3897465762" sldId="2147374791"/>
            <ac:spMk id="8" creationId="{C35CAC5E-B0D9-FD4E-BBA5-C9FA956819EA}"/>
          </ac:spMkLst>
        </pc:spChg>
        <pc:spChg chg="add mod">
          <ac:chgData name="Steve Emerson" userId="5bd34996-1b24-4ca3-b046-fe04cd3b35ab" providerId="ADAL" clId="{11B60094-5D36-9848-9F22-A78F4DFBADFE}" dt="2022-07-06T13:44:16.776" v="9826" actId="1035"/>
          <ac:spMkLst>
            <pc:docMk/>
            <pc:sldMk cId="3897465762" sldId="2147374791"/>
            <ac:spMk id="10" creationId="{55870BF4-9EFF-3276-3E9A-BC76E6913019}"/>
          </ac:spMkLst>
        </pc:spChg>
        <pc:spChg chg="add mod">
          <ac:chgData name="Steve Emerson" userId="5bd34996-1b24-4ca3-b046-fe04cd3b35ab" providerId="ADAL" clId="{11B60094-5D36-9848-9F22-A78F4DFBADFE}" dt="2022-07-06T13:39:50.006" v="9760"/>
          <ac:spMkLst>
            <pc:docMk/>
            <pc:sldMk cId="3897465762" sldId="2147374791"/>
            <ac:spMk id="11" creationId="{6943A834-8923-ECCE-A8BD-4EC982E575CC}"/>
          </ac:spMkLst>
        </pc:spChg>
        <pc:spChg chg="mod">
          <ac:chgData name="Steve Emerson" userId="5bd34996-1b24-4ca3-b046-fe04cd3b35ab" providerId="ADAL" clId="{11B60094-5D36-9848-9F22-A78F4DFBADFE}" dt="2022-07-05T15:49:09.750" v="7393" actId="207"/>
          <ac:spMkLst>
            <pc:docMk/>
            <pc:sldMk cId="3897465762" sldId="2147374791"/>
            <ac:spMk id="13" creationId="{E59C9436-7F7C-4A4C-B125-D566E09E563D}"/>
          </ac:spMkLst>
        </pc:spChg>
        <pc:grpChg chg="add mod">
          <ac:chgData name="Steve Emerson" userId="5bd34996-1b24-4ca3-b046-fe04cd3b35ab" providerId="ADAL" clId="{11B60094-5D36-9848-9F22-A78F4DFBADFE}" dt="2022-07-06T13:39:50.006" v="9760"/>
          <ac:grpSpMkLst>
            <pc:docMk/>
            <pc:sldMk cId="3897465762" sldId="2147374791"/>
            <ac:grpSpMk id="12" creationId="{1819DF23-4920-9A7B-53D6-2D8F32CD57FD}"/>
          </ac:grpSpMkLst>
        </pc:grpChg>
        <pc:grpChg chg="mod">
          <ac:chgData name="Steve Emerson" userId="5bd34996-1b24-4ca3-b046-fe04cd3b35ab" providerId="ADAL" clId="{11B60094-5D36-9848-9F22-A78F4DFBADFE}" dt="2022-07-06T13:39:50.006" v="9760"/>
          <ac:grpSpMkLst>
            <pc:docMk/>
            <pc:sldMk cId="3897465762" sldId="2147374791"/>
            <ac:grpSpMk id="14" creationId="{0264B354-D2E2-481E-4891-5565B5563DF1}"/>
          </ac:grpSpMkLst>
        </pc:grpChg>
        <pc:picChg chg="mod">
          <ac:chgData name="Steve Emerson" userId="5bd34996-1b24-4ca3-b046-fe04cd3b35ab" providerId="ADAL" clId="{11B60094-5D36-9848-9F22-A78F4DFBADFE}" dt="2022-07-06T13:39:50.006" v="9760"/>
          <ac:picMkLst>
            <pc:docMk/>
            <pc:sldMk cId="3897465762" sldId="2147374791"/>
            <ac:picMk id="15" creationId="{8FC7C24A-F77F-EBCD-290C-C66583135951}"/>
          </ac:picMkLst>
        </pc:picChg>
        <pc:picChg chg="mod">
          <ac:chgData name="Steve Emerson" userId="5bd34996-1b24-4ca3-b046-fe04cd3b35ab" providerId="ADAL" clId="{11B60094-5D36-9848-9F22-A78F4DFBADFE}" dt="2022-07-06T13:39:50.006" v="9760"/>
          <ac:picMkLst>
            <pc:docMk/>
            <pc:sldMk cId="3897465762" sldId="2147374791"/>
            <ac:picMk id="17" creationId="{26620C26-0B53-2CAB-EBCA-731BE280C83F}"/>
          </ac:picMkLst>
        </pc:picChg>
        <pc:cxnChg chg="mod">
          <ac:chgData name="Steve Emerson" userId="5bd34996-1b24-4ca3-b046-fe04cd3b35ab" providerId="ADAL" clId="{11B60094-5D36-9848-9F22-A78F4DFBADFE}" dt="2022-07-06T13:39:50.006" v="9760"/>
          <ac:cxnSpMkLst>
            <pc:docMk/>
            <pc:sldMk cId="3897465762" sldId="2147374791"/>
            <ac:cxnSpMk id="16" creationId="{C0CFC6D8-D6C9-EC0C-9136-D8E813E6026B}"/>
          </ac:cxnSpMkLst>
        </pc:cxnChg>
      </pc:sldChg>
      <pc:sldChg chg="modSp add mod">
        <pc:chgData name="Steve Emerson" userId="5bd34996-1b24-4ca3-b046-fe04cd3b35ab" providerId="ADAL" clId="{11B60094-5D36-9848-9F22-A78F4DFBADFE}" dt="2022-07-05T16:10:32.544" v="7664" actId="20577"/>
        <pc:sldMkLst>
          <pc:docMk/>
          <pc:sldMk cId="3751449285" sldId="2147374792"/>
        </pc:sldMkLst>
        <pc:spChg chg="mod">
          <ac:chgData name="Steve Emerson" userId="5bd34996-1b24-4ca3-b046-fe04cd3b35ab" providerId="ADAL" clId="{11B60094-5D36-9848-9F22-A78F4DFBADFE}" dt="2022-07-05T15:17:57.037" v="6583" actId="207"/>
          <ac:spMkLst>
            <pc:docMk/>
            <pc:sldMk cId="3751449285" sldId="2147374792"/>
            <ac:spMk id="3" creationId="{7A137B70-3435-7948-B57B-A63699B04FDC}"/>
          </ac:spMkLst>
        </pc:spChg>
        <pc:spChg chg="mod">
          <ac:chgData name="Steve Emerson" userId="5bd34996-1b24-4ca3-b046-fe04cd3b35ab" providerId="ADAL" clId="{11B60094-5D36-9848-9F22-A78F4DFBADFE}" dt="2022-07-05T16:10:18.500" v="7642" actId="20577"/>
          <ac:spMkLst>
            <pc:docMk/>
            <pc:sldMk cId="3751449285" sldId="2147374792"/>
            <ac:spMk id="11" creationId="{B298A012-FDC5-1545-B3F4-417E8C42CB53}"/>
          </ac:spMkLst>
        </pc:spChg>
        <pc:spChg chg="mod">
          <ac:chgData name="Steve Emerson" userId="5bd34996-1b24-4ca3-b046-fe04cd3b35ab" providerId="ADAL" clId="{11B60094-5D36-9848-9F22-A78F4DFBADFE}" dt="2022-07-05T16:10:32.544" v="7664" actId="20577"/>
          <ac:spMkLst>
            <pc:docMk/>
            <pc:sldMk cId="3751449285" sldId="2147374792"/>
            <ac:spMk id="12" creationId="{1E1FCF57-5EFE-BF48-A4B0-84A34FB8D12F}"/>
          </ac:spMkLst>
        </pc:spChg>
        <pc:spChg chg="mod">
          <ac:chgData name="Steve Emerson" userId="5bd34996-1b24-4ca3-b046-fe04cd3b35ab" providerId="ADAL" clId="{11B60094-5D36-9848-9F22-A78F4DFBADFE}" dt="2022-07-05T15:17:57.037" v="6583" actId="207"/>
          <ac:spMkLst>
            <pc:docMk/>
            <pc:sldMk cId="3751449285" sldId="2147374792"/>
            <ac:spMk id="19" creationId="{924AAF37-2B7C-8144-9BFA-35CB5FA84C32}"/>
          </ac:spMkLst>
        </pc:spChg>
        <pc:spChg chg="mod">
          <ac:chgData name="Steve Emerson" userId="5bd34996-1b24-4ca3-b046-fe04cd3b35ab" providerId="ADAL" clId="{11B60094-5D36-9848-9F22-A78F4DFBADFE}" dt="2022-07-05T15:18:25.943" v="6586" actId="113"/>
          <ac:spMkLst>
            <pc:docMk/>
            <pc:sldMk cId="3751449285" sldId="2147374792"/>
            <ac:spMk id="26" creationId="{97CFFD40-F5E4-E944-8A54-293E87495910}"/>
          </ac:spMkLst>
        </pc:spChg>
        <pc:spChg chg="mod">
          <ac:chgData name="Steve Emerson" userId="5bd34996-1b24-4ca3-b046-fe04cd3b35ab" providerId="ADAL" clId="{11B60094-5D36-9848-9F22-A78F4DFBADFE}" dt="2022-07-05T15:18:25.943" v="6586" actId="113"/>
          <ac:spMkLst>
            <pc:docMk/>
            <pc:sldMk cId="3751449285" sldId="2147374792"/>
            <ac:spMk id="27" creationId="{E91176BA-8BA9-2349-B2B9-1F20A8379E3E}"/>
          </ac:spMkLst>
        </pc:spChg>
        <pc:spChg chg="mod">
          <ac:chgData name="Steve Emerson" userId="5bd34996-1b24-4ca3-b046-fe04cd3b35ab" providerId="ADAL" clId="{11B60094-5D36-9848-9F22-A78F4DFBADFE}" dt="2022-07-05T15:18:25.943" v="6586" actId="113"/>
          <ac:spMkLst>
            <pc:docMk/>
            <pc:sldMk cId="3751449285" sldId="2147374792"/>
            <ac:spMk id="28" creationId="{C96C270E-8DD1-0C4F-A777-AD4634828583}"/>
          </ac:spMkLst>
        </pc:spChg>
        <pc:spChg chg="mod">
          <ac:chgData name="Steve Emerson" userId="5bd34996-1b24-4ca3-b046-fe04cd3b35ab" providerId="ADAL" clId="{11B60094-5D36-9848-9F22-A78F4DFBADFE}" dt="2022-07-05T15:18:14.411" v="6584" actId="207"/>
          <ac:spMkLst>
            <pc:docMk/>
            <pc:sldMk cId="3751449285" sldId="2147374792"/>
            <ac:spMk id="30" creationId="{5963F467-5A05-654F-B00C-78C32637B66E}"/>
          </ac:spMkLst>
        </pc:spChg>
      </pc:sldChg>
      <pc:sldChg chg="modSp add mod">
        <pc:chgData name="Steve Emerson" userId="5bd34996-1b24-4ca3-b046-fe04cd3b35ab" providerId="ADAL" clId="{11B60094-5D36-9848-9F22-A78F4DFBADFE}" dt="2022-07-08T11:25:22.515" v="9838" actId="313"/>
        <pc:sldMkLst>
          <pc:docMk/>
          <pc:sldMk cId="1195644271" sldId="2147374793"/>
        </pc:sldMkLst>
        <pc:spChg chg="mod">
          <ac:chgData name="Steve Emerson" userId="5bd34996-1b24-4ca3-b046-fe04cd3b35ab" providerId="ADAL" clId="{11B60094-5D36-9848-9F22-A78F4DFBADFE}" dt="2022-07-05T15:18:34.545" v="6587" actId="207"/>
          <ac:spMkLst>
            <pc:docMk/>
            <pc:sldMk cId="1195644271" sldId="2147374793"/>
            <ac:spMk id="3" creationId="{55877878-4D5C-B646-A161-DF6E8D452D8E}"/>
          </ac:spMkLst>
        </pc:spChg>
        <pc:spChg chg="mod">
          <ac:chgData name="Steve Emerson" userId="5bd34996-1b24-4ca3-b046-fe04cd3b35ab" providerId="ADAL" clId="{11B60094-5D36-9848-9F22-A78F4DFBADFE}" dt="2022-07-05T16:11:22.804" v="7691" actId="20577"/>
          <ac:spMkLst>
            <pc:docMk/>
            <pc:sldMk cId="1195644271" sldId="2147374793"/>
            <ac:spMk id="5" creationId="{12428BD6-CAF3-6342-903C-1B59CF2C1C82}"/>
          </ac:spMkLst>
        </pc:spChg>
        <pc:spChg chg="mod">
          <ac:chgData name="Steve Emerson" userId="5bd34996-1b24-4ca3-b046-fe04cd3b35ab" providerId="ADAL" clId="{11B60094-5D36-9848-9F22-A78F4DFBADFE}" dt="2022-07-05T15:43:13.264" v="7326" actId="12"/>
          <ac:spMkLst>
            <pc:docMk/>
            <pc:sldMk cId="1195644271" sldId="2147374793"/>
            <ac:spMk id="6" creationId="{1DF72AF4-B36C-A047-9822-E6A61E8D4432}"/>
          </ac:spMkLst>
        </pc:spChg>
        <pc:spChg chg="mod">
          <ac:chgData name="Steve Emerson" userId="5bd34996-1b24-4ca3-b046-fe04cd3b35ab" providerId="ADAL" clId="{11B60094-5D36-9848-9F22-A78F4DFBADFE}" dt="2022-07-05T15:18:34.545" v="6587" actId="207"/>
          <ac:spMkLst>
            <pc:docMk/>
            <pc:sldMk cId="1195644271" sldId="2147374793"/>
            <ac:spMk id="15" creationId="{00000000-0000-0000-0000-000000000000}"/>
          </ac:spMkLst>
        </pc:spChg>
        <pc:spChg chg="mod">
          <ac:chgData name="Steve Emerson" userId="5bd34996-1b24-4ca3-b046-fe04cd3b35ab" providerId="ADAL" clId="{11B60094-5D36-9848-9F22-A78F4DFBADFE}" dt="2022-07-08T11:25:22.515" v="9838" actId="313"/>
          <ac:spMkLst>
            <pc:docMk/>
            <pc:sldMk cId="1195644271" sldId="2147374793"/>
            <ac:spMk id="16" creationId="{00000000-0000-0000-0000-000000000000}"/>
          </ac:spMkLst>
        </pc:spChg>
        <pc:spChg chg="mod">
          <ac:chgData name="Steve Emerson" userId="5bd34996-1b24-4ca3-b046-fe04cd3b35ab" providerId="ADAL" clId="{11B60094-5D36-9848-9F22-A78F4DFBADFE}" dt="2022-07-05T15:18:34.545" v="6587" actId="207"/>
          <ac:spMkLst>
            <pc:docMk/>
            <pc:sldMk cId="1195644271" sldId="2147374793"/>
            <ac:spMk id="17" creationId="{00000000-0000-0000-0000-000000000000}"/>
          </ac:spMkLst>
        </pc:spChg>
        <pc:spChg chg="mod">
          <ac:chgData name="Steve Emerson" userId="5bd34996-1b24-4ca3-b046-fe04cd3b35ab" providerId="ADAL" clId="{11B60094-5D36-9848-9F22-A78F4DFBADFE}" dt="2022-07-05T15:18:34.545" v="6587" actId="207"/>
          <ac:spMkLst>
            <pc:docMk/>
            <pc:sldMk cId="1195644271" sldId="2147374793"/>
            <ac:spMk id="18" creationId="{AD3D61E4-D37E-0745-A9CF-09780F0107D2}"/>
          </ac:spMkLst>
        </pc:spChg>
        <pc:spChg chg="mod">
          <ac:chgData name="Steve Emerson" userId="5bd34996-1b24-4ca3-b046-fe04cd3b35ab" providerId="ADAL" clId="{11B60094-5D36-9848-9F22-A78F4DFBADFE}" dt="2022-07-05T15:18:34.545" v="6587" actId="207"/>
          <ac:spMkLst>
            <pc:docMk/>
            <pc:sldMk cId="1195644271" sldId="2147374793"/>
            <ac:spMk id="19" creationId="{B93F838D-12C5-D24D-B9E9-FC605F8BDF7D}"/>
          </ac:spMkLst>
        </pc:spChg>
        <pc:spChg chg="mod">
          <ac:chgData name="Steve Emerson" userId="5bd34996-1b24-4ca3-b046-fe04cd3b35ab" providerId="ADAL" clId="{11B60094-5D36-9848-9F22-A78F4DFBADFE}" dt="2022-07-05T15:18:34.545" v="6587" actId="207"/>
          <ac:spMkLst>
            <pc:docMk/>
            <pc:sldMk cId="1195644271" sldId="2147374793"/>
            <ac:spMk id="21" creationId="{04F95BA7-06B3-574F-A78A-0F280E179C68}"/>
          </ac:spMkLst>
        </pc:spChg>
        <pc:spChg chg="mod">
          <ac:chgData name="Steve Emerson" userId="5bd34996-1b24-4ca3-b046-fe04cd3b35ab" providerId="ADAL" clId="{11B60094-5D36-9848-9F22-A78F4DFBADFE}" dt="2022-07-05T15:18:34.545" v="6587" actId="207"/>
          <ac:spMkLst>
            <pc:docMk/>
            <pc:sldMk cId="1195644271" sldId="2147374793"/>
            <ac:spMk id="22" creationId="{BA18BA27-28A6-4F48-9A05-1BC70F669378}"/>
          </ac:spMkLst>
        </pc:spChg>
        <pc:spChg chg="mod">
          <ac:chgData name="Steve Emerson" userId="5bd34996-1b24-4ca3-b046-fe04cd3b35ab" providerId="ADAL" clId="{11B60094-5D36-9848-9F22-A78F4DFBADFE}" dt="2022-07-05T15:43:13.264" v="7326" actId="12"/>
          <ac:spMkLst>
            <pc:docMk/>
            <pc:sldMk cId="1195644271" sldId="2147374793"/>
            <ac:spMk id="23" creationId="{FCA2CC5F-68C1-8742-83EE-9C04F3A0001D}"/>
          </ac:spMkLst>
        </pc:spChg>
        <pc:spChg chg="mod">
          <ac:chgData name="Steve Emerson" userId="5bd34996-1b24-4ca3-b046-fe04cd3b35ab" providerId="ADAL" clId="{11B60094-5D36-9848-9F22-A78F4DFBADFE}" dt="2022-07-05T15:18:34.545" v="6587" actId="207"/>
          <ac:spMkLst>
            <pc:docMk/>
            <pc:sldMk cId="1195644271" sldId="2147374793"/>
            <ac:spMk id="24" creationId="{064BBD6D-24B3-234E-A3A3-C89313EFCC22}"/>
          </ac:spMkLst>
        </pc:spChg>
        <pc:spChg chg="mod">
          <ac:chgData name="Steve Emerson" userId="5bd34996-1b24-4ca3-b046-fe04cd3b35ab" providerId="ADAL" clId="{11B60094-5D36-9848-9F22-A78F4DFBADFE}" dt="2022-07-05T15:43:13.264" v="7326" actId="12"/>
          <ac:spMkLst>
            <pc:docMk/>
            <pc:sldMk cId="1195644271" sldId="2147374793"/>
            <ac:spMk id="25" creationId="{8D1CAA73-9B79-524D-AB93-ADE71FE877EC}"/>
          </ac:spMkLst>
        </pc:spChg>
        <pc:spChg chg="mod">
          <ac:chgData name="Steve Emerson" userId="5bd34996-1b24-4ca3-b046-fe04cd3b35ab" providerId="ADAL" clId="{11B60094-5D36-9848-9F22-A78F4DFBADFE}" dt="2022-07-05T15:18:34.545" v="6587" actId="207"/>
          <ac:spMkLst>
            <pc:docMk/>
            <pc:sldMk cId="1195644271" sldId="2147374793"/>
            <ac:spMk id="27" creationId="{B90151EF-1836-9147-A80E-AC3111F3795C}"/>
          </ac:spMkLst>
        </pc:spChg>
        <pc:spChg chg="mod">
          <ac:chgData name="Steve Emerson" userId="5bd34996-1b24-4ca3-b046-fe04cd3b35ab" providerId="ADAL" clId="{11B60094-5D36-9848-9F22-A78F4DFBADFE}" dt="2022-07-05T15:43:13.264" v="7326" actId="12"/>
          <ac:spMkLst>
            <pc:docMk/>
            <pc:sldMk cId="1195644271" sldId="2147374793"/>
            <ac:spMk id="28" creationId="{E777E9D5-B3A0-3240-A119-0323B97E7C8A}"/>
          </ac:spMkLst>
        </pc:spChg>
        <pc:spChg chg="mod">
          <ac:chgData name="Steve Emerson" userId="5bd34996-1b24-4ca3-b046-fe04cd3b35ab" providerId="ADAL" clId="{11B60094-5D36-9848-9F22-A78F4DFBADFE}" dt="2022-07-05T16:11:13.474" v="7689" actId="20577"/>
          <ac:spMkLst>
            <pc:docMk/>
            <pc:sldMk cId="1195644271" sldId="2147374793"/>
            <ac:spMk id="29" creationId="{317DD41D-19B8-0242-B74F-7C821242327A}"/>
          </ac:spMkLst>
        </pc:spChg>
      </pc:sldChg>
      <pc:sldChg chg="add">
        <pc:chgData name="Steve Emerson" userId="5bd34996-1b24-4ca3-b046-fe04cd3b35ab" providerId="ADAL" clId="{11B60094-5D36-9848-9F22-A78F4DFBADFE}" dt="2022-07-05T15:10:01.605" v="6541"/>
        <pc:sldMkLst>
          <pc:docMk/>
          <pc:sldMk cId="2768725362" sldId="2147374794"/>
        </pc:sldMkLst>
      </pc:sldChg>
      <pc:sldChg chg="add">
        <pc:chgData name="Steve Emerson" userId="5bd34996-1b24-4ca3-b046-fe04cd3b35ab" providerId="ADAL" clId="{11B60094-5D36-9848-9F22-A78F4DFBADFE}" dt="2022-07-05T15:10:01.605" v="6541"/>
        <pc:sldMkLst>
          <pc:docMk/>
          <pc:sldMk cId="3796157167" sldId="2147374795"/>
        </pc:sldMkLst>
      </pc:sldChg>
      <pc:sldChg chg="add">
        <pc:chgData name="Steve Emerson" userId="5bd34996-1b24-4ca3-b046-fe04cd3b35ab" providerId="ADAL" clId="{11B60094-5D36-9848-9F22-A78F4DFBADFE}" dt="2022-07-05T15:10:01.605" v="6541"/>
        <pc:sldMkLst>
          <pc:docMk/>
          <pc:sldMk cId="1897218638" sldId="2147374796"/>
        </pc:sldMkLst>
      </pc:sldChg>
      <pc:sldChg chg="add">
        <pc:chgData name="Steve Emerson" userId="5bd34996-1b24-4ca3-b046-fe04cd3b35ab" providerId="ADAL" clId="{11B60094-5D36-9848-9F22-A78F4DFBADFE}" dt="2022-07-05T15:10:01.605" v="6541"/>
        <pc:sldMkLst>
          <pc:docMk/>
          <pc:sldMk cId="3939508121" sldId="2147374797"/>
        </pc:sldMkLst>
      </pc:sldChg>
      <pc:sldChg chg="add">
        <pc:chgData name="Steve Emerson" userId="5bd34996-1b24-4ca3-b046-fe04cd3b35ab" providerId="ADAL" clId="{11B60094-5D36-9848-9F22-A78F4DFBADFE}" dt="2022-07-05T15:10:01.605" v="6541"/>
        <pc:sldMkLst>
          <pc:docMk/>
          <pc:sldMk cId="2410061476" sldId="2147374798"/>
        </pc:sldMkLst>
      </pc:sldChg>
      <pc:sldChg chg="add">
        <pc:chgData name="Steve Emerson" userId="5bd34996-1b24-4ca3-b046-fe04cd3b35ab" providerId="ADAL" clId="{11B60094-5D36-9848-9F22-A78F4DFBADFE}" dt="2022-07-05T15:10:01.605" v="6541"/>
        <pc:sldMkLst>
          <pc:docMk/>
          <pc:sldMk cId="2980324732" sldId="2147374799"/>
        </pc:sldMkLst>
      </pc:sldChg>
      <pc:sldChg chg="add">
        <pc:chgData name="Steve Emerson" userId="5bd34996-1b24-4ca3-b046-fe04cd3b35ab" providerId="ADAL" clId="{11B60094-5D36-9848-9F22-A78F4DFBADFE}" dt="2022-07-05T15:10:01.605" v="6541"/>
        <pc:sldMkLst>
          <pc:docMk/>
          <pc:sldMk cId="272330045" sldId="2147374800"/>
        </pc:sldMkLst>
      </pc:sldChg>
      <pc:sldChg chg="add">
        <pc:chgData name="Steve Emerson" userId="5bd34996-1b24-4ca3-b046-fe04cd3b35ab" providerId="ADAL" clId="{11B60094-5D36-9848-9F22-A78F4DFBADFE}" dt="2022-07-05T15:10:01.605" v="6541"/>
        <pc:sldMkLst>
          <pc:docMk/>
          <pc:sldMk cId="2693684014" sldId="2147374801"/>
        </pc:sldMkLst>
      </pc:sldChg>
      <pc:sldChg chg="modSp add mod">
        <pc:chgData name="Steve Emerson" userId="5bd34996-1b24-4ca3-b046-fe04cd3b35ab" providerId="ADAL" clId="{11B60094-5D36-9848-9F22-A78F4DFBADFE}" dt="2022-07-05T16:11:41.448" v="7694" actId="20577"/>
        <pc:sldMkLst>
          <pc:docMk/>
          <pc:sldMk cId="1867633702" sldId="2147374802"/>
        </pc:sldMkLst>
        <pc:spChg chg="mod">
          <ac:chgData name="Steve Emerson" userId="5bd34996-1b24-4ca3-b046-fe04cd3b35ab" providerId="ADAL" clId="{11B60094-5D36-9848-9F22-A78F4DFBADFE}" dt="2022-07-05T16:11:41.448" v="7694" actId="20577"/>
          <ac:spMkLst>
            <pc:docMk/>
            <pc:sldMk cId="1867633702" sldId="2147374802"/>
            <ac:spMk id="5" creationId="{AF2AEA5E-F717-A743-B645-B19182786CD6}"/>
          </ac:spMkLst>
        </pc:spChg>
      </pc:sldChg>
      <pc:sldChg chg="add">
        <pc:chgData name="Steve Emerson" userId="5bd34996-1b24-4ca3-b046-fe04cd3b35ab" providerId="ADAL" clId="{11B60094-5D36-9848-9F22-A78F4DFBADFE}" dt="2022-07-05T15:10:01.605" v="6541"/>
        <pc:sldMkLst>
          <pc:docMk/>
          <pc:sldMk cId="946296692" sldId="2147374804"/>
        </pc:sldMkLst>
      </pc:sldChg>
      <pc:sldChg chg="add">
        <pc:chgData name="Steve Emerson" userId="5bd34996-1b24-4ca3-b046-fe04cd3b35ab" providerId="ADAL" clId="{11B60094-5D36-9848-9F22-A78F4DFBADFE}" dt="2022-07-05T15:10:01.605" v="6541"/>
        <pc:sldMkLst>
          <pc:docMk/>
          <pc:sldMk cId="758913648" sldId="2147374805"/>
        </pc:sldMkLst>
      </pc:sldChg>
      <pc:sldChg chg="add">
        <pc:chgData name="Steve Emerson" userId="5bd34996-1b24-4ca3-b046-fe04cd3b35ab" providerId="ADAL" clId="{11B60094-5D36-9848-9F22-A78F4DFBADFE}" dt="2022-07-05T15:10:01.605" v="6541"/>
        <pc:sldMkLst>
          <pc:docMk/>
          <pc:sldMk cId="1790893888" sldId="2147374806"/>
        </pc:sldMkLst>
      </pc:sldChg>
      <pc:sldChg chg="add">
        <pc:chgData name="Steve Emerson" userId="5bd34996-1b24-4ca3-b046-fe04cd3b35ab" providerId="ADAL" clId="{11B60094-5D36-9848-9F22-A78F4DFBADFE}" dt="2022-07-05T15:10:01.605" v="6541"/>
        <pc:sldMkLst>
          <pc:docMk/>
          <pc:sldMk cId="2606658780" sldId="2147374807"/>
        </pc:sldMkLst>
      </pc:sldChg>
      <pc:sldChg chg="add">
        <pc:chgData name="Steve Emerson" userId="5bd34996-1b24-4ca3-b046-fe04cd3b35ab" providerId="ADAL" clId="{11B60094-5D36-9848-9F22-A78F4DFBADFE}" dt="2022-07-05T15:10:01.605" v="6541"/>
        <pc:sldMkLst>
          <pc:docMk/>
          <pc:sldMk cId="1994814889" sldId="2147374809"/>
        </pc:sldMkLst>
      </pc:sldChg>
      <pc:sldChg chg="modSp add mod">
        <pc:chgData name="Steve Emerson" userId="5bd34996-1b24-4ca3-b046-fe04cd3b35ab" providerId="ADAL" clId="{11B60094-5D36-9848-9F22-A78F4DFBADFE}" dt="2022-07-05T15:15:47.331" v="6571" actId="113"/>
        <pc:sldMkLst>
          <pc:docMk/>
          <pc:sldMk cId="3032299266" sldId="2147374810"/>
        </pc:sldMkLst>
        <pc:spChg chg="mod">
          <ac:chgData name="Steve Emerson" userId="5bd34996-1b24-4ca3-b046-fe04cd3b35ab" providerId="ADAL" clId="{11B60094-5D36-9848-9F22-A78F4DFBADFE}" dt="2022-07-05T15:15:32.718" v="6568" actId="207"/>
          <ac:spMkLst>
            <pc:docMk/>
            <pc:sldMk cId="3032299266" sldId="2147374810"/>
            <ac:spMk id="3" creationId="{7A137B70-3435-7948-B57B-A63699B04FDC}"/>
          </ac:spMkLst>
        </pc:spChg>
        <pc:spChg chg="mod">
          <ac:chgData name="Steve Emerson" userId="5bd34996-1b24-4ca3-b046-fe04cd3b35ab" providerId="ADAL" clId="{11B60094-5D36-9848-9F22-A78F4DFBADFE}" dt="2022-07-05T15:15:32.718" v="6568" actId="207"/>
          <ac:spMkLst>
            <pc:docMk/>
            <pc:sldMk cId="3032299266" sldId="2147374810"/>
            <ac:spMk id="11" creationId="{B298A012-FDC5-1545-B3F4-417E8C42CB53}"/>
          </ac:spMkLst>
        </pc:spChg>
        <pc:spChg chg="mod">
          <ac:chgData name="Steve Emerson" userId="5bd34996-1b24-4ca3-b046-fe04cd3b35ab" providerId="ADAL" clId="{11B60094-5D36-9848-9F22-A78F4DFBADFE}" dt="2022-07-05T15:15:32.718" v="6568" actId="207"/>
          <ac:spMkLst>
            <pc:docMk/>
            <pc:sldMk cId="3032299266" sldId="2147374810"/>
            <ac:spMk id="12" creationId="{1E1FCF57-5EFE-BF48-A4B0-84A34FB8D12F}"/>
          </ac:spMkLst>
        </pc:spChg>
        <pc:spChg chg="mod">
          <ac:chgData name="Steve Emerson" userId="5bd34996-1b24-4ca3-b046-fe04cd3b35ab" providerId="ADAL" clId="{11B60094-5D36-9848-9F22-A78F4DFBADFE}" dt="2022-07-05T15:15:32.718" v="6568" actId="207"/>
          <ac:spMkLst>
            <pc:docMk/>
            <pc:sldMk cId="3032299266" sldId="2147374810"/>
            <ac:spMk id="19" creationId="{924AAF37-2B7C-8144-9BFA-35CB5FA84C32}"/>
          </ac:spMkLst>
        </pc:spChg>
        <pc:spChg chg="mod">
          <ac:chgData name="Steve Emerson" userId="5bd34996-1b24-4ca3-b046-fe04cd3b35ab" providerId="ADAL" clId="{11B60094-5D36-9848-9F22-A78F4DFBADFE}" dt="2022-07-05T15:15:47.331" v="6571" actId="113"/>
          <ac:spMkLst>
            <pc:docMk/>
            <pc:sldMk cId="3032299266" sldId="2147374810"/>
            <ac:spMk id="26" creationId="{97CFFD40-F5E4-E944-8A54-293E87495910}"/>
          </ac:spMkLst>
        </pc:spChg>
        <pc:spChg chg="mod">
          <ac:chgData name="Steve Emerson" userId="5bd34996-1b24-4ca3-b046-fe04cd3b35ab" providerId="ADAL" clId="{11B60094-5D36-9848-9F22-A78F4DFBADFE}" dt="2022-07-05T15:15:47.331" v="6571" actId="113"/>
          <ac:spMkLst>
            <pc:docMk/>
            <pc:sldMk cId="3032299266" sldId="2147374810"/>
            <ac:spMk id="27" creationId="{E91176BA-8BA9-2349-B2B9-1F20A8379E3E}"/>
          </ac:spMkLst>
        </pc:spChg>
        <pc:spChg chg="mod">
          <ac:chgData name="Steve Emerson" userId="5bd34996-1b24-4ca3-b046-fe04cd3b35ab" providerId="ADAL" clId="{11B60094-5D36-9848-9F22-A78F4DFBADFE}" dt="2022-07-05T15:15:47.331" v="6571" actId="113"/>
          <ac:spMkLst>
            <pc:docMk/>
            <pc:sldMk cId="3032299266" sldId="2147374810"/>
            <ac:spMk id="28" creationId="{C96C270E-8DD1-0C4F-A777-AD4634828583}"/>
          </ac:spMkLst>
        </pc:spChg>
        <pc:spChg chg="mod">
          <ac:chgData name="Steve Emerson" userId="5bd34996-1b24-4ca3-b046-fe04cd3b35ab" providerId="ADAL" clId="{11B60094-5D36-9848-9F22-A78F4DFBADFE}" dt="2022-07-05T15:15:37.474" v="6569" actId="207"/>
          <ac:spMkLst>
            <pc:docMk/>
            <pc:sldMk cId="3032299266" sldId="2147374810"/>
            <ac:spMk id="30" creationId="{5963F467-5A05-654F-B00C-78C32637B66E}"/>
          </ac:spMkLst>
        </pc:spChg>
      </pc:sldChg>
      <pc:sldChg chg="add">
        <pc:chgData name="Steve Emerson" userId="5bd34996-1b24-4ca3-b046-fe04cd3b35ab" providerId="ADAL" clId="{11B60094-5D36-9848-9F22-A78F4DFBADFE}" dt="2022-07-05T15:10:01.605" v="6541"/>
        <pc:sldMkLst>
          <pc:docMk/>
          <pc:sldMk cId="2780834004" sldId="2147374811"/>
        </pc:sldMkLst>
      </pc:sldChg>
      <pc:sldChg chg="add">
        <pc:chgData name="Steve Emerson" userId="5bd34996-1b24-4ca3-b046-fe04cd3b35ab" providerId="ADAL" clId="{11B60094-5D36-9848-9F22-A78F4DFBADFE}" dt="2022-07-05T15:10:01.605" v="6541"/>
        <pc:sldMkLst>
          <pc:docMk/>
          <pc:sldMk cId="1617263143" sldId="2147374817"/>
        </pc:sldMkLst>
      </pc:sldChg>
      <pc:sldChg chg="add">
        <pc:chgData name="Steve Emerson" userId="5bd34996-1b24-4ca3-b046-fe04cd3b35ab" providerId="ADAL" clId="{11B60094-5D36-9848-9F22-A78F4DFBADFE}" dt="2022-07-05T15:10:01.605" v="6541"/>
        <pc:sldMkLst>
          <pc:docMk/>
          <pc:sldMk cId="3372879689" sldId="2147374820"/>
        </pc:sldMkLst>
      </pc:sldChg>
      <pc:sldChg chg="add">
        <pc:chgData name="Steve Emerson" userId="5bd34996-1b24-4ca3-b046-fe04cd3b35ab" providerId="ADAL" clId="{11B60094-5D36-9848-9F22-A78F4DFBADFE}" dt="2022-07-05T15:10:01.605" v="6541"/>
        <pc:sldMkLst>
          <pc:docMk/>
          <pc:sldMk cId="3935685795" sldId="2147374821"/>
        </pc:sldMkLst>
      </pc:sldChg>
      <pc:sldChg chg="modSp mod">
        <pc:chgData name="Steve Emerson" userId="5bd34996-1b24-4ca3-b046-fe04cd3b35ab" providerId="ADAL" clId="{11B60094-5D36-9848-9F22-A78F4DFBADFE}" dt="2022-07-08T11:44:06.158" v="9848" actId="20577"/>
        <pc:sldMkLst>
          <pc:docMk/>
          <pc:sldMk cId="1856775305" sldId="2147469846"/>
        </pc:sldMkLst>
        <pc:spChg chg="mod">
          <ac:chgData name="Steve Emerson" userId="5bd34996-1b24-4ca3-b046-fe04cd3b35ab" providerId="ADAL" clId="{11B60094-5D36-9848-9F22-A78F4DFBADFE}" dt="2022-07-08T11:44:06.158" v="9848" actId="20577"/>
          <ac:spMkLst>
            <pc:docMk/>
            <pc:sldMk cId="1856775305" sldId="2147469846"/>
            <ac:spMk id="3" creationId="{00000000-0000-0000-0000-000000000000}"/>
          </ac:spMkLst>
        </pc:spChg>
      </pc:sldChg>
      <pc:sldChg chg="addSp delSp modSp mod">
        <pc:chgData name="Steve Emerson" userId="5bd34996-1b24-4ca3-b046-fe04cd3b35ab" providerId="ADAL" clId="{11B60094-5D36-9848-9F22-A78F4DFBADFE}" dt="2022-07-06T13:41:45.056" v="9777" actId="1036"/>
        <pc:sldMkLst>
          <pc:docMk/>
          <pc:sldMk cId="888805165" sldId="2147469872"/>
        </pc:sldMkLst>
        <pc:spChg chg="add mod">
          <ac:chgData name="Steve Emerson" userId="5bd34996-1b24-4ca3-b046-fe04cd3b35ab" providerId="ADAL" clId="{11B60094-5D36-9848-9F22-A78F4DFBADFE}" dt="2022-07-06T13:41:36.660" v="9775" actId="1076"/>
          <ac:spMkLst>
            <pc:docMk/>
            <pc:sldMk cId="888805165" sldId="2147469872"/>
            <ac:spMk id="4" creationId="{493E0177-FDCD-7620-EDC4-206B6EEB3EF3}"/>
          </ac:spMkLst>
        </pc:spChg>
        <pc:spChg chg="del">
          <ac:chgData name="Steve Emerson" userId="5bd34996-1b24-4ca3-b046-fe04cd3b35ab" providerId="ADAL" clId="{11B60094-5D36-9848-9F22-A78F4DFBADFE}" dt="2022-07-05T21:15:30.568" v="8420" actId="478"/>
          <ac:spMkLst>
            <pc:docMk/>
            <pc:sldMk cId="888805165" sldId="2147469872"/>
            <ac:spMk id="5" creationId="{52A7E21C-FBE9-D4EF-F35B-04B9B5BF3AD3}"/>
          </ac:spMkLst>
        </pc:spChg>
        <pc:spChg chg="add mod">
          <ac:chgData name="Steve Emerson" userId="5bd34996-1b24-4ca3-b046-fe04cd3b35ab" providerId="ADAL" clId="{11B60094-5D36-9848-9F22-A78F4DFBADFE}" dt="2022-07-06T13:41:32.203" v="9774" actId="1076"/>
          <ac:spMkLst>
            <pc:docMk/>
            <pc:sldMk cId="888805165" sldId="2147469872"/>
            <ac:spMk id="5" creationId="{AAAB7806-AEA1-B4AD-5C08-EC2ED06BEC9B}"/>
          </ac:spMkLst>
        </pc:spChg>
        <pc:spChg chg="mod">
          <ac:chgData name="Steve Emerson" userId="5bd34996-1b24-4ca3-b046-fe04cd3b35ab" providerId="ADAL" clId="{11B60094-5D36-9848-9F22-A78F4DFBADFE}" dt="2022-07-06T13:41:45.056" v="9777" actId="1036"/>
          <ac:spMkLst>
            <pc:docMk/>
            <pc:sldMk cId="888805165" sldId="2147469872"/>
            <ac:spMk id="9" creationId="{00000000-0000-0000-0000-000000000000}"/>
          </ac:spMkLst>
        </pc:spChg>
        <pc:grpChg chg="add mod">
          <ac:chgData name="Steve Emerson" userId="5bd34996-1b24-4ca3-b046-fe04cd3b35ab" providerId="ADAL" clId="{11B60094-5D36-9848-9F22-A78F4DFBADFE}" dt="2022-07-06T13:41:32.203" v="9774" actId="1076"/>
          <ac:grpSpMkLst>
            <pc:docMk/>
            <pc:sldMk cId="888805165" sldId="2147469872"/>
            <ac:grpSpMk id="6" creationId="{1590FFE0-415B-F543-2B4A-07F23EB1985C}"/>
          </ac:grpSpMkLst>
        </pc:grpChg>
        <pc:grpChg chg="mod">
          <ac:chgData name="Steve Emerson" userId="5bd34996-1b24-4ca3-b046-fe04cd3b35ab" providerId="ADAL" clId="{11B60094-5D36-9848-9F22-A78F4DFBADFE}" dt="2022-07-06T13:41:10.161" v="9771"/>
          <ac:grpSpMkLst>
            <pc:docMk/>
            <pc:sldMk cId="888805165" sldId="2147469872"/>
            <ac:grpSpMk id="7" creationId="{6FB2980E-8DBC-EC17-FA9E-E446764D68A9}"/>
          </ac:grpSpMkLst>
        </pc:grpChg>
        <pc:graphicFrameChg chg="mod modGraphic">
          <ac:chgData name="Steve Emerson" userId="5bd34996-1b24-4ca3-b046-fe04cd3b35ab" providerId="ADAL" clId="{11B60094-5D36-9848-9F22-A78F4DFBADFE}" dt="2022-07-05T23:19:41.770" v="9060" actId="20577"/>
          <ac:graphicFrameMkLst>
            <pc:docMk/>
            <pc:sldMk cId="888805165" sldId="2147469872"/>
            <ac:graphicFrameMk id="3" creationId="{FD576612-7E72-3A4E-9BB8-1F7C9CDCBC48}"/>
          </ac:graphicFrameMkLst>
        </pc:graphicFrameChg>
        <pc:picChg chg="mod">
          <ac:chgData name="Steve Emerson" userId="5bd34996-1b24-4ca3-b046-fe04cd3b35ab" providerId="ADAL" clId="{11B60094-5D36-9848-9F22-A78F4DFBADFE}" dt="2022-07-06T13:41:10.161" v="9771"/>
          <ac:picMkLst>
            <pc:docMk/>
            <pc:sldMk cId="888805165" sldId="2147469872"/>
            <ac:picMk id="8" creationId="{74C24632-2274-8539-9BF1-E46C42A276CE}"/>
          </ac:picMkLst>
        </pc:picChg>
        <pc:picChg chg="mod">
          <ac:chgData name="Steve Emerson" userId="5bd34996-1b24-4ca3-b046-fe04cd3b35ab" providerId="ADAL" clId="{11B60094-5D36-9848-9F22-A78F4DFBADFE}" dt="2022-07-06T13:41:10.161" v="9771"/>
          <ac:picMkLst>
            <pc:docMk/>
            <pc:sldMk cId="888805165" sldId="2147469872"/>
            <ac:picMk id="11" creationId="{DE183E5C-F845-3A3B-BB32-6D3F0C9AA30D}"/>
          </ac:picMkLst>
        </pc:picChg>
        <pc:cxnChg chg="mod">
          <ac:chgData name="Steve Emerson" userId="5bd34996-1b24-4ca3-b046-fe04cd3b35ab" providerId="ADAL" clId="{11B60094-5D36-9848-9F22-A78F4DFBADFE}" dt="2022-07-06T13:41:10.161" v="9771"/>
          <ac:cxnSpMkLst>
            <pc:docMk/>
            <pc:sldMk cId="888805165" sldId="2147469872"/>
            <ac:cxnSpMk id="10" creationId="{3B7925EC-E56F-C852-467C-EEBDF77E9495}"/>
          </ac:cxnSpMkLst>
        </pc:cxnChg>
      </pc:sldChg>
      <pc:sldChg chg="del">
        <pc:chgData name="Steve Emerson" userId="5bd34996-1b24-4ca3-b046-fe04cd3b35ab" providerId="ADAL" clId="{11B60094-5D36-9848-9F22-A78F4DFBADFE}" dt="2022-06-30T19:09:59.779" v="3837" actId="2696"/>
        <pc:sldMkLst>
          <pc:docMk/>
          <pc:sldMk cId="1810710450" sldId="2147469873"/>
        </pc:sldMkLst>
      </pc:sldChg>
      <pc:sldChg chg="add del">
        <pc:chgData name="Steve Emerson" userId="5bd34996-1b24-4ca3-b046-fe04cd3b35ab" providerId="ADAL" clId="{11B60094-5D36-9848-9F22-A78F4DFBADFE}" dt="2022-07-06T00:20:36.959" v="9503" actId="2696"/>
        <pc:sldMkLst>
          <pc:docMk/>
          <pc:sldMk cId="2783178933" sldId="2147470013"/>
        </pc:sldMkLst>
      </pc:sldChg>
      <pc:sldChg chg="add">
        <pc:chgData name="Steve Emerson" userId="5bd34996-1b24-4ca3-b046-fe04cd3b35ab" providerId="ADAL" clId="{11B60094-5D36-9848-9F22-A78F4DFBADFE}" dt="2022-07-06T00:20:21.954" v="9502"/>
        <pc:sldMkLst>
          <pc:docMk/>
          <pc:sldMk cId="1669706554" sldId="2147470014"/>
        </pc:sldMkLst>
      </pc:sldChg>
      <pc:sldChg chg="del">
        <pc:chgData name="Steve Emerson" userId="5bd34996-1b24-4ca3-b046-fe04cd3b35ab" providerId="ADAL" clId="{11B60094-5D36-9848-9F22-A78F4DFBADFE}" dt="2022-06-30T18:16:18.336" v="3597" actId="2696"/>
        <pc:sldMkLst>
          <pc:docMk/>
          <pc:sldMk cId="3140779461" sldId="2147470020"/>
        </pc:sldMkLst>
      </pc:sldChg>
      <pc:sldChg chg="addSp delSp modSp mod">
        <pc:chgData name="Steve Emerson" userId="5bd34996-1b24-4ca3-b046-fe04cd3b35ab" providerId="ADAL" clId="{11B60094-5D36-9848-9F22-A78F4DFBADFE}" dt="2022-07-06T13:40:14.131" v="9763" actId="1036"/>
        <pc:sldMkLst>
          <pc:docMk/>
          <pc:sldMk cId="3857002441" sldId="2147470021"/>
        </pc:sldMkLst>
        <pc:spChg chg="add mod">
          <ac:chgData name="Steve Emerson" userId="5bd34996-1b24-4ca3-b046-fe04cd3b35ab" providerId="ADAL" clId="{11B60094-5D36-9848-9F22-A78F4DFBADFE}" dt="2022-07-05T15:23:06.707" v="6734" actId="14100"/>
          <ac:spMkLst>
            <pc:docMk/>
            <pc:sldMk cId="3857002441" sldId="2147470021"/>
            <ac:spMk id="2" creationId="{9F5C9338-983D-7F92-1C1B-E29C01045F24}"/>
          </ac:spMkLst>
        </pc:spChg>
        <pc:spChg chg="add mod">
          <ac:chgData name="Steve Emerson" userId="5bd34996-1b24-4ca3-b046-fe04cd3b35ab" providerId="ADAL" clId="{11B60094-5D36-9848-9F22-A78F4DFBADFE}" dt="2022-07-06T13:40:14.131" v="9763" actId="1036"/>
          <ac:spMkLst>
            <pc:docMk/>
            <pc:sldMk cId="3857002441" sldId="2147470021"/>
            <ac:spMk id="5" creationId="{0C70D8B3-8F78-067B-A928-D3CF1F6FDB2E}"/>
          </ac:spMkLst>
        </pc:spChg>
        <pc:spChg chg="del">
          <ac:chgData name="Steve Emerson" userId="5bd34996-1b24-4ca3-b046-fe04cd3b35ab" providerId="ADAL" clId="{11B60094-5D36-9848-9F22-A78F4DFBADFE}" dt="2022-07-05T21:15:33.327" v="8421" actId="478"/>
          <ac:spMkLst>
            <pc:docMk/>
            <pc:sldMk cId="3857002441" sldId="2147470021"/>
            <ac:spMk id="5" creationId="{52A7E21C-FBE9-D4EF-F35B-04B9B5BF3AD3}"/>
          </ac:spMkLst>
        </pc:spChg>
        <pc:spChg chg="mod">
          <ac:chgData name="Steve Emerson" userId="5bd34996-1b24-4ca3-b046-fe04cd3b35ab" providerId="ADAL" clId="{11B60094-5D36-9848-9F22-A78F4DFBADFE}" dt="2022-06-30T13:06:00.355" v="244" actId="20577"/>
          <ac:spMkLst>
            <pc:docMk/>
            <pc:sldMk cId="3857002441" sldId="2147470021"/>
            <ac:spMk id="9" creationId="{00000000-0000-0000-0000-000000000000}"/>
          </ac:spMkLst>
        </pc:spChg>
        <pc:grpChg chg="add mod">
          <ac:chgData name="Steve Emerson" userId="5bd34996-1b24-4ca3-b046-fe04cd3b35ab" providerId="ADAL" clId="{11B60094-5D36-9848-9F22-A78F4DFBADFE}" dt="2022-07-06T13:40:14.131" v="9763" actId="1036"/>
          <ac:grpSpMkLst>
            <pc:docMk/>
            <pc:sldMk cId="3857002441" sldId="2147470021"/>
            <ac:grpSpMk id="6" creationId="{5A5710EA-00BB-34B9-428A-5A42CBA65544}"/>
          </ac:grpSpMkLst>
        </pc:grpChg>
        <pc:grpChg chg="mod">
          <ac:chgData name="Steve Emerson" userId="5bd34996-1b24-4ca3-b046-fe04cd3b35ab" providerId="ADAL" clId="{11B60094-5D36-9848-9F22-A78F4DFBADFE}" dt="2022-07-06T13:40:11.201" v="9761"/>
          <ac:grpSpMkLst>
            <pc:docMk/>
            <pc:sldMk cId="3857002441" sldId="2147470021"/>
            <ac:grpSpMk id="7" creationId="{CC20CA5C-11CD-A506-E92F-B85C9A7C8AA9}"/>
          </ac:grpSpMkLst>
        </pc:grpChg>
        <pc:graphicFrameChg chg="mod modGraphic">
          <ac:chgData name="Steve Emerson" userId="5bd34996-1b24-4ca3-b046-fe04cd3b35ab" providerId="ADAL" clId="{11B60094-5D36-9848-9F22-A78F4DFBADFE}" dt="2022-07-05T23:20:41.291" v="9108" actId="20577"/>
          <ac:graphicFrameMkLst>
            <pc:docMk/>
            <pc:sldMk cId="3857002441" sldId="2147470021"/>
            <ac:graphicFrameMk id="3" creationId="{FD576612-7E72-3A4E-9BB8-1F7C9CDCBC48}"/>
          </ac:graphicFrameMkLst>
        </pc:graphicFrameChg>
        <pc:picChg chg="mod">
          <ac:chgData name="Steve Emerson" userId="5bd34996-1b24-4ca3-b046-fe04cd3b35ab" providerId="ADAL" clId="{11B60094-5D36-9848-9F22-A78F4DFBADFE}" dt="2022-07-06T13:40:11.201" v="9761"/>
          <ac:picMkLst>
            <pc:docMk/>
            <pc:sldMk cId="3857002441" sldId="2147470021"/>
            <ac:picMk id="8" creationId="{011DA2EA-271D-F2D2-283B-96487234EB1B}"/>
          </ac:picMkLst>
        </pc:picChg>
        <pc:picChg chg="mod">
          <ac:chgData name="Steve Emerson" userId="5bd34996-1b24-4ca3-b046-fe04cd3b35ab" providerId="ADAL" clId="{11B60094-5D36-9848-9F22-A78F4DFBADFE}" dt="2022-07-06T13:40:11.201" v="9761"/>
          <ac:picMkLst>
            <pc:docMk/>
            <pc:sldMk cId="3857002441" sldId="2147470021"/>
            <ac:picMk id="11" creationId="{27A1B20E-A720-1554-77A1-26AAD43D97CE}"/>
          </ac:picMkLst>
        </pc:picChg>
        <pc:cxnChg chg="mod">
          <ac:chgData name="Steve Emerson" userId="5bd34996-1b24-4ca3-b046-fe04cd3b35ab" providerId="ADAL" clId="{11B60094-5D36-9848-9F22-A78F4DFBADFE}" dt="2022-07-06T13:40:11.201" v="9761"/>
          <ac:cxnSpMkLst>
            <pc:docMk/>
            <pc:sldMk cId="3857002441" sldId="2147470021"/>
            <ac:cxnSpMk id="10" creationId="{B3B65ADE-2E1D-78AB-A173-95FE7C361A8C}"/>
          </ac:cxnSpMkLst>
        </pc:cxnChg>
      </pc:sldChg>
      <pc:sldChg chg="del">
        <pc:chgData name="Steve Emerson" userId="5bd34996-1b24-4ca3-b046-fe04cd3b35ab" providerId="ADAL" clId="{11B60094-5D36-9848-9F22-A78F4DFBADFE}" dt="2022-06-30T18:16:18.336" v="3597" actId="2696"/>
        <pc:sldMkLst>
          <pc:docMk/>
          <pc:sldMk cId="1388213954" sldId="2147470022"/>
        </pc:sldMkLst>
      </pc:sldChg>
      <pc:sldChg chg="del mod modShow">
        <pc:chgData name="Steve Emerson" userId="5bd34996-1b24-4ca3-b046-fe04cd3b35ab" providerId="ADAL" clId="{11B60094-5D36-9848-9F22-A78F4DFBADFE}" dt="2022-06-30T18:15:57.513" v="3596" actId="2696"/>
        <pc:sldMkLst>
          <pc:docMk/>
          <pc:sldMk cId="2916986356" sldId="2147470024"/>
        </pc:sldMkLst>
      </pc:sldChg>
      <pc:sldChg chg="del mod modShow">
        <pc:chgData name="Steve Emerson" userId="5bd34996-1b24-4ca3-b046-fe04cd3b35ab" providerId="ADAL" clId="{11B60094-5D36-9848-9F22-A78F4DFBADFE}" dt="2022-06-30T18:15:57.513" v="3596" actId="2696"/>
        <pc:sldMkLst>
          <pc:docMk/>
          <pc:sldMk cId="2959011923" sldId="2147470025"/>
        </pc:sldMkLst>
      </pc:sldChg>
      <pc:sldChg chg="addSp delSp modSp mod">
        <pc:chgData name="Steve Emerson" userId="5bd34996-1b24-4ca3-b046-fe04cd3b35ab" providerId="ADAL" clId="{11B60094-5D36-9848-9F22-A78F4DFBADFE}" dt="2022-06-30T21:29:28.138" v="6197" actId="20577"/>
        <pc:sldMkLst>
          <pc:docMk/>
          <pc:sldMk cId="1620327210" sldId="2147470026"/>
        </pc:sldMkLst>
        <pc:spChg chg="mod">
          <ac:chgData name="Steve Emerson" userId="5bd34996-1b24-4ca3-b046-fe04cd3b35ab" providerId="ADAL" clId="{11B60094-5D36-9848-9F22-A78F4DFBADFE}" dt="2022-06-30T13:20:31.792" v="302" actId="20577"/>
          <ac:spMkLst>
            <pc:docMk/>
            <pc:sldMk cId="1620327210" sldId="2147470026"/>
            <ac:spMk id="3" creationId="{15C48B5A-C1B2-DE46-A80A-EB1B721EBEDD}"/>
          </ac:spMkLst>
        </pc:spChg>
        <pc:spChg chg="add del">
          <ac:chgData name="Steve Emerson" userId="5bd34996-1b24-4ca3-b046-fe04cd3b35ab" providerId="ADAL" clId="{11B60094-5D36-9848-9F22-A78F4DFBADFE}" dt="2022-06-30T20:09:31.704" v="4342" actId="478"/>
          <ac:spMkLst>
            <pc:docMk/>
            <pc:sldMk cId="1620327210" sldId="2147470026"/>
            <ac:spMk id="5" creationId="{19EDE2D2-62DA-91A2-E3E9-62A3034DE735}"/>
          </ac:spMkLst>
        </pc:spChg>
        <pc:spChg chg="mod">
          <ac:chgData name="Steve Emerson" userId="5bd34996-1b24-4ca3-b046-fe04cd3b35ab" providerId="ADAL" clId="{11B60094-5D36-9848-9F22-A78F4DFBADFE}" dt="2022-06-30T21:29:28.138" v="6197" actId="20577"/>
          <ac:spMkLst>
            <pc:docMk/>
            <pc:sldMk cId="1620327210" sldId="2147470026"/>
            <ac:spMk id="6" creationId="{4E9EB6BD-8B43-48F5-9AD6-9E3BDAA55C1A}"/>
          </ac:spMkLst>
        </pc:spChg>
        <pc:spChg chg="add del">
          <ac:chgData name="Steve Emerson" userId="5bd34996-1b24-4ca3-b046-fe04cd3b35ab" providerId="ADAL" clId="{11B60094-5D36-9848-9F22-A78F4DFBADFE}" dt="2022-06-30T20:09:56.303" v="4368" actId="478"/>
          <ac:spMkLst>
            <pc:docMk/>
            <pc:sldMk cId="1620327210" sldId="2147470026"/>
            <ac:spMk id="11" creationId="{72E89EC0-078B-8501-B86B-0A7DDF529441}"/>
          </ac:spMkLst>
        </pc:spChg>
        <pc:spChg chg="mod">
          <ac:chgData name="Steve Emerson" userId="5bd34996-1b24-4ca3-b046-fe04cd3b35ab" providerId="ADAL" clId="{11B60094-5D36-9848-9F22-A78F4DFBADFE}" dt="2022-06-30T20:02:25.366" v="4310" actId="20577"/>
          <ac:spMkLst>
            <pc:docMk/>
            <pc:sldMk cId="1620327210" sldId="2147470026"/>
            <ac:spMk id="14" creationId="{FB5148D7-6DDD-AA45-94E1-4515EDBEFB37}"/>
          </ac:spMkLst>
        </pc:spChg>
        <pc:spChg chg="del">
          <ac:chgData name="Steve Emerson" userId="5bd34996-1b24-4ca3-b046-fe04cd3b35ab" providerId="ADAL" clId="{11B60094-5D36-9848-9F22-A78F4DFBADFE}" dt="2022-06-30T19:15:40.945" v="3844" actId="478"/>
          <ac:spMkLst>
            <pc:docMk/>
            <pc:sldMk cId="1620327210" sldId="2147470026"/>
            <ac:spMk id="31" creationId="{18DE7F42-016E-B31A-96DE-2CE10B04B5D9}"/>
          </ac:spMkLst>
        </pc:spChg>
        <pc:spChg chg="mod">
          <ac:chgData name="Steve Emerson" userId="5bd34996-1b24-4ca3-b046-fe04cd3b35ab" providerId="ADAL" clId="{11B60094-5D36-9848-9F22-A78F4DFBADFE}" dt="2022-06-30T13:49:50.985" v="993" actId="207"/>
          <ac:spMkLst>
            <pc:docMk/>
            <pc:sldMk cId="1620327210" sldId="2147470026"/>
            <ac:spMk id="32" creationId="{2FE9B0FA-C49C-59C1-B178-53FCC10F5166}"/>
          </ac:spMkLst>
        </pc:spChg>
        <pc:spChg chg="del">
          <ac:chgData name="Steve Emerson" userId="5bd34996-1b24-4ca3-b046-fe04cd3b35ab" providerId="ADAL" clId="{11B60094-5D36-9848-9F22-A78F4DFBADFE}" dt="2022-06-30T20:08:39.203" v="4337" actId="478"/>
          <ac:spMkLst>
            <pc:docMk/>
            <pc:sldMk cId="1620327210" sldId="2147470026"/>
            <ac:spMk id="38" creationId="{115B57EF-2662-D677-4D55-312E0643EEED}"/>
          </ac:spMkLst>
        </pc:spChg>
        <pc:spChg chg="mod">
          <ac:chgData name="Steve Emerson" userId="5bd34996-1b24-4ca3-b046-fe04cd3b35ab" providerId="ADAL" clId="{11B60094-5D36-9848-9F22-A78F4DFBADFE}" dt="2022-06-30T19:59:55.714" v="4208" actId="1036"/>
          <ac:spMkLst>
            <pc:docMk/>
            <pc:sldMk cId="1620327210" sldId="2147470026"/>
            <ac:spMk id="52" creationId="{94B2C69B-1EDF-446B-9C52-44FBB213C800}"/>
          </ac:spMkLst>
        </pc:spChg>
        <pc:spChg chg="mod">
          <ac:chgData name="Steve Emerson" userId="5bd34996-1b24-4ca3-b046-fe04cd3b35ab" providerId="ADAL" clId="{11B60094-5D36-9848-9F22-A78F4DFBADFE}" dt="2022-06-30T20:00:11.120" v="4242" actId="1035"/>
          <ac:spMkLst>
            <pc:docMk/>
            <pc:sldMk cId="1620327210" sldId="2147470026"/>
            <ac:spMk id="53" creationId="{68203889-0BBA-4BB8-9C0C-CB1D4F4919EF}"/>
          </ac:spMkLst>
        </pc:spChg>
        <pc:spChg chg="mod">
          <ac:chgData name="Steve Emerson" userId="5bd34996-1b24-4ca3-b046-fe04cd3b35ab" providerId="ADAL" clId="{11B60094-5D36-9848-9F22-A78F4DFBADFE}" dt="2022-06-30T20:09:59.838" v="4374" actId="1035"/>
          <ac:spMkLst>
            <pc:docMk/>
            <pc:sldMk cId="1620327210" sldId="2147470026"/>
            <ac:spMk id="54" creationId="{B7E9D954-C5BB-4C4C-B726-E380A8924062}"/>
          </ac:spMkLst>
        </pc:spChg>
        <pc:grpChg chg="del">
          <ac:chgData name="Steve Emerson" userId="5bd34996-1b24-4ca3-b046-fe04cd3b35ab" providerId="ADAL" clId="{11B60094-5D36-9848-9F22-A78F4DFBADFE}" dt="2022-06-30T20:11:03.803" v="4375" actId="478"/>
          <ac:grpSpMkLst>
            <pc:docMk/>
            <pc:sldMk cId="1620327210" sldId="2147470026"/>
            <ac:grpSpMk id="12" creationId="{0FAFD7C9-F5B0-535C-C6B3-767EFCA02E8A}"/>
          </ac:grpSpMkLst>
        </pc:grpChg>
        <pc:grpChg chg="del">
          <ac:chgData name="Steve Emerson" userId="5bd34996-1b24-4ca3-b046-fe04cd3b35ab" providerId="ADAL" clId="{11B60094-5D36-9848-9F22-A78F4DFBADFE}" dt="2022-06-30T13:47:46.037" v="970" actId="478"/>
          <ac:grpSpMkLst>
            <pc:docMk/>
            <pc:sldMk cId="1620327210" sldId="2147470026"/>
            <ac:grpSpMk id="33" creationId="{CCE3625B-F935-784C-1513-71A7998BAF94}"/>
          </ac:grpSpMkLst>
        </pc:grpChg>
        <pc:grpChg chg="add del">
          <ac:chgData name="Steve Emerson" userId="5bd34996-1b24-4ca3-b046-fe04cd3b35ab" providerId="ADAL" clId="{11B60094-5D36-9848-9F22-A78F4DFBADFE}" dt="2022-06-30T21:26:50.928" v="6104" actId="478"/>
          <ac:grpSpMkLst>
            <pc:docMk/>
            <pc:sldMk cId="1620327210" sldId="2147470026"/>
            <ac:grpSpMk id="59" creationId="{CD31901B-F13F-4D73-9159-5D154E1A1C56}"/>
          </ac:grpSpMkLst>
        </pc:grpChg>
        <pc:picChg chg="add del mod">
          <ac:chgData name="Steve Emerson" userId="5bd34996-1b24-4ca3-b046-fe04cd3b35ab" providerId="ADAL" clId="{11B60094-5D36-9848-9F22-A78F4DFBADFE}" dt="2022-06-30T20:15:30.900" v="4396" actId="478"/>
          <ac:picMkLst>
            <pc:docMk/>
            <pc:sldMk cId="1620327210" sldId="2147470026"/>
            <ac:picMk id="2" creationId="{07B83054-4E8A-CFC1-1C5C-4DB7D83E69B3}"/>
          </ac:picMkLst>
        </pc:picChg>
        <pc:picChg chg="add mod">
          <ac:chgData name="Steve Emerson" userId="5bd34996-1b24-4ca3-b046-fe04cd3b35ab" providerId="ADAL" clId="{11B60094-5D36-9848-9F22-A78F4DFBADFE}" dt="2022-06-30T20:12:56.289" v="4387" actId="167"/>
          <ac:picMkLst>
            <pc:docMk/>
            <pc:sldMk cId="1620327210" sldId="2147470026"/>
            <ac:picMk id="4" creationId="{0EA2B6EF-F21A-9A79-DBA5-B0D861F97E9B}"/>
          </ac:picMkLst>
        </pc:picChg>
        <pc:picChg chg="add del">
          <ac:chgData name="Steve Emerson" userId="5bd34996-1b24-4ca3-b046-fe04cd3b35ab" providerId="ADAL" clId="{11B60094-5D36-9848-9F22-A78F4DFBADFE}" dt="2022-06-30T20:09:33.204" v="4343" actId="478"/>
          <ac:picMkLst>
            <pc:docMk/>
            <pc:sldMk cId="1620327210" sldId="2147470026"/>
            <ac:picMk id="28" creationId="{F98A1334-8A6F-4570-A663-5FD5F463F6D9}"/>
          </ac:picMkLst>
        </pc:picChg>
        <pc:cxnChg chg="del topLvl">
          <ac:chgData name="Steve Emerson" userId="5bd34996-1b24-4ca3-b046-fe04cd3b35ab" providerId="ADAL" clId="{11B60094-5D36-9848-9F22-A78F4DFBADFE}" dt="2022-06-30T20:11:07.903" v="4376" actId="478"/>
          <ac:cxnSpMkLst>
            <pc:docMk/>
            <pc:sldMk cId="1620327210" sldId="2147470026"/>
            <ac:cxnSpMk id="8" creationId="{415971F7-E516-41A8-5D89-C1C1CE645BD8}"/>
          </ac:cxnSpMkLst>
        </pc:cxnChg>
        <pc:cxnChg chg="del topLvl">
          <ac:chgData name="Steve Emerson" userId="5bd34996-1b24-4ca3-b046-fe04cd3b35ab" providerId="ADAL" clId="{11B60094-5D36-9848-9F22-A78F4DFBADFE}" dt="2022-06-30T20:11:03.803" v="4375" actId="478"/>
          <ac:cxnSpMkLst>
            <pc:docMk/>
            <pc:sldMk cId="1620327210" sldId="2147470026"/>
            <ac:cxnSpMk id="10" creationId="{BC108245-3726-F05C-D0F0-578ED70644AB}"/>
          </ac:cxnSpMkLst>
        </pc:cxnChg>
      </pc:sldChg>
      <pc:sldChg chg="modSp mod">
        <pc:chgData name="Steve Emerson" userId="5bd34996-1b24-4ca3-b046-fe04cd3b35ab" providerId="ADAL" clId="{11B60094-5D36-9848-9F22-A78F4DFBADFE}" dt="2022-07-05T21:16:40.184" v="8436" actId="20577"/>
        <pc:sldMkLst>
          <pc:docMk/>
          <pc:sldMk cId="1870836676" sldId="2147470027"/>
        </pc:sldMkLst>
        <pc:spChg chg="mod">
          <ac:chgData name="Steve Emerson" userId="5bd34996-1b24-4ca3-b046-fe04cd3b35ab" providerId="ADAL" clId="{11B60094-5D36-9848-9F22-A78F4DFBADFE}" dt="2022-06-30T13:21:15.698" v="320"/>
          <ac:spMkLst>
            <pc:docMk/>
            <pc:sldMk cId="1870836676" sldId="2147470027"/>
            <ac:spMk id="4" creationId="{A3F60978-78EB-894F-8579-EE52C1210074}"/>
          </ac:spMkLst>
        </pc:spChg>
        <pc:spChg chg="mod">
          <ac:chgData name="Steve Emerson" userId="5bd34996-1b24-4ca3-b046-fe04cd3b35ab" providerId="ADAL" clId="{11B60094-5D36-9848-9F22-A78F4DFBADFE}" dt="2022-06-30T20:21:32.341" v="4408" actId="207"/>
          <ac:spMkLst>
            <pc:docMk/>
            <pc:sldMk cId="1870836676" sldId="2147470027"/>
            <ac:spMk id="10" creationId="{E9055151-BE65-7040-9167-7495C7BF839E}"/>
          </ac:spMkLst>
        </pc:spChg>
        <pc:spChg chg="mod">
          <ac:chgData name="Steve Emerson" userId="5bd34996-1b24-4ca3-b046-fe04cd3b35ab" providerId="ADAL" clId="{11B60094-5D36-9848-9F22-A78F4DFBADFE}" dt="2022-07-05T21:13:08.085" v="8287" actId="20577"/>
          <ac:spMkLst>
            <pc:docMk/>
            <pc:sldMk cId="1870836676" sldId="2147470027"/>
            <ac:spMk id="17" creationId="{156F4F0D-9AF0-52BB-9C44-F86033CE18BB}"/>
          </ac:spMkLst>
        </pc:spChg>
        <pc:spChg chg="mod">
          <ac:chgData name="Steve Emerson" userId="5bd34996-1b24-4ca3-b046-fe04cd3b35ab" providerId="ADAL" clId="{11B60094-5D36-9848-9F22-A78F4DFBADFE}" dt="2022-07-05T21:16:40.184" v="8436" actId="20577"/>
          <ac:spMkLst>
            <pc:docMk/>
            <pc:sldMk cId="1870836676" sldId="2147470027"/>
            <ac:spMk id="19" creationId="{FE251D04-D99E-B6F9-CEAC-A165D4834215}"/>
          </ac:spMkLst>
        </pc:spChg>
        <pc:spChg chg="mod">
          <ac:chgData name="Steve Emerson" userId="5bd34996-1b24-4ca3-b046-fe04cd3b35ab" providerId="ADAL" clId="{11B60094-5D36-9848-9F22-A78F4DFBADFE}" dt="2022-06-30T20:24:11.296" v="4561" actId="20577"/>
          <ac:spMkLst>
            <pc:docMk/>
            <pc:sldMk cId="1870836676" sldId="2147470027"/>
            <ac:spMk id="20" creationId="{6742E768-3F87-45F3-AA52-012F4E830B87}"/>
          </ac:spMkLst>
        </pc:spChg>
      </pc:sldChg>
      <pc:sldChg chg="modSp mod">
        <pc:chgData name="Steve Emerson" userId="5bd34996-1b24-4ca3-b046-fe04cd3b35ab" providerId="ADAL" clId="{11B60094-5D36-9848-9F22-A78F4DFBADFE}" dt="2022-07-08T11:24:17.377" v="9828"/>
        <pc:sldMkLst>
          <pc:docMk/>
          <pc:sldMk cId="4161360138" sldId="2147470029"/>
        </pc:sldMkLst>
        <pc:spChg chg="mod">
          <ac:chgData name="Steve Emerson" userId="5bd34996-1b24-4ca3-b046-fe04cd3b35ab" providerId="ADAL" clId="{11B60094-5D36-9848-9F22-A78F4DFBADFE}" dt="2022-06-30T13:21:22.615" v="321"/>
          <ac:spMkLst>
            <pc:docMk/>
            <pc:sldMk cId="4161360138" sldId="2147470029"/>
            <ac:spMk id="2" creationId="{00000000-0000-0000-0000-000000000000}"/>
          </ac:spMkLst>
        </pc:spChg>
        <pc:spChg chg="mod">
          <ac:chgData name="Steve Emerson" userId="5bd34996-1b24-4ca3-b046-fe04cd3b35ab" providerId="ADAL" clId="{11B60094-5D36-9848-9F22-A78F4DFBADFE}" dt="2022-07-05T21:17:01.070" v="8437" actId="403"/>
          <ac:spMkLst>
            <pc:docMk/>
            <pc:sldMk cId="4161360138" sldId="2147470029"/>
            <ac:spMk id="3" creationId="{64AD5CC2-2B59-D54C-6BF9-DFE8366E4D97}"/>
          </ac:spMkLst>
        </pc:spChg>
        <pc:spChg chg="mod">
          <ac:chgData name="Steve Emerson" userId="5bd34996-1b24-4ca3-b046-fe04cd3b35ab" providerId="ADAL" clId="{11B60094-5D36-9848-9F22-A78F4DFBADFE}" dt="2022-07-05T21:17:01.070" v="8437" actId="403"/>
          <ac:spMkLst>
            <pc:docMk/>
            <pc:sldMk cId="4161360138" sldId="2147470029"/>
            <ac:spMk id="13" creationId="{04F44817-44B2-82CB-0A69-413DCE4481C4}"/>
          </ac:spMkLst>
        </pc:spChg>
        <pc:spChg chg="mod">
          <ac:chgData name="Steve Emerson" userId="5bd34996-1b24-4ca3-b046-fe04cd3b35ab" providerId="ADAL" clId="{11B60094-5D36-9848-9F22-A78F4DFBADFE}" dt="2022-07-05T21:17:01.070" v="8437" actId="403"/>
          <ac:spMkLst>
            <pc:docMk/>
            <pc:sldMk cId="4161360138" sldId="2147470029"/>
            <ac:spMk id="14" creationId="{E852459E-0F56-ADD7-C16A-9A382670728D}"/>
          </ac:spMkLst>
        </pc:spChg>
        <pc:spChg chg="mod">
          <ac:chgData name="Steve Emerson" userId="5bd34996-1b24-4ca3-b046-fe04cd3b35ab" providerId="ADAL" clId="{11B60094-5D36-9848-9F22-A78F4DFBADFE}" dt="2022-07-08T11:24:17.377" v="9828"/>
          <ac:spMkLst>
            <pc:docMk/>
            <pc:sldMk cId="4161360138" sldId="2147470029"/>
            <ac:spMk id="16" creationId="{00000000-0000-0000-0000-000000000000}"/>
          </ac:spMkLst>
        </pc:spChg>
        <pc:spChg chg="mod">
          <ac:chgData name="Steve Emerson" userId="5bd34996-1b24-4ca3-b046-fe04cd3b35ab" providerId="ADAL" clId="{11B60094-5D36-9848-9F22-A78F4DFBADFE}" dt="2022-06-30T20:51:29.447" v="5294" actId="1035"/>
          <ac:spMkLst>
            <pc:docMk/>
            <pc:sldMk cId="4161360138" sldId="2147470029"/>
            <ac:spMk id="19" creationId="{B93F838D-12C5-D24D-B9E9-FC605F8BDF7D}"/>
          </ac:spMkLst>
        </pc:spChg>
        <pc:spChg chg="mod">
          <ac:chgData name="Steve Emerson" userId="5bd34996-1b24-4ca3-b046-fe04cd3b35ab" providerId="ADAL" clId="{11B60094-5D36-9848-9F22-A78F4DFBADFE}" dt="2022-07-05T21:17:01.070" v="8437" actId="403"/>
          <ac:spMkLst>
            <pc:docMk/>
            <pc:sldMk cId="4161360138" sldId="2147470029"/>
            <ac:spMk id="23" creationId="{A581CE8F-ABCF-E1BF-F09E-6ABEE5FD523C}"/>
          </ac:spMkLst>
        </pc:spChg>
        <pc:spChg chg="mod">
          <ac:chgData name="Steve Emerson" userId="5bd34996-1b24-4ca3-b046-fe04cd3b35ab" providerId="ADAL" clId="{11B60094-5D36-9848-9F22-A78F4DFBADFE}" dt="2022-06-30T20:51:29.447" v="5294" actId="1035"/>
          <ac:spMkLst>
            <pc:docMk/>
            <pc:sldMk cId="4161360138" sldId="2147470029"/>
            <ac:spMk id="25" creationId="{2ADED5BD-B490-D832-E5DC-444B2E3CBD4C}"/>
          </ac:spMkLst>
        </pc:spChg>
        <pc:spChg chg="mod">
          <ac:chgData name="Steve Emerson" userId="5bd34996-1b24-4ca3-b046-fe04cd3b35ab" providerId="ADAL" clId="{11B60094-5D36-9848-9F22-A78F4DFBADFE}" dt="2022-07-05T21:17:01.070" v="8437" actId="403"/>
          <ac:spMkLst>
            <pc:docMk/>
            <pc:sldMk cId="4161360138" sldId="2147470029"/>
            <ac:spMk id="26" creationId="{CEC0B5DF-0D02-E434-788F-426B0BEF771A}"/>
          </ac:spMkLst>
        </pc:spChg>
      </pc:sldChg>
      <pc:sldChg chg="del">
        <pc:chgData name="Steve Emerson" userId="5bd34996-1b24-4ca3-b046-fe04cd3b35ab" providerId="ADAL" clId="{11B60094-5D36-9848-9F22-A78F4DFBADFE}" dt="2022-06-30T18:16:30.060" v="3598" actId="2696"/>
        <pc:sldMkLst>
          <pc:docMk/>
          <pc:sldMk cId="2144639629" sldId="2147470031"/>
        </pc:sldMkLst>
      </pc:sldChg>
      <pc:sldChg chg="del">
        <pc:chgData name="Steve Emerson" userId="5bd34996-1b24-4ca3-b046-fe04cd3b35ab" providerId="ADAL" clId="{11B60094-5D36-9848-9F22-A78F4DFBADFE}" dt="2022-06-30T21:32:40.491" v="6285" actId="2696"/>
        <pc:sldMkLst>
          <pc:docMk/>
          <pc:sldMk cId="3719652726" sldId="2147470032"/>
        </pc:sldMkLst>
      </pc:sldChg>
      <pc:sldChg chg="del">
        <pc:chgData name="Steve Emerson" userId="5bd34996-1b24-4ca3-b046-fe04cd3b35ab" providerId="ADAL" clId="{11B60094-5D36-9848-9F22-A78F4DFBADFE}" dt="2022-06-30T21:24:40.141" v="5997" actId="2696"/>
        <pc:sldMkLst>
          <pc:docMk/>
          <pc:sldMk cId="834864534" sldId="2147470033"/>
        </pc:sldMkLst>
      </pc:sldChg>
      <pc:sldChg chg="del">
        <pc:chgData name="Steve Emerson" userId="5bd34996-1b24-4ca3-b046-fe04cd3b35ab" providerId="ADAL" clId="{11B60094-5D36-9848-9F22-A78F4DFBADFE}" dt="2022-06-30T21:24:38.588" v="5996" actId="2696"/>
        <pc:sldMkLst>
          <pc:docMk/>
          <pc:sldMk cId="1073997462" sldId="2147470034"/>
        </pc:sldMkLst>
      </pc:sldChg>
      <pc:sldChg chg="del">
        <pc:chgData name="Steve Emerson" userId="5bd34996-1b24-4ca3-b046-fe04cd3b35ab" providerId="ADAL" clId="{11B60094-5D36-9848-9F22-A78F4DFBADFE}" dt="2022-06-30T13:05:32.063" v="242" actId="2696"/>
        <pc:sldMkLst>
          <pc:docMk/>
          <pc:sldMk cId="235440408" sldId="2147470035"/>
        </pc:sldMkLst>
      </pc:sldChg>
      <pc:sldChg chg="addSp delSp modSp add mod">
        <pc:chgData name="Steve Emerson" userId="5bd34996-1b24-4ca3-b046-fe04cd3b35ab" providerId="ADAL" clId="{11B60094-5D36-9848-9F22-A78F4DFBADFE}" dt="2022-07-06T13:40:34.610" v="9766"/>
        <pc:sldMkLst>
          <pc:docMk/>
          <pc:sldMk cId="1516882041" sldId="2147470036"/>
        </pc:sldMkLst>
        <pc:spChg chg="add mod">
          <ac:chgData name="Steve Emerson" userId="5bd34996-1b24-4ca3-b046-fe04cd3b35ab" providerId="ADAL" clId="{11B60094-5D36-9848-9F22-A78F4DFBADFE}" dt="2022-07-06T13:40:34.610" v="9766"/>
          <ac:spMkLst>
            <pc:docMk/>
            <pc:sldMk cId="1516882041" sldId="2147470036"/>
            <ac:spMk id="4" creationId="{DB57357A-32DC-5D9A-2E3F-240E841E91A2}"/>
          </ac:spMkLst>
        </pc:spChg>
        <pc:spChg chg="del">
          <ac:chgData name="Steve Emerson" userId="5bd34996-1b24-4ca3-b046-fe04cd3b35ab" providerId="ADAL" clId="{11B60094-5D36-9848-9F22-A78F4DFBADFE}" dt="2022-07-05T21:15:43.572" v="8424" actId="478"/>
          <ac:spMkLst>
            <pc:docMk/>
            <pc:sldMk cId="1516882041" sldId="2147470036"/>
            <ac:spMk id="5" creationId="{52A7E21C-FBE9-D4EF-F35B-04B9B5BF3AD3}"/>
          </ac:spMkLst>
        </pc:spChg>
        <pc:spChg chg="mod">
          <ac:chgData name="Steve Emerson" userId="5bd34996-1b24-4ca3-b046-fe04cd3b35ab" providerId="ADAL" clId="{11B60094-5D36-9848-9F22-A78F4DFBADFE}" dt="2022-06-30T13:06:02.019" v="245" actId="20577"/>
          <ac:spMkLst>
            <pc:docMk/>
            <pc:sldMk cId="1516882041" sldId="2147470036"/>
            <ac:spMk id="9" creationId="{00000000-0000-0000-0000-000000000000}"/>
          </ac:spMkLst>
        </pc:spChg>
        <pc:graphicFrameChg chg="mod modGraphic">
          <ac:chgData name="Steve Emerson" userId="5bd34996-1b24-4ca3-b046-fe04cd3b35ab" providerId="ADAL" clId="{11B60094-5D36-9848-9F22-A78F4DFBADFE}" dt="2022-07-05T20:54:17.955" v="8282" actId="20577"/>
          <ac:graphicFrameMkLst>
            <pc:docMk/>
            <pc:sldMk cId="1516882041" sldId="2147470036"/>
            <ac:graphicFrameMk id="3" creationId="{FD576612-7E72-3A4E-9BB8-1F7C9CDCBC48}"/>
          </ac:graphicFrameMkLst>
        </pc:graphicFrameChg>
      </pc:sldChg>
      <pc:sldChg chg="addSp delSp modSp add mod">
        <pc:chgData name="Steve Emerson" userId="5bd34996-1b24-4ca3-b046-fe04cd3b35ab" providerId="ADAL" clId="{11B60094-5D36-9848-9F22-A78F4DFBADFE}" dt="2022-07-06T13:41:05.531" v="9770" actId="21"/>
        <pc:sldMkLst>
          <pc:docMk/>
          <pc:sldMk cId="2092010573" sldId="2147470037"/>
        </pc:sldMkLst>
        <pc:spChg chg="add mod">
          <ac:chgData name="Steve Emerson" userId="5bd34996-1b24-4ca3-b046-fe04cd3b35ab" providerId="ADAL" clId="{11B60094-5D36-9848-9F22-A78F4DFBADFE}" dt="2022-07-06T13:40:19.360" v="9765"/>
          <ac:spMkLst>
            <pc:docMk/>
            <pc:sldMk cId="2092010573" sldId="2147470037"/>
            <ac:spMk id="4" creationId="{5E48C3A4-0E28-1703-2A0A-FA92E7BF8711}"/>
          </ac:spMkLst>
        </pc:spChg>
        <pc:spChg chg="del">
          <ac:chgData name="Steve Emerson" userId="5bd34996-1b24-4ca3-b046-fe04cd3b35ab" providerId="ADAL" clId="{11B60094-5D36-9848-9F22-A78F4DFBADFE}" dt="2022-07-05T21:15:40.630" v="8423" actId="478"/>
          <ac:spMkLst>
            <pc:docMk/>
            <pc:sldMk cId="2092010573" sldId="2147470037"/>
            <ac:spMk id="5" creationId="{52A7E21C-FBE9-D4EF-F35B-04B9B5BF3AD3}"/>
          </ac:spMkLst>
        </pc:spChg>
        <pc:spChg chg="add del mod">
          <ac:chgData name="Steve Emerson" userId="5bd34996-1b24-4ca3-b046-fe04cd3b35ab" providerId="ADAL" clId="{11B60094-5D36-9848-9F22-A78F4DFBADFE}" dt="2022-07-06T13:41:05.531" v="9770" actId="21"/>
          <ac:spMkLst>
            <pc:docMk/>
            <pc:sldMk cId="2092010573" sldId="2147470037"/>
            <ac:spMk id="11" creationId="{697CFFF6-6DAC-B864-F6E5-CC797A6CD453}"/>
          </ac:spMkLst>
        </pc:spChg>
        <pc:grpChg chg="add mod">
          <ac:chgData name="Steve Emerson" userId="5bd34996-1b24-4ca3-b046-fe04cd3b35ab" providerId="ADAL" clId="{11B60094-5D36-9848-9F22-A78F4DFBADFE}" dt="2022-07-06T13:40:19.360" v="9765"/>
          <ac:grpSpMkLst>
            <pc:docMk/>
            <pc:sldMk cId="2092010573" sldId="2147470037"/>
            <ac:grpSpMk id="5" creationId="{D107B9F6-744E-985C-DB0A-6E789CE78D33}"/>
          </ac:grpSpMkLst>
        </pc:grpChg>
        <pc:grpChg chg="mod">
          <ac:chgData name="Steve Emerson" userId="5bd34996-1b24-4ca3-b046-fe04cd3b35ab" providerId="ADAL" clId="{11B60094-5D36-9848-9F22-A78F4DFBADFE}" dt="2022-07-06T13:40:19.360" v="9765"/>
          <ac:grpSpMkLst>
            <pc:docMk/>
            <pc:sldMk cId="2092010573" sldId="2147470037"/>
            <ac:grpSpMk id="6" creationId="{E6AE5E1D-C9B4-715C-E044-F896AA40F943}"/>
          </ac:grpSpMkLst>
        </pc:grpChg>
        <pc:grpChg chg="add del mod">
          <ac:chgData name="Steve Emerson" userId="5bd34996-1b24-4ca3-b046-fe04cd3b35ab" providerId="ADAL" clId="{11B60094-5D36-9848-9F22-A78F4DFBADFE}" dt="2022-07-06T13:41:05.531" v="9770" actId="21"/>
          <ac:grpSpMkLst>
            <pc:docMk/>
            <pc:sldMk cId="2092010573" sldId="2147470037"/>
            <ac:grpSpMk id="12" creationId="{1610E397-9095-F7F5-F7CA-000CBD6F7BCC}"/>
          </ac:grpSpMkLst>
        </pc:grpChg>
        <pc:grpChg chg="mod">
          <ac:chgData name="Steve Emerson" userId="5bd34996-1b24-4ca3-b046-fe04cd3b35ab" providerId="ADAL" clId="{11B60094-5D36-9848-9F22-A78F4DFBADFE}" dt="2022-07-06T13:40:56.653" v="9768"/>
          <ac:grpSpMkLst>
            <pc:docMk/>
            <pc:sldMk cId="2092010573" sldId="2147470037"/>
            <ac:grpSpMk id="13" creationId="{E0668A68-2F0E-4DFF-E070-E4E122704ADF}"/>
          </ac:grpSpMkLst>
        </pc:grpChg>
        <pc:graphicFrameChg chg="mod modGraphic">
          <ac:chgData name="Steve Emerson" userId="5bd34996-1b24-4ca3-b046-fe04cd3b35ab" providerId="ADAL" clId="{11B60094-5D36-9848-9F22-A78F4DFBADFE}" dt="2022-07-05T21:49:52.517" v="9039" actId="20577"/>
          <ac:graphicFrameMkLst>
            <pc:docMk/>
            <pc:sldMk cId="2092010573" sldId="2147470037"/>
            <ac:graphicFrameMk id="3" creationId="{FD576612-7E72-3A4E-9BB8-1F7C9CDCBC48}"/>
          </ac:graphicFrameMkLst>
        </pc:graphicFrameChg>
        <pc:picChg chg="mod">
          <ac:chgData name="Steve Emerson" userId="5bd34996-1b24-4ca3-b046-fe04cd3b35ab" providerId="ADAL" clId="{11B60094-5D36-9848-9F22-A78F4DFBADFE}" dt="2022-07-06T13:40:19.360" v="9765"/>
          <ac:picMkLst>
            <pc:docMk/>
            <pc:sldMk cId="2092010573" sldId="2147470037"/>
            <ac:picMk id="7" creationId="{5A098298-AA4F-B522-E387-D6A8F9A42F04}"/>
          </ac:picMkLst>
        </pc:picChg>
        <pc:picChg chg="mod">
          <ac:chgData name="Steve Emerson" userId="5bd34996-1b24-4ca3-b046-fe04cd3b35ab" providerId="ADAL" clId="{11B60094-5D36-9848-9F22-A78F4DFBADFE}" dt="2022-07-06T13:40:19.360" v="9765"/>
          <ac:picMkLst>
            <pc:docMk/>
            <pc:sldMk cId="2092010573" sldId="2147470037"/>
            <ac:picMk id="10" creationId="{AECB42F6-9E78-BCFF-80B3-AE5379C4F9AE}"/>
          </ac:picMkLst>
        </pc:picChg>
        <pc:picChg chg="mod">
          <ac:chgData name="Steve Emerson" userId="5bd34996-1b24-4ca3-b046-fe04cd3b35ab" providerId="ADAL" clId="{11B60094-5D36-9848-9F22-A78F4DFBADFE}" dt="2022-07-06T13:40:56.653" v="9768"/>
          <ac:picMkLst>
            <pc:docMk/>
            <pc:sldMk cId="2092010573" sldId="2147470037"/>
            <ac:picMk id="14" creationId="{79773842-7626-5F14-1034-13E64CEBE2D9}"/>
          </ac:picMkLst>
        </pc:picChg>
        <pc:picChg chg="mod">
          <ac:chgData name="Steve Emerson" userId="5bd34996-1b24-4ca3-b046-fe04cd3b35ab" providerId="ADAL" clId="{11B60094-5D36-9848-9F22-A78F4DFBADFE}" dt="2022-07-06T13:40:56.653" v="9768"/>
          <ac:picMkLst>
            <pc:docMk/>
            <pc:sldMk cId="2092010573" sldId="2147470037"/>
            <ac:picMk id="16" creationId="{3B5F7E0C-2136-FF5D-23C1-0888988C1AE6}"/>
          </ac:picMkLst>
        </pc:picChg>
        <pc:cxnChg chg="mod">
          <ac:chgData name="Steve Emerson" userId="5bd34996-1b24-4ca3-b046-fe04cd3b35ab" providerId="ADAL" clId="{11B60094-5D36-9848-9F22-A78F4DFBADFE}" dt="2022-07-06T13:40:19.360" v="9765"/>
          <ac:cxnSpMkLst>
            <pc:docMk/>
            <pc:sldMk cId="2092010573" sldId="2147470037"/>
            <ac:cxnSpMk id="8" creationId="{F89BEE5B-73F3-F8AA-C500-26EF980F3324}"/>
          </ac:cxnSpMkLst>
        </pc:cxnChg>
        <pc:cxnChg chg="mod">
          <ac:chgData name="Steve Emerson" userId="5bd34996-1b24-4ca3-b046-fe04cd3b35ab" providerId="ADAL" clId="{11B60094-5D36-9848-9F22-A78F4DFBADFE}" dt="2022-07-06T13:40:56.653" v="9768"/>
          <ac:cxnSpMkLst>
            <pc:docMk/>
            <pc:sldMk cId="2092010573" sldId="2147470037"/>
            <ac:cxnSpMk id="15" creationId="{E379302D-7F94-38BC-AC30-1CECD2DFA336}"/>
          </ac:cxnSpMkLst>
        </pc:cxnChg>
      </pc:sldChg>
      <pc:sldChg chg="addSp delSp modSp add mod">
        <pc:chgData name="Steve Emerson" userId="5bd34996-1b24-4ca3-b046-fe04cd3b35ab" providerId="ADAL" clId="{11B60094-5D36-9848-9F22-A78F4DFBADFE}" dt="2022-07-05T23:21:52.357" v="9111" actId="1038"/>
        <pc:sldMkLst>
          <pc:docMk/>
          <pc:sldMk cId="814906678" sldId="2147470038"/>
        </pc:sldMkLst>
        <pc:spChg chg="mod">
          <ac:chgData name="Steve Emerson" userId="5bd34996-1b24-4ca3-b046-fe04cd3b35ab" providerId="ADAL" clId="{11B60094-5D36-9848-9F22-A78F4DFBADFE}" dt="2022-06-30T16:08:14.267" v="1725"/>
          <ac:spMkLst>
            <pc:docMk/>
            <pc:sldMk cId="814906678" sldId="2147470038"/>
            <ac:spMk id="3" creationId="{15C48B5A-C1B2-DE46-A80A-EB1B721EBEDD}"/>
          </ac:spMkLst>
        </pc:spChg>
        <pc:spChg chg="del">
          <ac:chgData name="Steve Emerson" userId="5bd34996-1b24-4ca3-b046-fe04cd3b35ab" providerId="ADAL" clId="{11B60094-5D36-9848-9F22-A78F4DFBADFE}" dt="2022-06-30T20:54:24.600" v="5308" actId="478"/>
          <ac:spMkLst>
            <pc:docMk/>
            <pc:sldMk cId="814906678" sldId="2147470038"/>
            <ac:spMk id="5" creationId="{19EDE2D2-62DA-91A2-E3E9-62A3034DE735}"/>
          </ac:spMkLst>
        </pc:spChg>
        <pc:spChg chg="mod">
          <ac:chgData name="Steve Emerson" userId="5bd34996-1b24-4ca3-b046-fe04cd3b35ab" providerId="ADAL" clId="{11B60094-5D36-9848-9F22-A78F4DFBADFE}" dt="2022-06-30T21:06:37.211" v="5668" actId="20577"/>
          <ac:spMkLst>
            <pc:docMk/>
            <pc:sldMk cId="814906678" sldId="2147470038"/>
            <ac:spMk id="6" creationId="{4E9EB6BD-8B43-48F5-9AD6-9E3BDAA55C1A}"/>
          </ac:spMkLst>
        </pc:spChg>
        <pc:spChg chg="mod">
          <ac:chgData name="Steve Emerson" userId="5bd34996-1b24-4ca3-b046-fe04cd3b35ab" providerId="ADAL" clId="{11B60094-5D36-9848-9F22-A78F4DFBADFE}" dt="2022-06-30T21:14:05.196" v="5737" actId="20577"/>
          <ac:spMkLst>
            <pc:docMk/>
            <pc:sldMk cId="814906678" sldId="2147470038"/>
            <ac:spMk id="14" creationId="{FB5148D7-6DDD-AA45-94E1-4515EDBEFB37}"/>
          </ac:spMkLst>
        </pc:spChg>
        <pc:spChg chg="del">
          <ac:chgData name="Steve Emerson" userId="5bd34996-1b24-4ca3-b046-fe04cd3b35ab" providerId="ADAL" clId="{11B60094-5D36-9848-9F22-A78F4DFBADFE}" dt="2022-06-30T20:53:16.366" v="5296" actId="478"/>
          <ac:spMkLst>
            <pc:docMk/>
            <pc:sldMk cId="814906678" sldId="2147470038"/>
            <ac:spMk id="31" creationId="{18DE7F42-016E-B31A-96DE-2CE10B04B5D9}"/>
          </ac:spMkLst>
        </pc:spChg>
        <pc:spChg chg="mod">
          <ac:chgData name="Steve Emerson" userId="5bd34996-1b24-4ca3-b046-fe04cd3b35ab" providerId="ADAL" clId="{11B60094-5D36-9848-9F22-A78F4DFBADFE}" dt="2022-06-30T19:14:52.946" v="3839" actId="20577"/>
          <ac:spMkLst>
            <pc:docMk/>
            <pc:sldMk cId="814906678" sldId="2147470038"/>
            <ac:spMk id="32" creationId="{2FE9B0FA-C49C-59C1-B178-53FCC10F5166}"/>
          </ac:spMkLst>
        </pc:spChg>
        <pc:spChg chg="mod">
          <ac:chgData name="Steve Emerson" userId="5bd34996-1b24-4ca3-b046-fe04cd3b35ab" providerId="ADAL" clId="{11B60094-5D36-9848-9F22-A78F4DFBADFE}" dt="2022-07-05T23:21:52.357" v="9111" actId="1038"/>
          <ac:spMkLst>
            <pc:docMk/>
            <pc:sldMk cId="814906678" sldId="2147470038"/>
            <ac:spMk id="54" creationId="{B7E9D954-C5BB-4C4C-B726-E380A8924062}"/>
          </ac:spMkLst>
        </pc:spChg>
        <pc:spChg chg="mod">
          <ac:chgData name="Steve Emerson" userId="5bd34996-1b24-4ca3-b046-fe04cd3b35ab" providerId="ADAL" clId="{11B60094-5D36-9848-9F22-A78F4DFBADFE}" dt="2022-06-30T20:55:05.100" v="5311" actId="20577"/>
          <ac:spMkLst>
            <pc:docMk/>
            <pc:sldMk cId="814906678" sldId="2147470038"/>
            <ac:spMk id="60" creationId="{D7A9295A-B16A-4DC7-95B1-0050D5EFC9DD}"/>
          </ac:spMkLst>
        </pc:spChg>
        <pc:grpChg chg="del">
          <ac:chgData name="Steve Emerson" userId="5bd34996-1b24-4ca3-b046-fe04cd3b35ab" providerId="ADAL" clId="{11B60094-5D36-9848-9F22-A78F4DFBADFE}" dt="2022-06-30T20:54:47.713" v="5310" actId="478"/>
          <ac:grpSpMkLst>
            <pc:docMk/>
            <pc:sldMk cId="814906678" sldId="2147470038"/>
            <ac:grpSpMk id="12" creationId="{0FAFD7C9-F5B0-535C-C6B3-767EFCA02E8A}"/>
          </ac:grpSpMkLst>
        </pc:grpChg>
        <pc:grpChg chg="add mod">
          <ac:chgData name="Steve Emerson" userId="5bd34996-1b24-4ca3-b046-fe04cd3b35ab" providerId="ADAL" clId="{11B60094-5D36-9848-9F22-A78F4DFBADFE}" dt="2022-06-30T19:14:55.076" v="3840"/>
          <ac:grpSpMkLst>
            <pc:docMk/>
            <pc:sldMk cId="814906678" sldId="2147470038"/>
            <ac:grpSpMk id="26" creationId="{02337311-5F4B-D8F9-1EB1-F323B9670AC8}"/>
          </ac:grpSpMkLst>
        </pc:grpChg>
        <pc:grpChg chg="mod">
          <ac:chgData name="Steve Emerson" userId="5bd34996-1b24-4ca3-b046-fe04cd3b35ab" providerId="ADAL" clId="{11B60094-5D36-9848-9F22-A78F4DFBADFE}" dt="2022-06-30T19:14:55.076" v="3840"/>
          <ac:grpSpMkLst>
            <pc:docMk/>
            <pc:sldMk cId="814906678" sldId="2147470038"/>
            <ac:grpSpMk id="27" creationId="{95840C2F-5F7A-29EE-FA53-F345491AD728}"/>
          </ac:grpSpMkLst>
        </pc:grpChg>
        <pc:grpChg chg="del">
          <ac:chgData name="Steve Emerson" userId="5bd34996-1b24-4ca3-b046-fe04cd3b35ab" providerId="ADAL" clId="{11B60094-5D36-9848-9F22-A78F4DFBADFE}" dt="2022-06-30T20:55:06.359" v="5312" actId="478"/>
          <ac:grpSpMkLst>
            <pc:docMk/>
            <pc:sldMk cId="814906678" sldId="2147470038"/>
            <ac:grpSpMk id="59" creationId="{CD31901B-F13F-4D73-9159-5D154E1A1C56}"/>
          </ac:grpSpMkLst>
        </pc:grpChg>
        <pc:picChg chg="add mod">
          <ac:chgData name="Steve Emerson" userId="5bd34996-1b24-4ca3-b046-fe04cd3b35ab" providerId="ADAL" clId="{11B60094-5D36-9848-9F22-A78F4DFBADFE}" dt="2022-06-30T20:54:20.400" v="5307" actId="14100"/>
          <ac:picMkLst>
            <pc:docMk/>
            <pc:sldMk cId="814906678" sldId="2147470038"/>
            <ac:picMk id="2" creationId="{2737B042-54CC-6388-6C0A-864F6B43F10F}"/>
          </ac:picMkLst>
        </pc:picChg>
        <pc:picChg chg="add del mod">
          <ac:chgData name="Steve Emerson" userId="5bd34996-1b24-4ca3-b046-fe04cd3b35ab" providerId="ADAL" clId="{11B60094-5D36-9848-9F22-A78F4DFBADFE}" dt="2022-06-30T21:27:16.591" v="6106" actId="478"/>
          <ac:picMkLst>
            <pc:docMk/>
            <pc:sldMk cId="814906678" sldId="2147470038"/>
            <ac:picMk id="4" creationId="{D0051628-4167-DD89-6ED5-8C9D58EE4FE9}"/>
          </ac:picMkLst>
        </pc:picChg>
        <pc:picChg chg="del">
          <ac:chgData name="Steve Emerson" userId="5bd34996-1b24-4ca3-b046-fe04cd3b35ab" providerId="ADAL" clId="{11B60094-5D36-9848-9F22-A78F4DFBADFE}" dt="2022-06-30T20:54:26.204" v="5309" actId="478"/>
          <ac:picMkLst>
            <pc:docMk/>
            <pc:sldMk cId="814906678" sldId="2147470038"/>
            <ac:picMk id="28" creationId="{F98A1334-8A6F-4570-A663-5FD5F463F6D9}"/>
          </ac:picMkLst>
        </pc:picChg>
        <pc:picChg chg="mod">
          <ac:chgData name="Steve Emerson" userId="5bd34996-1b24-4ca3-b046-fe04cd3b35ab" providerId="ADAL" clId="{11B60094-5D36-9848-9F22-A78F4DFBADFE}" dt="2022-06-30T19:14:55.076" v="3840"/>
          <ac:picMkLst>
            <pc:docMk/>
            <pc:sldMk cId="814906678" sldId="2147470038"/>
            <ac:picMk id="29" creationId="{D37EFBFA-0784-62DD-A486-90B0D1A1508A}"/>
          </ac:picMkLst>
        </pc:picChg>
        <pc:picChg chg="mod">
          <ac:chgData name="Steve Emerson" userId="5bd34996-1b24-4ca3-b046-fe04cd3b35ab" providerId="ADAL" clId="{11B60094-5D36-9848-9F22-A78F4DFBADFE}" dt="2022-06-30T19:14:55.076" v="3840"/>
          <ac:picMkLst>
            <pc:docMk/>
            <pc:sldMk cId="814906678" sldId="2147470038"/>
            <ac:picMk id="33" creationId="{135AB032-CBB1-0670-F7C9-F044755A19F3}"/>
          </ac:picMkLst>
        </pc:picChg>
        <pc:cxnChg chg="del">
          <ac:chgData name="Steve Emerson" userId="5bd34996-1b24-4ca3-b046-fe04cd3b35ab" providerId="ADAL" clId="{11B60094-5D36-9848-9F22-A78F4DFBADFE}" dt="2022-06-30T20:53:47.101" v="5297" actId="478"/>
          <ac:cxnSpMkLst>
            <pc:docMk/>
            <pc:sldMk cId="814906678" sldId="2147470038"/>
            <ac:cxnSpMk id="8" creationId="{415971F7-E516-41A8-5D89-C1C1CE645BD8}"/>
          </ac:cxnSpMkLst>
        </pc:cxnChg>
        <pc:cxnChg chg="del">
          <ac:chgData name="Steve Emerson" userId="5bd34996-1b24-4ca3-b046-fe04cd3b35ab" providerId="ADAL" clId="{11B60094-5D36-9848-9F22-A78F4DFBADFE}" dt="2022-06-30T20:53:49.650" v="5298" actId="478"/>
          <ac:cxnSpMkLst>
            <pc:docMk/>
            <pc:sldMk cId="814906678" sldId="2147470038"/>
            <ac:cxnSpMk id="10" creationId="{BC108245-3726-F05C-D0F0-578ED70644AB}"/>
          </ac:cxnSpMkLst>
        </pc:cxnChg>
        <pc:cxnChg chg="mod">
          <ac:chgData name="Steve Emerson" userId="5bd34996-1b24-4ca3-b046-fe04cd3b35ab" providerId="ADAL" clId="{11B60094-5D36-9848-9F22-A78F4DFBADFE}" dt="2022-06-30T19:14:55.076" v="3840"/>
          <ac:cxnSpMkLst>
            <pc:docMk/>
            <pc:sldMk cId="814906678" sldId="2147470038"/>
            <ac:cxnSpMk id="30" creationId="{7AE75719-97FB-C127-A63C-21BE6E82DA0D}"/>
          </ac:cxnSpMkLst>
        </pc:cxnChg>
      </pc:sldChg>
      <pc:sldChg chg="modSp add mod replId">
        <pc:chgData name="Steve Emerson" userId="5bd34996-1b24-4ca3-b046-fe04cd3b35ab" providerId="ADAL" clId="{11B60094-5D36-9848-9F22-A78F4DFBADFE}" dt="2022-07-05T21:17:20.949" v="8438" actId="20577"/>
        <pc:sldMkLst>
          <pc:docMk/>
          <pc:sldMk cId="1823479068" sldId="2147470039"/>
        </pc:sldMkLst>
        <pc:spChg chg="mod">
          <ac:chgData name="Steve Emerson" userId="5bd34996-1b24-4ca3-b046-fe04cd3b35ab" providerId="ADAL" clId="{11B60094-5D36-9848-9F22-A78F4DFBADFE}" dt="2022-06-30T16:08:18.613" v="1726"/>
          <ac:spMkLst>
            <pc:docMk/>
            <pc:sldMk cId="1823479068" sldId="2147470039"/>
            <ac:spMk id="4" creationId="{A3F60978-78EB-894F-8579-EE52C1210074}"/>
          </ac:spMkLst>
        </pc:spChg>
        <pc:spChg chg="mod">
          <ac:chgData name="Steve Emerson" userId="5bd34996-1b24-4ca3-b046-fe04cd3b35ab" providerId="ADAL" clId="{11B60094-5D36-9848-9F22-A78F4DFBADFE}" dt="2022-06-30T21:11:51.072" v="5725" actId="255"/>
          <ac:spMkLst>
            <pc:docMk/>
            <pc:sldMk cId="1823479068" sldId="2147470039"/>
            <ac:spMk id="10" creationId="{E9055151-BE65-7040-9167-7495C7BF839E}"/>
          </ac:spMkLst>
        </pc:spChg>
        <pc:spChg chg="mod">
          <ac:chgData name="Steve Emerson" userId="5bd34996-1b24-4ca3-b046-fe04cd3b35ab" providerId="ADAL" clId="{11B60094-5D36-9848-9F22-A78F4DFBADFE}" dt="2022-07-05T21:13:01.485" v="8286" actId="20577"/>
          <ac:spMkLst>
            <pc:docMk/>
            <pc:sldMk cId="1823479068" sldId="2147470039"/>
            <ac:spMk id="17" creationId="{156F4F0D-9AF0-52BB-9C44-F86033CE18BB}"/>
          </ac:spMkLst>
        </pc:spChg>
        <pc:spChg chg="mod">
          <ac:chgData name="Steve Emerson" userId="5bd34996-1b24-4ca3-b046-fe04cd3b35ab" providerId="ADAL" clId="{11B60094-5D36-9848-9F22-A78F4DFBADFE}" dt="2022-07-05T21:17:20.949" v="8438" actId="20577"/>
          <ac:spMkLst>
            <pc:docMk/>
            <pc:sldMk cId="1823479068" sldId="2147470039"/>
            <ac:spMk id="19" creationId="{FE251D04-D99E-B6F9-CEAC-A165D4834215}"/>
          </ac:spMkLst>
        </pc:spChg>
        <pc:spChg chg="mod">
          <ac:chgData name="Steve Emerson" userId="5bd34996-1b24-4ca3-b046-fe04cd3b35ab" providerId="ADAL" clId="{11B60094-5D36-9848-9F22-A78F4DFBADFE}" dt="2022-06-30T21:16:07.942" v="5798" actId="20577"/>
          <ac:spMkLst>
            <pc:docMk/>
            <pc:sldMk cId="1823479068" sldId="2147470039"/>
            <ac:spMk id="20" creationId="{6742E768-3F87-45F3-AA52-012F4E830B87}"/>
          </ac:spMkLst>
        </pc:spChg>
      </pc:sldChg>
      <pc:sldChg chg="modSp add mod replId">
        <pc:chgData name="Steve Emerson" userId="5bd34996-1b24-4ca3-b046-fe04cd3b35ab" providerId="ADAL" clId="{11B60094-5D36-9848-9F22-A78F4DFBADFE}" dt="2022-07-08T11:23:59.633" v="9827"/>
        <pc:sldMkLst>
          <pc:docMk/>
          <pc:sldMk cId="4179205753" sldId="2147470040"/>
        </pc:sldMkLst>
        <pc:spChg chg="mod">
          <ac:chgData name="Steve Emerson" userId="5bd34996-1b24-4ca3-b046-fe04cd3b35ab" providerId="ADAL" clId="{11B60094-5D36-9848-9F22-A78F4DFBADFE}" dt="2022-06-30T16:08:26.745" v="1728" actId="20577"/>
          <ac:spMkLst>
            <pc:docMk/>
            <pc:sldMk cId="4179205753" sldId="2147470040"/>
            <ac:spMk id="2" creationId="{00000000-0000-0000-0000-000000000000}"/>
          </ac:spMkLst>
        </pc:spChg>
        <pc:spChg chg="mod">
          <ac:chgData name="Steve Emerson" userId="5bd34996-1b24-4ca3-b046-fe04cd3b35ab" providerId="ADAL" clId="{11B60094-5D36-9848-9F22-A78F4DFBADFE}" dt="2022-07-05T23:30:42.808" v="9475" actId="20577"/>
          <ac:spMkLst>
            <pc:docMk/>
            <pc:sldMk cId="4179205753" sldId="2147470040"/>
            <ac:spMk id="3" creationId="{64AD5CC2-2B59-D54C-6BF9-DFE8366E4D97}"/>
          </ac:spMkLst>
        </pc:spChg>
        <pc:spChg chg="mod">
          <ac:chgData name="Steve Emerson" userId="5bd34996-1b24-4ca3-b046-fe04cd3b35ab" providerId="ADAL" clId="{11B60094-5D36-9848-9F22-A78F4DFBADFE}" dt="2022-07-05T21:17:56.839" v="8439" actId="255"/>
          <ac:spMkLst>
            <pc:docMk/>
            <pc:sldMk cId="4179205753" sldId="2147470040"/>
            <ac:spMk id="13" creationId="{04F44817-44B2-82CB-0A69-413DCE4481C4}"/>
          </ac:spMkLst>
        </pc:spChg>
        <pc:spChg chg="mod">
          <ac:chgData name="Steve Emerson" userId="5bd34996-1b24-4ca3-b046-fe04cd3b35ab" providerId="ADAL" clId="{11B60094-5D36-9848-9F22-A78F4DFBADFE}" dt="2022-07-05T21:17:56.839" v="8439" actId="255"/>
          <ac:spMkLst>
            <pc:docMk/>
            <pc:sldMk cId="4179205753" sldId="2147470040"/>
            <ac:spMk id="14" creationId="{E852459E-0F56-ADD7-C16A-9A382670728D}"/>
          </ac:spMkLst>
        </pc:spChg>
        <pc:spChg chg="mod">
          <ac:chgData name="Steve Emerson" userId="5bd34996-1b24-4ca3-b046-fe04cd3b35ab" providerId="ADAL" clId="{11B60094-5D36-9848-9F22-A78F4DFBADFE}" dt="2022-07-08T11:23:59.633" v="9827"/>
          <ac:spMkLst>
            <pc:docMk/>
            <pc:sldMk cId="4179205753" sldId="2147470040"/>
            <ac:spMk id="16" creationId="{00000000-0000-0000-0000-000000000000}"/>
          </ac:spMkLst>
        </pc:spChg>
        <pc:spChg chg="mod">
          <ac:chgData name="Steve Emerson" userId="5bd34996-1b24-4ca3-b046-fe04cd3b35ab" providerId="ADAL" clId="{11B60094-5D36-9848-9F22-A78F4DFBADFE}" dt="2022-07-05T21:17:56.839" v="8439" actId="255"/>
          <ac:spMkLst>
            <pc:docMk/>
            <pc:sldMk cId="4179205753" sldId="2147470040"/>
            <ac:spMk id="23" creationId="{A581CE8F-ABCF-E1BF-F09E-6ABEE5FD523C}"/>
          </ac:spMkLst>
        </pc:spChg>
        <pc:spChg chg="mod">
          <ac:chgData name="Steve Emerson" userId="5bd34996-1b24-4ca3-b046-fe04cd3b35ab" providerId="ADAL" clId="{11B60094-5D36-9848-9F22-A78F4DFBADFE}" dt="2022-07-05T21:40:23.945" v="8825" actId="20577"/>
          <ac:spMkLst>
            <pc:docMk/>
            <pc:sldMk cId="4179205753" sldId="2147470040"/>
            <ac:spMk id="25" creationId="{2ADED5BD-B490-D832-E5DC-444B2E3CBD4C}"/>
          </ac:spMkLst>
        </pc:spChg>
        <pc:spChg chg="mod">
          <ac:chgData name="Steve Emerson" userId="5bd34996-1b24-4ca3-b046-fe04cd3b35ab" providerId="ADAL" clId="{11B60094-5D36-9848-9F22-A78F4DFBADFE}" dt="2022-07-05T21:17:56.839" v="8439" actId="255"/>
          <ac:spMkLst>
            <pc:docMk/>
            <pc:sldMk cId="4179205753" sldId="2147470040"/>
            <ac:spMk id="26" creationId="{CEC0B5DF-0D02-E434-788F-426B0BEF771A}"/>
          </ac:spMkLst>
        </pc:spChg>
      </pc:sldChg>
      <pc:sldChg chg="addSp delSp modSp add mod">
        <pc:chgData name="Steve Emerson" userId="5bd34996-1b24-4ca3-b046-fe04cd3b35ab" providerId="ADAL" clId="{11B60094-5D36-9848-9F22-A78F4DFBADFE}" dt="2022-07-06T13:40:17.450" v="9764"/>
        <pc:sldMkLst>
          <pc:docMk/>
          <pc:sldMk cId="3847564092" sldId="2147470041"/>
        </pc:sldMkLst>
        <pc:spChg chg="del">
          <ac:chgData name="Steve Emerson" userId="5bd34996-1b24-4ca3-b046-fe04cd3b35ab" providerId="ADAL" clId="{11B60094-5D36-9848-9F22-A78F4DFBADFE}" dt="2022-07-05T21:15:35.577" v="8422" actId="478"/>
          <ac:spMkLst>
            <pc:docMk/>
            <pc:sldMk cId="3847564092" sldId="2147470041"/>
            <ac:spMk id="5" creationId="{52A7E21C-FBE9-D4EF-F35B-04B9B5BF3AD3}"/>
          </ac:spMkLst>
        </pc:spChg>
        <pc:spChg chg="add mod">
          <ac:chgData name="Steve Emerson" userId="5bd34996-1b24-4ca3-b046-fe04cd3b35ab" providerId="ADAL" clId="{11B60094-5D36-9848-9F22-A78F4DFBADFE}" dt="2022-07-06T13:40:17.450" v="9764"/>
          <ac:spMkLst>
            <pc:docMk/>
            <pc:sldMk cId="3847564092" sldId="2147470041"/>
            <ac:spMk id="5" creationId="{BCED9183-460F-A6F7-CFCF-A74C44DE32CC}"/>
          </ac:spMkLst>
        </pc:spChg>
        <pc:spChg chg="add mod">
          <ac:chgData name="Steve Emerson" userId="5bd34996-1b24-4ca3-b046-fe04cd3b35ab" providerId="ADAL" clId="{11B60094-5D36-9848-9F22-A78F4DFBADFE}" dt="2022-07-05T15:23:00.964" v="6729" actId="20577"/>
          <ac:spMkLst>
            <pc:docMk/>
            <pc:sldMk cId="3847564092" sldId="2147470041"/>
            <ac:spMk id="6" creationId="{99199027-581F-898F-97F6-F7C40B48B086}"/>
          </ac:spMkLst>
        </pc:spChg>
        <pc:grpChg chg="add mod">
          <ac:chgData name="Steve Emerson" userId="5bd34996-1b24-4ca3-b046-fe04cd3b35ab" providerId="ADAL" clId="{11B60094-5D36-9848-9F22-A78F4DFBADFE}" dt="2022-07-06T13:40:17.450" v="9764"/>
          <ac:grpSpMkLst>
            <pc:docMk/>
            <pc:sldMk cId="3847564092" sldId="2147470041"/>
            <ac:grpSpMk id="7" creationId="{E2B20FE8-9DA6-7D2A-D66B-334F413DB698}"/>
          </ac:grpSpMkLst>
        </pc:grpChg>
        <pc:grpChg chg="mod">
          <ac:chgData name="Steve Emerson" userId="5bd34996-1b24-4ca3-b046-fe04cd3b35ab" providerId="ADAL" clId="{11B60094-5D36-9848-9F22-A78F4DFBADFE}" dt="2022-07-06T13:40:17.450" v="9764"/>
          <ac:grpSpMkLst>
            <pc:docMk/>
            <pc:sldMk cId="3847564092" sldId="2147470041"/>
            <ac:grpSpMk id="8" creationId="{017C5668-7BB9-954D-E30E-94775489A202}"/>
          </ac:grpSpMkLst>
        </pc:grpChg>
        <pc:graphicFrameChg chg="mod modGraphic">
          <ac:chgData name="Steve Emerson" userId="5bd34996-1b24-4ca3-b046-fe04cd3b35ab" providerId="ADAL" clId="{11B60094-5D36-9848-9F22-A78F4DFBADFE}" dt="2022-07-05T15:03:03.005" v="6389" actId="207"/>
          <ac:graphicFrameMkLst>
            <pc:docMk/>
            <pc:sldMk cId="3847564092" sldId="2147470041"/>
            <ac:graphicFrameMk id="3" creationId="{FD576612-7E72-3A4E-9BB8-1F7C9CDCBC48}"/>
          </ac:graphicFrameMkLst>
        </pc:graphicFrameChg>
        <pc:picChg chg="mod">
          <ac:chgData name="Steve Emerson" userId="5bd34996-1b24-4ca3-b046-fe04cd3b35ab" providerId="ADAL" clId="{11B60094-5D36-9848-9F22-A78F4DFBADFE}" dt="2022-07-06T13:40:17.450" v="9764"/>
          <ac:picMkLst>
            <pc:docMk/>
            <pc:sldMk cId="3847564092" sldId="2147470041"/>
            <ac:picMk id="10" creationId="{3715CA5A-0847-2160-2C4C-DFC895DB3B0F}"/>
          </ac:picMkLst>
        </pc:picChg>
        <pc:picChg chg="mod">
          <ac:chgData name="Steve Emerson" userId="5bd34996-1b24-4ca3-b046-fe04cd3b35ab" providerId="ADAL" clId="{11B60094-5D36-9848-9F22-A78F4DFBADFE}" dt="2022-07-06T13:40:17.450" v="9764"/>
          <ac:picMkLst>
            <pc:docMk/>
            <pc:sldMk cId="3847564092" sldId="2147470041"/>
            <ac:picMk id="12" creationId="{16518FC0-0256-A3F7-C624-629BAE94E54F}"/>
          </ac:picMkLst>
        </pc:picChg>
        <pc:cxnChg chg="mod">
          <ac:chgData name="Steve Emerson" userId="5bd34996-1b24-4ca3-b046-fe04cd3b35ab" providerId="ADAL" clId="{11B60094-5D36-9848-9F22-A78F4DFBADFE}" dt="2022-07-06T13:40:17.450" v="9764"/>
          <ac:cxnSpMkLst>
            <pc:docMk/>
            <pc:sldMk cId="3847564092" sldId="2147470041"/>
            <ac:cxnSpMk id="11" creationId="{F819B546-21AC-089B-5C89-16EF17D24EC4}"/>
          </ac:cxnSpMkLst>
        </pc:cxnChg>
      </pc:sldChg>
      <pc:sldChg chg="addSp delSp modSp add mod">
        <pc:chgData name="Steve Emerson" userId="5bd34996-1b24-4ca3-b046-fe04cd3b35ab" providerId="ADAL" clId="{11B60094-5D36-9848-9F22-A78F4DFBADFE}" dt="2022-07-05T15:39:45.415" v="7310" actId="20577"/>
        <pc:sldMkLst>
          <pc:docMk/>
          <pc:sldMk cId="3884244994" sldId="2147470042"/>
        </pc:sldMkLst>
        <pc:spChg chg="mod">
          <ac:chgData name="Steve Emerson" userId="5bd34996-1b24-4ca3-b046-fe04cd3b35ab" providerId="ADAL" clId="{11B60094-5D36-9848-9F22-A78F4DFBADFE}" dt="2022-07-05T15:39:45.415" v="7310" actId="20577"/>
          <ac:spMkLst>
            <pc:docMk/>
            <pc:sldMk cId="3884244994" sldId="2147470042"/>
            <ac:spMk id="6" creationId="{F9FA4705-ADBA-4843-AD98-EFD674504237}"/>
          </ac:spMkLst>
        </pc:spChg>
        <pc:spChg chg="del">
          <ac:chgData name="Steve Emerson" userId="5bd34996-1b24-4ca3-b046-fe04cd3b35ab" providerId="ADAL" clId="{11B60094-5D36-9848-9F22-A78F4DFBADFE}" dt="2022-07-05T15:38:54.280" v="7285" actId="478"/>
          <ac:spMkLst>
            <pc:docMk/>
            <pc:sldMk cId="3884244994" sldId="2147470042"/>
            <ac:spMk id="7" creationId="{9610C2A4-494F-F040-B154-789BBBD05D8D}"/>
          </ac:spMkLst>
        </pc:spChg>
        <pc:picChg chg="del">
          <ac:chgData name="Steve Emerson" userId="5bd34996-1b24-4ca3-b046-fe04cd3b35ab" providerId="ADAL" clId="{11B60094-5D36-9848-9F22-A78F4DFBADFE}" dt="2022-07-05T15:38:54.805" v="7286" actId="478"/>
          <ac:picMkLst>
            <pc:docMk/>
            <pc:sldMk cId="3884244994" sldId="2147470042"/>
            <ac:picMk id="3" creationId="{D2048DB8-1D68-7C4B-A928-7DAF6549680B}"/>
          </ac:picMkLst>
        </pc:picChg>
        <pc:picChg chg="add mod">
          <ac:chgData name="Steve Emerson" userId="5bd34996-1b24-4ca3-b046-fe04cd3b35ab" providerId="ADAL" clId="{11B60094-5D36-9848-9F22-A78F4DFBADFE}" dt="2022-07-05T15:39:17.699" v="7291" actId="14100"/>
          <ac:picMkLst>
            <pc:docMk/>
            <pc:sldMk cId="3884244994" sldId="2147470042"/>
            <ac:picMk id="4" creationId="{9E95CF9A-3087-03A9-25CF-65285BB3D427}"/>
          </ac:picMkLst>
        </pc:picChg>
        <pc:picChg chg="del">
          <ac:chgData name="Steve Emerson" userId="5bd34996-1b24-4ca3-b046-fe04cd3b35ab" providerId="ADAL" clId="{11B60094-5D36-9848-9F22-A78F4DFBADFE}" dt="2022-07-05T15:38:52.483" v="7284" actId="478"/>
          <ac:picMkLst>
            <pc:docMk/>
            <pc:sldMk cId="3884244994" sldId="2147470042"/>
            <ac:picMk id="5" creationId="{89C44526-1E7B-2649-972C-0D12A30F6743}"/>
          </ac:picMkLst>
        </pc:picChg>
      </pc:sldChg>
      <pc:sldChg chg="modSp new mod">
        <pc:chgData name="Steve Emerson" userId="5bd34996-1b24-4ca3-b046-fe04cd3b35ab" providerId="ADAL" clId="{11B60094-5D36-9848-9F22-A78F4DFBADFE}" dt="2022-07-05T21:14:25.272" v="8419" actId="20577"/>
        <pc:sldMkLst>
          <pc:docMk/>
          <pc:sldMk cId="1877581350" sldId="2147470043"/>
        </pc:sldMkLst>
        <pc:spChg chg="mod">
          <ac:chgData name="Steve Emerson" userId="5bd34996-1b24-4ca3-b046-fe04cd3b35ab" providerId="ADAL" clId="{11B60094-5D36-9848-9F22-A78F4DFBADFE}" dt="2022-07-05T21:14:25.272" v="8419" actId="20577"/>
          <ac:spMkLst>
            <pc:docMk/>
            <pc:sldMk cId="1877581350" sldId="2147470043"/>
            <ac:spMk id="2" creationId="{32F0E038-620F-DE03-DC5F-55C00A539CFB}"/>
          </ac:spMkLst>
        </pc:spChg>
      </pc:sldChg>
      <pc:sldChg chg="addSp delSp modSp new mod">
        <pc:chgData name="Steve Emerson" userId="5bd34996-1b24-4ca3-b046-fe04cd3b35ab" providerId="ADAL" clId="{11B60094-5D36-9848-9F22-A78F4DFBADFE}" dt="2022-07-05T23:24:37.009" v="9174" actId="20577"/>
        <pc:sldMkLst>
          <pc:docMk/>
          <pc:sldMk cId="406912568" sldId="2147470044"/>
        </pc:sldMkLst>
        <pc:spChg chg="mod">
          <ac:chgData name="Steve Emerson" userId="5bd34996-1b24-4ca3-b046-fe04cd3b35ab" providerId="ADAL" clId="{11B60094-5D36-9848-9F22-A78F4DFBADFE}" dt="2022-07-05T21:27:53.938" v="8529" actId="20577"/>
          <ac:spMkLst>
            <pc:docMk/>
            <pc:sldMk cId="406912568" sldId="2147470044"/>
            <ac:spMk id="2" creationId="{B1978FE4-1244-C3A8-9F00-E78E68389853}"/>
          </ac:spMkLst>
        </pc:spChg>
        <pc:spChg chg="add mod">
          <ac:chgData name="Steve Emerson" userId="5bd34996-1b24-4ca3-b046-fe04cd3b35ab" providerId="ADAL" clId="{11B60094-5D36-9848-9F22-A78F4DFBADFE}" dt="2022-07-05T23:24:37.009" v="9174" actId="20577"/>
          <ac:spMkLst>
            <pc:docMk/>
            <pc:sldMk cId="406912568" sldId="2147470044"/>
            <ac:spMk id="5" creationId="{8F4F13D9-D586-5E65-5A1B-0B5D8AFCD35F}"/>
          </ac:spMkLst>
        </pc:spChg>
        <pc:spChg chg="add mod">
          <ac:chgData name="Steve Emerson" userId="5bd34996-1b24-4ca3-b046-fe04cd3b35ab" providerId="ADAL" clId="{11B60094-5D36-9848-9F22-A78F4DFBADFE}" dt="2022-07-05T21:31:50.668" v="8691" actId="313"/>
          <ac:spMkLst>
            <pc:docMk/>
            <pc:sldMk cId="406912568" sldId="2147470044"/>
            <ac:spMk id="6" creationId="{12A8D3D4-E36B-0C39-05C2-76175A4B6BEE}"/>
          </ac:spMkLst>
        </pc:spChg>
        <pc:picChg chg="add del mod">
          <ac:chgData name="Steve Emerson" userId="5bd34996-1b24-4ca3-b046-fe04cd3b35ab" providerId="ADAL" clId="{11B60094-5D36-9848-9F22-A78F4DFBADFE}" dt="2022-07-05T21:26:54.417" v="8446" actId="478"/>
          <ac:picMkLst>
            <pc:docMk/>
            <pc:sldMk cId="406912568" sldId="2147470044"/>
            <ac:picMk id="3" creationId="{398C44BD-7F1D-E9A0-F37F-EDDF11304AA2}"/>
          </ac:picMkLst>
        </pc:picChg>
        <pc:picChg chg="add mod">
          <ac:chgData name="Steve Emerson" userId="5bd34996-1b24-4ca3-b046-fe04cd3b35ab" providerId="ADAL" clId="{11B60094-5D36-9848-9F22-A78F4DFBADFE}" dt="2022-07-05T21:28:14.797" v="8534" actId="1076"/>
          <ac:picMkLst>
            <pc:docMk/>
            <pc:sldMk cId="406912568" sldId="2147470044"/>
            <ac:picMk id="4" creationId="{2C8A2F13-65D6-CDA4-2798-F20D6E3E214C}"/>
          </ac:picMkLst>
        </pc:picChg>
      </pc:sldChg>
      <pc:sldChg chg="addSp delSp modSp add del mod ord">
        <pc:chgData name="Steve Emerson" userId="5bd34996-1b24-4ca3-b046-fe04cd3b35ab" providerId="ADAL" clId="{11B60094-5D36-9848-9F22-A78F4DFBADFE}" dt="2022-07-05T21:46:00.728" v="8941" actId="2696"/>
        <pc:sldMkLst>
          <pc:docMk/>
          <pc:sldMk cId="1053925443" sldId="2147470045"/>
        </pc:sldMkLst>
        <pc:spChg chg="mod">
          <ac:chgData name="Steve Emerson" userId="5bd34996-1b24-4ca3-b046-fe04cd3b35ab" providerId="ADAL" clId="{11B60094-5D36-9848-9F22-A78F4DFBADFE}" dt="2022-07-05T21:43:33.501" v="8876" actId="20577"/>
          <ac:spMkLst>
            <pc:docMk/>
            <pc:sldMk cId="1053925443" sldId="2147470045"/>
            <ac:spMk id="2" creationId="{B1978FE4-1244-C3A8-9F00-E78E68389853}"/>
          </ac:spMkLst>
        </pc:spChg>
        <pc:picChg chg="del">
          <ac:chgData name="Steve Emerson" userId="5bd34996-1b24-4ca3-b046-fe04cd3b35ab" providerId="ADAL" clId="{11B60094-5D36-9848-9F22-A78F4DFBADFE}" dt="2022-07-05T21:43:17.090" v="8828" actId="478"/>
          <ac:picMkLst>
            <pc:docMk/>
            <pc:sldMk cId="1053925443" sldId="2147470045"/>
            <ac:picMk id="3" creationId="{398C44BD-7F1D-E9A0-F37F-EDDF11304AA2}"/>
          </ac:picMkLst>
        </pc:picChg>
        <pc:picChg chg="add del mod">
          <ac:chgData name="Steve Emerson" userId="5bd34996-1b24-4ca3-b046-fe04cd3b35ab" providerId="ADAL" clId="{11B60094-5D36-9848-9F22-A78F4DFBADFE}" dt="2022-07-05T21:45:11.479" v="8884" actId="478"/>
          <ac:picMkLst>
            <pc:docMk/>
            <pc:sldMk cId="1053925443" sldId="2147470045"/>
            <ac:picMk id="4" creationId="{A57D2D60-62CC-5E15-D517-368DBF83E57C}"/>
          </ac:picMkLst>
        </pc:picChg>
      </pc:sldChg>
      <pc:sldChg chg="addSp delSp modSp add mod">
        <pc:chgData name="Steve Emerson" userId="5bd34996-1b24-4ca3-b046-fe04cd3b35ab" providerId="ADAL" clId="{11B60094-5D36-9848-9F22-A78F4DFBADFE}" dt="2022-07-06T00:22:13.453" v="9527" actId="14100"/>
        <pc:sldMkLst>
          <pc:docMk/>
          <pc:sldMk cId="4181445901" sldId="2147470047"/>
        </pc:sldMkLst>
        <pc:spChg chg="add del mod">
          <ac:chgData name="Steve Emerson" userId="5bd34996-1b24-4ca3-b046-fe04cd3b35ab" providerId="ADAL" clId="{11B60094-5D36-9848-9F22-A78F4DFBADFE}" dt="2022-07-06T00:21:20.197" v="9517" actId="478"/>
          <ac:spMkLst>
            <pc:docMk/>
            <pc:sldMk cId="4181445901" sldId="2147470047"/>
            <ac:spMk id="8" creationId="{B528C4E0-6FEA-1735-9140-FF6C1BB728E9}"/>
          </ac:spMkLst>
        </pc:spChg>
        <pc:spChg chg="add mod">
          <ac:chgData name="Steve Emerson" userId="5bd34996-1b24-4ca3-b046-fe04cd3b35ab" providerId="ADAL" clId="{11B60094-5D36-9848-9F22-A78F4DFBADFE}" dt="2022-07-06T00:22:13.453" v="9527" actId="14100"/>
          <ac:spMkLst>
            <pc:docMk/>
            <pc:sldMk cId="4181445901" sldId="2147470047"/>
            <ac:spMk id="9" creationId="{36C50FED-B686-1755-572D-64B5A057A9CE}"/>
          </ac:spMkLst>
        </pc:spChg>
        <pc:picChg chg="mod">
          <ac:chgData name="Steve Emerson" userId="5bd34996-1b24-4ca3-b046-fe04cd3b35ab" providerId="ADAL" clId="{11B60094-5D36-9848-9F22-A78F4DFBADFE}" dt="2022-07-06T00:22:07.298" v="9526" actId="1076"/>
          <ac:picMkLst>
            <pc:docMk/>
            <pc:sldMk cId="4181445901" sldId="2147470047"/>
            <ac:picMk id="3" creationId="{49C38311-1224-070C-DA26-CAC86F534154}"/>
          </ac:picMkLst>
        </pc:picChg>
      </pc:sldChg>
    </pc:docChg>
  </pc:docChgLst>
  <pc:docChgLst>
    <pc:chgData name="Steve Emerson" userId="S::steve.emerson@servicenow.com::5bd34996-1b24-4ca3-b046-fe04cd3b35ab" providerId="AD" clId="Web-{3A741440-CF87-302A-DD4D-D80C7E799112}"/>
    <pc:docChg chg="modSld">
      <pc:chgData name="Steve Emerson" userId="S::steve.emerson@servicenow.com::5bd34996-1b24-4ca3-b046-fe04cd3b35ab" providerId="AD" clId="Web-{3A741440-CF87-302A-DD4D-D80C7E799112}" dt="2022-10-14T19:14:57.420" v="3" actId="20577"/>
      <pc:docMkLst>
        <pc:docMk/>
      </pc:docMkLst>
      <pc:sldChg chg="modSp">
        <pc:chgData name="Steve Emerson" userId="S::steve.emerson@servicenow.com::5bd34996-1b24-4ca3-b046-fe04cd3b35ab" providerId="AD" clId="Web-{3A741440-CF87-302A-DD4D-D80C7E799112}" dt="2022-10-14T19:14:57.420" v="3" actId="20577"/>
        <pc:sldMkLst>
          <pc:docMk/>
          <pc:sldMk cId="4190659245" sldId="2147470067"/>
        </pc:sldMkLst>
        <pc:spChg chg="mod">
          <ac:chgData name="Steve Emerson" userId="S::steve.emerson@servicenow.com::5bd34996-1b24-4ca3-b046-fe04cd3b35ab" providerId="AD" clId="Web-{3A741440-CF87-302A-DD4D-D80C7E799112}" dt="2022-10-14T19:14:57.420" v="3" actId="20577"/>
          <ac:spMkLst>
            <pc:docMk/>
            <pc:sldMk cId="4190659245" sldId="2147470067"/>
            <ac:spMk id="19" creationId="{FE251D04-D99E-B6F9-CEAC-A165D4834215}"/>
          </ac:spMkLst>
        </pc:spChg>
      </pc:sldChg>
    </pc:docChg>
  </pc:docChgLst>
  <pc:docChgLst>
    <pc:chgData name="Severin Launiau" userId="c2603259-8184-48c6-a149-cae40d682fd5" providerId="ADAL" clId="{62E2F795-BB1B-3041-B43A-6411DA16F380}"/>
    <pc:docChg chg="modSld">
      <pc:chgData name="Severin Launiau" userId="c2603259-8184-48c6-a149-cae40d682fd5" providerId="ADAL" clId="{62E2F795-BB1B-3041-B43A-6411DA16F380}" dt="2022-10-07T20:59:36.171" v="25" actId="20577"/>
      <pc:docMkLst>
        <pc:docMk/>
      </pc:docMkLst>
      <pc:sldChg chg="modSp mod">
        <pc:chgData name="Severin Launiau" userId="c2603259-8184-48c6-a149-cae40d682fd5" providerId="ADAL" clId="{62E2F795-BB1B-3041-B43A-6411DA16F380}" dt="2022-10-07T20:59:36.171" v="25" actId="20577"/>
        <pc:sldMkLst>
          <pc:docMk/>
          <pc:sldMk cId="3857002441" sldId="2147470021"/>
        </pc:sldMkLst>
        <pc:graphicFrameChg chg="modGraphic">
          <ac:chgData name="Severin Launiau" userId="c2603259-8184-48c6-a149-cae40d682fd5" providerId="ADAL" clId="{62E2F795-BB1B-3041-B43A-6411DA16F380}" dt="2022-10-07T20:59:36.171" v="25" actId="20577"/>
          <ac:graphicFrameMkLst>
            <pc:docMk/>
            <pc:sldMk cId="3857002441" sldId="2147470021"/>
            <ac:graphicFrameMk id="3" creationId="{FD576612-7E72-3A4E-9BB8-1F7C9CDCBC48}"/>
          </ac:graphicFrameMkLst>
        </pc:graphicFrameChg>
      </pc:sldChg>
    </pc:docChg>
  </pc:docChgLst>
  <pc:docChgLst>
    <pc:chgData name="Severin Launiau" userId="c2603259-8184-48c6-a149-cae40d682fd5" providerId="ADAL" clId="{777131A3-0AE1-DE40-81A5-0E128DB6ACC9}"/>
    <pc:docChg chg="custSel modSld">
      <pc:chgData name="Severin Launiau" userId="c2603259-8184-48c6-a149-cae40d682fd5" providerId="ADAL" clId="{777131A3-0AE1-DE40-81A5-0E128DB6ACC9}" dt="2022-06-30T18:23:31.544" v="118" actId="20577"/>
      <pc:docMkLst>
        <pc:docMk/>
      </pc:docMkLst>
      <pc:sldChg chg="modSp mod">
        <pc:chgData name="Severin Launiau" userId="c2603259-8184-48c6-a149-cae40d682fd5" providerId="ADAL" clId="{777131A3-0AE1-DE40-81A5-0E128DB6ACC9}" dt="2022-06-30T18:23:31.544" v="118" actId="20577"/>
        <pc:sldMkLst>
          <pc:docMk/>
          <pc:sldMk cId="3857002441" sldId="2147470021"/>
        </pc:sldMkLst>
        <pc:graphicFrameChg chg="modGraphic">
          <ac:chgData name="Severin Launiau" userId="c2603259-8184-48c6-a149-cae40d682fd5" providerId="ADAL" clId="{777131A3-0AE1-DE40-81A5-0E128DB6ACC9}" dt="2022-06-30T18:23:31.544" v="118" actId="20577"/>
          <ac:graphicFrameMkLst>
            <pc:docMk/>
            <pc:sldMk cId="3857002441" sldId="2147470021"/>
            <ac:graphicFrameMk id="3" creationId="{FD576612-7E72-3A4E-9BB8-1F7C9CDCBC48}"/>
          </ac:graphicFrameMkLst>
        </pc:graphicFrameChg>
      </pc:sldChg>
    </pc:docChg>
  </pc:docChgLst>
  <pc:docChgLst>
    <pc:chgData name="Steve Emerson" userId="5bd34996-1b24-4ca3-b046-fe04cd3b35ab" providerId="ADAL" clId="{F36CD7A1-C800-4F41-9956-01FFEC1444CE}"/>
    <pc:docChg chg="undo redo custSel addSld delSld modSld sldOrd modSection">
      <pc:chgData name="Steve Emerson" userId="5bd34996-1b24-4ca3-b046-fe04cd3b35ab" providerId="ADAL" clId="{F36CD7A1-C800-4F41-9956-01FFEC1444CE}" dt="2022-11-29T21:46:54.591" v="10017" actId="20577"/>
      <pc:docMkLst>
        <pc:docMk/>
      </pc:docMkLst>
      <pc:sldChg chg="modSp mod">
        <pc:chgData name="Steve Emerson" userId="5bd34996-1b24-4ca3-b046-fe04cd3b35ab" providerId="ADAL" clId="{F36CD7A1-C800-4F41-9956-01FFEC1444CE}" dt="2022-11-29T21:46:54.591" v="10017" actId="20577"/>
        <pc:sldMkLst>
          <pc:docMk/>
          <pc:sldMk cId="888805165" sldId="2147469872"/>
        </pc:sldMkLst>
        <pc:graphicFrameChg chg="mod modGraphic">
          <ac:chgData name="Steve Emerson" userId="5bd34996-1b24-4ca3-b046-fe04cd3b35ab" providerId="ADAL" clId="{F36CD7A1-C800-4F41-9956-01FFEC1444CE}" dt="2022-11-29T21:46:54.591" v="10017" actId="20577"/>
          <ac:graphicFrameMkLst>
            <pc:docMk/>
            <pc:sldMk cId="888805165" sldId="2147469872"/>
            <ac:graphicFrameMk id="3" creationId="{FD576612-7E72-3A4E-9BB8-1F7C9CDCBC48}"/>
          </ac:graphicFrameMkLst>
        </pc:graphicFrameChg>
      </pc:sldChg>
      <pc:sldChg chg="addSp modSp mod">
        <pc:chgData name="Steve Emerson" userId="5bd34996-1b24-4ca3-b046-fe04cd3b35ab" providerId="ADAL" clId="{F36CD7A1-C800-4F41-9956-01FFEC1444CE}" dt="2022-10-13T13:40:35.396" v="5642" actId="20577"/>
        <pc:sldMkLst>
          <pc:docMk/>
          <pc:sldMk cId="3857002441" sldId="2147470021"/>
        </pc:sldMkLst>
        <pc:spChg chg="add mod">
          <ac:chgData name="Steve Emerson" userId="5bd34996-1b24-4ca3-b046-fe04cd3b35ab" providerId="ADAL" clId="{F36CD7A1-C800-4F41-9956-01FFEC1444CE}" dt="2022-10-13T13:40:35.396" v="5642" actId="20577"/>
          <ac:spMkLst>
            <pc:docMk/>
            <pc:sldMk cId="3857002441" sldId="2147470021"/>
            <ac:spMk id="2" creationId="{17673A3F-C766-14C7-BE1B-B9BEF3A12A48}"/>
          </ac:spMkLst>
        </pc:spChg>
      </pc:sldChg>
      <pc:sldChg chg="addSp delSp mod">
        <pc:chgData name="Steve Emerson" userId="5bd34996-1b24-4ca3-b046-fe04cd3b35ab" providerId="ADAL" clId="{F36CD7A1-C800-4F41-9956-01FFEC1444CE}" dt="2022-10-07T14:44:42.377" v="96" actId="478"/>
        <pc:sldMkLst>
          <pc:docMk/>
          <pc:sldMk cId="1620327210" sldId="2147470026"/>
        </pc:sldMkLst>
        <pc:picChg chg="add del">
          <ac:chgData name="Steve Emerson" userId="5bd34996-1b24-4ca3-b046-fe04cd3b35ab" providerId="ADAL" clId="{F36CD7A1-C800-4F41-9956-01FFEC1444CE}" dt="2022-10-07T14:44:42.377" v="96" actId="478"/>
          <ac:picMkLst>
            <pc:docMk/>
            <pc:sldMk cId="1620327210" sldId="2147470026"/>
            <ac:picMk id="11" creationId="{F3B55C9C-2182-D9A7-4F3A-FA267D1D2154}"/>
          </ac:picMkLst>
        </pc:picChg>
      </pc:sldChg>
      <pc:sldChg chg="modSp mod">
        <pc:chgData name="Steve Emerson" userId="5bd34996-1b24-4ca3-b046-fe04cd3b35ab" providerId="ADAL" clId="{F36CD7A1-C800-4F41-9956-01FFEC1444CE}" dt="2022-11-03T13:35:44.683" v="9892" actId="20577"/>
        <pc:sldMkLst>
          <pc:docMk/>
          <pc:sldMk cId="4161360138" sldId="2147470029"/>
        </pc:sldMkLst>
        <pc:spChg chg="mod">
          <ac:chgData name="Steve Emerson" userId="5bd34996-1b24-4ca3-b046-fe04cd3b35ab" providerId="ADAL" clId="{F36CD7A1-C800-4F41-9956-01FFEC1444CE}" dt="2022-10-07T11:57:04.854" v="1" actId="20577"/>
          <ac:spMkLst>
            <pc:docMk/>
            <pc:sldMk cId="4161360138" sldId="2147470029"/>
            <ac:spMk id="13" creationId="{04F44817-44B2-82CB-0A69-413DCE4481C4}"/>
          </ac:spMkLst>
        </pc:spChg>
        <pc:spChg chg="mod">
          <ac:chgData name="Steve Emerson" userId="5bd34996-1b24-4ca3-b046-fe04cd3b35ab" providerId="ADAL" clId="{F36CD7A1-C800-4F41-9956-01FFEC1444CE}" dt="2022-10-14T18:06:56.171" v="7997" actId="114"/>
          <ac:spMkLst>
            <pc:docMk/>
            <pc:sldMk cId="4161360138" sldId="2147470029"/>
            <ac:spMk id="14" creationId="{E852459E-0F56-ADD7-C16A-9A382670728D}"/>
          </ac:spMkLst>
        </pc:spChg>
        <pc:spChg chg="mod">
          <ac:chgData name="Steve Emerson" userId="5bd34996-1b24-4ca3-b046-fe04cd3b35ab" providerId="ADAL" clId="{F36CD7A1-C800-4F41-9956-01FFEC1444CE}" dt="2022-10-14T18:06:37.345" v="7986" actId="1035"/>
          <ac:spMkLst>
            <pc:docMk/>
            <pc:sldMk cId="4161360138" sldId="2147470029"/>
            <ac:spMk id="16" creationId="{00000000-0000-0000-0000-000000000000}"/>
          </ac:spMkLst>
        </pc:spChg>
        <pc:spChg chg="mod">
          <ac:chgData name="Steve Emerson" userId="5bd34996-1b24-4ca3-b046-fe04cd3b35ab" providerId="ADAL" clId="{F36CD7A1-C800-4F41-9956-01FFEC1444CE}" dt="2022-10-20T12:17:14.554" v="9757" actId="1035"/>
          <ac:spMkLst>
            <pc:docMk/>
            <pc:sldMk cId="4161360138" sldId="2147470029"/>
            <ac:spMk id="19" creationId="{B93F838D-12C5-D24D-B9E9-FC605F8BDF7D}"/>
          </ac:spMkLst>
        </pc:spChg>
        <pc:spChg chg="mod">
          <ac:chgData name="Steve Emerson" userId="5bd34996-1b24-4ca3-b046-fe04cd3b35ab" providerId="ADAL" clId="{F36CD7A1-C800-4F41-9956-01FFEC1444CE}" dt="2022-10-14T18:06:37.345" v="7986" actId="1035"/>
          <ac:spMkLst>
            <pc:docMk/>
            <pc:sldMk cId="4161360138" sldId="2147470029"/>
            <ac:spMk id="23" creationId="{A581CE8F-ABCF-E1BF-F09E-6ABEE5FD523C}"/>
          </ac:spMkLst>
        </pc:spChg>
        <pc:spChg chg="mod">
          <ac:chgData name="Steve Emerson" userId="5bd34996-1b24-4ca3-b046-fe04cd3b35ab" providerId="ADAL" clId="{F36CD7A1-C800-4F41-9956-01FFEC1444CE}" dt="2022-11-03T13:35:44.683" v="9892" actId="20577"/>
          <ac:spMkLst>
            <pc:docMk/>
            <pc:sldMk cId="4161360138" sldId="2147470029"/>
            <ac:spMk id="25" creationId="{2ADED5BD-B490-D832-E5DC-444B2E3CBD4C}"/>
          </ac:spMkLst>
        </pc:spChg>
        <pc:spChg chg="mod">
          <ac:chgData name="Steve Emerson" userId="5bd34996-1b24-4ca3-b046-fe04cd3b35ab" providerId="ADAL" clId="{F36CD7A1-C800-4F41-9956-01FFEC1444CE}" dt="2022-10-14T18:08:07.050" v="8031" actId="20577"/>
          <ac:spMkLst>
            <pc:docMk/>
            <pc:sldMk cId="4161360138" sldId="2147470029"/>
            <ac:spMk id="26" creationId="{CEC0B5DF-0D02-E434-788F-426B0BEF771A}"/>
          </ac:spMkLst>
        </pc:spChg>
      </pc:sldChg>
      <pc:sldChg chg="modSp mod">
        <pc:chgData name="Steve Emerson" userId="5bd34996-1b24-4ca3-b046-fe04cd3b35ab" providerId="ADAL" clId="{F36CD7A1-C800-4F41-9956-01FFEC1444CE}" dt="2022-10-14T18:17:13.409" v="8152" actId="255"/>
        <pc:sldMkLst>
          <pc:docMk/>
          <pc:sldMk cId="3872309740" sldId="2147470050"/>
        </pc:sldMkLst>
        <pc:spChg chg="mod">
          <ac:chgData name="Steve Emerson" userId="5bd34996-1b24-4ca3-b046-fe04cd3b35ab" providerId="ADAL" clId="{F36CD7A1-C800-4F41-9956-01FFEC1444CE}" dt="2022-10-14T18:16:44.577" v="8146" actId="20577"/>
          <ac:spMkLst>
            <pc:docMk/>
            <pc:sldMk cId="3872309740" sldId="2147470050"/>
            <ac:spMk id="10" creationId="{E9055151-BE65-7040-9167-7495C7BF839E}"/>
          </ac:spMkLst>
        </pc:spChg>
        <pc:spChg chg="mod">
          <ac:chgData name="Steve Emerson" userId="5bd34996-1b24-4ca3-b046-fe04cd3b35ab" providerId="ADAL" clId="{F36CD7A1-C800-4F41-9956-01FFEC1444CE}" dt="2022-10-14T18:17:13.409" v="8152" actId="255"/>
          <ac:spMkLst>
            <pc:docMk/>
            <pc:sldMk cId="3872309740" sldId="2147470050"/>
            <ac:spMk id="19" creationId="{FE251D04-D99E-B6F9-CEAC-A165D4834215}"/>
          </ac:spMkLst>
        </pc:spChg>
        <pc:spChg chg="mod">
          <ac:chgData name="Steve Emerson" userId="5bd34996-1b24-4ca3-b046-fe04cd3b35ab" providerId="ADAL" clId="{F36CD7A1-C800-4F41-9956-01FFEC1444CE}" dt="2022-10-14T18:16:53.593" v="8150" actId="20577"/>
          <ac:spMkLst>
            <pc:docMk/>
            <pc:sldMk cId="3872309740" sldId="2147470050"/>
            <ac:spMk id="20" creationId="{6742E768-3F87-45F3-AA52-012F4E830B87}"/>
          </ac:spMkLst>
        </pc:spChg>
      </pc:sldChg>
      <pc:sldChg chg="delSp modSp mod">
        <pc:chgData name="Steve Emerson" userId="5bd34996-1b24-4ca3-b046-fe04cd3b35ab" providerId="ADAL" clId="{F36CD7A1-C800-4F41-9956-01FFEC1444CE}" dt="2022-10-14T18:13:10.842" v="8135" actId="20577"/>
        <pc:sldMkLst>
          <pc:docMk/>
          <pc:sldMk cId="1270741267" sldId="2147470051"/>
        </pc:sldMkLst>
        <pc:spChg chg="mod">
          <ac:chgData name="Steve Emerson" userId="5bd34996-1b24-4ca3-b046-fe04cd3b35ab" providerId="ADAL" clId="{F36CD7A1-C800-4F41-9956-01FFEC1444CE}" dt="2022-10-13T13:41:55.406" v="5656" actId="20577"/>
          <ac:spMkLst>
            <pc:docMk/>
            <pc:sldMk cId="1270741267" sldId="2147470051"/>
            <ac:spMk id="13" creationId="{04F44817-44B2-82CB-0A69-413DCE4481C4}"/>
          </ac:spMkLst>
        </pc:spChg>
        <pc:spChg chg="mod">
          <ac:chgData name="Steve Emerson" userId="5bd34996-1b24-4ca3-b046-fe04cd3b35ab" providerId="ADAL" clId="{F36CD7A1-C800-4F41-9956-01FFEC1444CE}" dt="2022-10-14T18:13:10.842" v="8135" actId="20577"/>
          <ac:spMkLst>
            <pc:docMk/>
            <pc:sldMk cId="1270741267" sldId="2147470051"/>
            <ac:spMk id="14" creationId="{E852459E-0F56-ADD7-C16A-9A382670728D}"/>
          </ac:spMkLst>
        </pc:spChg>
        <pc:spChg chg="mod">
          <ac:chgData name="Steve Emerson" userId="5bd34996-1b24-4ca3-b046-fe04cd3b35ab" providerId="ADAL" clId="{F36CD7A1-C800-4F41-9956-01FFEC1444CE}" dt="2022-10-13T19:49:29.147" v="7980" actId="1036"/>
          <ac:spMkLst>
            <pc:docMk/>
            <pc:sldMk cId="1270741267" sldId="2147470051"/>
            <ac:spMk id="16" creationId="{00000000-0000-0000-0000-000000000000}"/>
          </ac:spMkLst>
        </pc:spChg>
        <pc:spChg chg="mod">
          <ac:chgData name="Steve Emerson" userId="5bd34996-1b24-4ca3-b046-fe04cd3b35ab" providerId="ADAL" clId="{F36CD7A1-C800-4F41-9956-01FFEC1444CE}" dt="2022-10-14T18:12:50.188" v="8134" actId="1035"/>
          <ac:spMkLst>
            <pc:docMk/>
            <pc:sldMk cId="1270741267" sldId="2147470051"/>
            <ac:spMk id="19" creationId="{B93F838D-12C5-D24D-B9E9-FC605F8BDF7D}"/>
          </ac:spMkLst>
        </pc:spChg>
        <pc:spChg chg="del mod">
          <ac:chgData name="Steve Emerson" userId="5bd34996-1b24-4ca3-b046-fe04cd3b35ab" providerId="ADAL" clId="{F36CD7A1-C800-4F41-9956-01FFEC1444CE}" dt="2022-10-13T19:49:23.223" v="7976" actId="478"/>
          <ac:spMkLst>
            <pc:docMk/>
            <pc:sldMk cId="1270741267" sldId="2147470051"/>
            <ac:spMk id="20" creationId="{48D5B46F-40B0-A247-844E-B8BA186CB9EA}"/>
          </ac:spMkLst>
        </pc:spChg>
        <pc:spChg chg="mod">
          <ac:chgData name="Steve Emerson" userId="5bd34996-1b24-4ca3-b046-fe04cd3b35ab" providerId="ADAL" clId="{F36CD7A1-C800-4F41-9956-01FFEC1444CE}" dt="2022-10-13T19:49:29.147" v="7980" actId="1036"/>
          <ac:spMkLst>
            <pc:docMk/>
            <pc:sldMk cId="1270741267" sldId="2147470051"/>
            <ac:spMk id="21" creationId="{04F95BA7-06B3-574F-A78A-0F280E179C68}"/>
          </ac:spMkLst>
        </pc:spChg>
        <pc:spChg chg="del mod">
          <ac:chgData name="Steve Emerson" userId="5bd34996-1b24-4ca3-b046-fe04cd3b35ab" providerId="ADAL" clId="{F36CD7A1-C800-4F41-9956-01FFEC1444CE}" dt="2022-10-13T19:49:23.223" v="7976" actId="478"/>
          <ac:spMkLst>
            <pc:docMk/>
            <pc:sldMk cId="1270741267" sldId="2147470051"/>
            <ac:spMk id="22" creationId="{BA18BA27-28A6-4F48-9A05-1BC70F669378}"/>
          </ac:spMkLst>
        </pc:spChg>
        <pc:spChg chg="mod">
          <ac:chgData name="Steve Emerson" userId="5bd34996-1b24-4ca3-b046-fe04cd3b35ab" providerId="ADAL" clId="{F36CD7A1-C800-4F41-9956-01FFEC1444CE}" dt="2022-10-13T19:49:29.147" v="7980" actId="1036"/>
          <ac:spMkLst>
            <pc:docMk/>
            <pc:sldMk cId="1270741267" sldId="2147470051"/>
            <ac:spMk id="23" creationId="{A581CE8F-ABCF-E1BF-F09E-6ABEE5FD523C}"/>
          </ac:spMkLst>
        </pc:spChg>
        <pc:spChg chg="mod">
          <ac:chgData name="Steve Emerson" userId="5bd34996-1b24-4ca3-b046-fe04cd3b35ab" providerId="ADAL" clId="{F36CD7A1-C800-4F41-9956-01FFEC1444CE}" dt="2022-10-14T18:12:50.188" v="8134" actId="1035"/>
          <ac:spMkLst>
            <pc:docMk/>
            <pc:sldMk cId="1270741267" sldId="2147470051"/>
            <ac:spMk id="25" creationId="{2ADED5BD-B490-D832-E5DC-444B2E3CBD4C}"/>
          </ac:spMkLst>
        </pc:spChg>
        <pc:spChg chg="mod">
          <ac:chgData name="Steve Emerson" userId="5bd34996-1b24-4ca3-b046-fe04cd3b35ab" providerId="ADAL" clId="{F36CD7A1-C800-4F41-9956-01FFEC1444CE}" dt="2022-10-13T19:49:29.147" v="7980" actId="1036"/>
          <ac:spMkLst>
            <pc:docMk/>
            <pc:sldMk cId="1270741267" sldId="2147470051"/>
            <ac:spMk id="26" creationId="{CEC0B5DF-0D02-E434-788F-426B0BEF771A}"/>
          </ac:spMkLst>
        </pc:spChg>
      </pc:sldChg>
      <pc:sldChg chg="modSp mod">
        <pc:chgData name="Steve Emerson" userId="5bd34996-1b24-4ca3-b046-fe04cd3b35ab" providerId="ADAL" clId="{F36CD7A1-C800-4F41-9956-01FFEC1444CE}" dt="2022-10-12T13:17:49.940" v="5184" actId="20577"/>
        <pc:sldMkLst>
          <pc:docMk/>
          <pc:sldMk cId="9610174" sldId="2147470052"/>
        </pc:sldMkLst>
        <pc:spChg chg="mod">
          <ac:chgData name="Steve Emerson" userId="5bd34996-1b24-4ca3-b046-fe04cd3b35ab" providerId="ADAL" clId="{F36CD7A1-C800-4F41-9956-01FFEC1444CE}" dt="2022-10-12T13:17:49.940" v="5184" actId="20577"/>
          <ac:spMkLst>
            <pc:docMk/>
            <pc:sldMk cId="9610174" sldId="2147470052"/>
            <ac:spMk id="7" creationId="{74CA6AAD-8732-A957-916E-38A484F3A0CA}"/>
          </ac:spMkLst>
        </pc:spChg>
      </pc:sldChg>
      <pc:sldChg chg="modSp mod">
        <pc:chgData name="Steve Emerson" userId="5bd34996-1b24-4ca3-b046-fe04cd3b35ab" providerId="ADAL" clId="{F36CD7A1-C800-4F41-9956-01FFEC1444CE}" dt="2022-10-20T12:18:12.392" v="9775" actId="1035"/>
        <pc:sldMkLst>
          <pc:docMk/>
          <pc:sldMk cId="3379746083" sldId="2147470054"/>
        </pc:sldMkLst>
        <pc:spChg chg="mod">
          <ac:chgData name="Steve Emerson" userId="5bd34996-1b24-4ca3-b046-fe04cd3b35ab" providerId="ADAL" clId="{F36CD7A1-C800-4F41-9956-01FFEC1444CE}" dt="2022-10-20T12:18:12.392" v="9775" actId="1035"/>
          <ac:spMkLst>
            <pc:docMk/>
            <pc:sldMk cId="3379746083" sldId="2147470054"/>
            <ac:spMk id="20" creationId="{F3A9B671-529B-F8CF-041D-015D6E36D413}"/>
          </ac:spMkLst>
        </pc:spChg>
        <pc:spChg chg="mod">
          <ac:chgData name="Steve Emerson" userId="5bd34996-1b24-4ca3-b046-fe04cd3b35ab" providerId="ADAL" clId="{F36CD7A1-C800-4F41-9956-01FFEC1444CE}" dt="2022-10-20T12:18:12.392" v="9775" actId="1035"/>
          <ac:spMkLst>
            <pc:docMk/>
            <pc:sldMk cId="3379746083" sldId="2147470054"/>
            <ac:spMk id="21" creationId="{C2F4746A-EA7C-5A2E-397D-169110F64B13}"/>
          </ac:spMkLst>
        </pc:spChg>
        <pc:spChg chg="mod">
          <ac:chgData name="Steve Emerson" userId="5bd34996-1b24-4ca3-b046-fe04cd3b35ab" providerId="ADAL" clId="{F36CD7A1-C800-4F41-9956-01FFEC1444CE}" dt="2022-10-20T12:18:12.392" v="9775" actId="1035"/>
          <ac:spMkLst>
            <pc:docMk/>
            <pc:sldMk cId="3379746083" sldId="2147470054"/>
            <ac:spMk id="22" creationId="{C69346C7-886D-1D3A-897F-DF314F6C448B}"/>
          </ac:spMkLst>
        </pc:spChg>
        <pc:spChg chg="mod">
          <ac:chgData name="Steve Emerson" userId="5bd34996-1b24-4ca3-b046-fe04cd3b35ab" providerId="ADAL" clId="{F36CD7A1-C800-4F41-9956-01FFEC1444CE}" dt="2022-10-20T12:18:12.392" v="9775" actId="1035"/>
          <ac:spMkLst>
            <pc:docMk/>
            <pc:sldMk cId="3379746083" sldId="2147470054"/>
            <ac:spMk id="23" creationId="{E2C9273A-61A7-3EDD-0F04-529D7594765D}"/>
          </ac:spMkLst>
        </pc:spChg>
        <pc:picChg chg="mod">
          <ac:chgData name="Steve Emerson" userId="5bd34996-1b24-4ca3-b046-fe04cd3b35ab" providerId="ADAL" clId="{F36CD7A1-C800-4F41-9956-01FFEC1444CE}" dt="2022-10-20T12:18:12.392" v="9775" actId="1035"/>
          <ac:picMkLst>
            <pc:docMk/>
            <pc:sldMk cId="3379746083" sldId="2147470054"/>
            <ac:picMk id="4" creationId="{4BDA149B-7233-BCBB-3C43-BC59CD14E450}"/>
          </ac:picMkLst>
        </pc:picChg>
      </pc:sldChg>
      <pc:sldChg chg="modSp mod">
        <pc:chgData name="Steve Emerson" userId="5bd34996-1b24-4ca3-b046-fe04cd3b35ab" providerId="ADAL" clId="{F36CD7A1-C800-4F41-9956-01FFEC1444CE}" dt="2022-11-03T13:37:57.386" v="9998" actId="20577"/>
        <pc:sldMkLst>
          <pc:docMk/>
          <pc:sldMk cId="2713826283" sldId="2147470055"/>
        </pc:sldMkLst>
        <pc:spChg chg="mod">
          <ac:chgData name="Steve Emerson" userId="5bd34996-1b24-4ca3-b046-fe04cd3b35ab" providerId="ADAL" clId="{F36CD7A1-C800-4F41-9956-01FFEC1444CE}" dt="2022-11-03T13:37:57.386" v="9998" actId="20577"/>
          <ac:spMkLst>
            <pc:docMk/>
            <pc:sldMk cId="2713826283" sldId="2147470055"/>
            <ac:spMk id="9" creationId="{379BE858-6389-9A5A-030C-FE0A6A3E25B8}"/>
          </ac:spMkLst>
        </pc:spChg>
      </pc:sldChg>
      <pc:sldChg chg="modSp mod">
        <pc:chgData name="Steve Emerson" userId="5bd34996-1b24-4ca3-b046-fe04cd3b35ab" providerId="ADAL" clId="{F36CD7A1-C800-4F41-9956-01FFEC1444CE}" dt="2022-10-20T12:18:37.496" v="9788" actId="1035"/>
        <pc:sldMkLst>
          <pc:docMk/>
          <pc:sldMk cId="4005853518" sldId="2147470056"/>
        </pc:sldMkLst>
        <pc:spChg chg="mod">
          <ac:chgData name="Steve Emerson" userId="5bd34996-1b24-4ca3-b046-fe04cd3b35ab" providerId="ADAL" clId="{F36CD7A1-C800-4F41-9956-01FFEC1444CE}" dt="2022-10-20T12:18:37.496" v="9788" actId="1035"/>
          <ac:spMkLst>
            <pc:docMk/>
            <pc:sldMk cId="4005853518" sldId="2147470056"/>
            <ac:spMk id="6" creationId="{696D3E70-E4B8-48F5-EAEC-C51E3B9E2026}"/>
          </ac:spMkLst>
        </pc:spChg>
        <pc:spChg chg="mod">
          <ac:chgData name="Steve Emerson" userId="5bd34996-1b24-4ca3-b046-fe04cd3b35ab" providerId="ADAL" clId="{F36CD7A1-C800-4F41-9956-01FFEC1444CE}" dt="2022-10-20T12:18:37.496" v="9788" actId="1035"/>
          <ac:spMkLst>
            <pc:docMk/>
            <pc:sldMk cId="4005853518" sldId="2147470056"/>
            <ac:spMk id="7" creationId="{1D923BAD-6AD0-8F0E-D2C2-779FAE4A5D7B}"/>
          </ac:spMkLst>
        </pc:spChg>
        <pc:picChg chg="mod">
          <ac:chgData name="Steve Emerson" userId="5bd34996-1b24-4ca3-b046-fe04cd3b35ab" providerId="ADAL" clId="{F36CD7A1-C800-4F41-9956-01FFEC1444CE}" dt="2022-10-20T12:18:37.496" v="9788" actId="1035"/>
          <ac:picMkLst>
            <pc:docMk/>
            <pc:sldMk cId="4005853518" sldId="2147470056"/>
            <ac:picMk id="4" creationId="{FD0CAA29-08DC-7E81-EF6D-8D8172C47117}"/>
          </ac:picMkLst>
        </pc:picChg>
      </pc:sldChg>
      <pc:sldChg chg="modSp mod">
        <pc:chgData name="Steve Emerson" userId="5bd34996-1b24-4ca3-b046-fe04cd3b35ab" providerId="ADAL" clId="{F36CD7A1-C800-4F41-9956-01FFEC1444CE}" dt="2022-11-03T13:37:32.246" v="9971" actId="20577"/>
        <pc:sldMkLst>
          <pc:docMk/>
          <pc:sldMk cId="1892479453" sldId="2147470061"/>
        </pc:sldMkLst>
        <pc:spChg chg="mod">
          <ac:chgData name="Steve Emerson" userId="5bd34996-1b24-4ca3-b046-fe04cd3b35ab" providerId="ADAL" clId="{F36CD7A1-C800-4F41-9956-01FFEC1444CE}" dt="2022-11-03T13:37:32.246" v="9971" actId="20577"/>
          <ac:spMkLst>
            <pc:docMk/>
            <pc:sldMk cId="1892479453" sldId="2147470061"/>
            <ac:spMk id="8" creationId="{8E3BBE83-AD6E-1746-A1FA-FD62529231B6}"/>
          </ac:spMkLst>
        </pc:spChg>
      </pc:sldChg>
      <pc:sldChg chg="addSp delSp modSp add mod">
        <pc:chgData name="Steve Emerson" userId="5bd34996-1b24-4ca3-b046-fe04cd3b35ab" providerId="ADAL" clId="{F36CD7A1-C800-4F41-9956-01FFEC1444CE}" dt="2022-10-07T16:24:58.689" v="3663" actId="20577"/>
        <pc:sldMkLst>
          <pc:docMk/>
          <pc:sldMk cId="3078745272" sldId="2147470066"/>
        </pc:sldMkLst>
        <pc:spChg chg="mod">
          <ac:chgData name="Steve Emerson" userId="5bd34996-1b24-4ca3-b046-fe04cd3b35ab" providerId="ADAL" clId="{F36CD7A1-C800-4F41-9956-01FFEC1444CE}" dt="2022-10-07T14:40:50.238" v="83" actId="20577"/>
          <ac:spMkLst>
            <pc:docMk/>
            <pc:sldMk cId="3078745272" sldId="2147470066"/>
            <ac:spMk id="3" creationId="{15C48B5A-C1B2-DE46-A80A-EB1B721EBEDD}"/>
          </ac:spMkLst>
        </pc:spChg>
        <pc:spChg chg="mod">
          <ac:chgData name="Steve Emerson" userId="5bd34996-1b24-4ca3-b046-fe04cd3b35ab" providerId="ADAL" clId="{F36CD7A1-C800-4F41-9956-01FFEC1444CE}" dt="2022-10-07T16:15:40.574" v="3217" actId="20577"/>
          <ac:spMkLst>
            <pc:docMk/>
            <pc:sldMk cId="3078745272" sldId="2147470066"/>
            <ac:spMk id="6" creationId="{4E9EB6BD-8B43-48F5-9AD6-9E3BDAA55C1A}"/>
          </ac:spMkLst>
        </pc:spChg>
        <pc:spChg chg="mod">
          <ac:chgData name="Steve Emerson" userId="5bd34996-1b24-4ca3-b046-fe04cd3b35ab" providerId="ADAL" clId="{F36CD7A1-C800-4F41-9956-01FFEC1444CE}" dt="2022-10-07T16:24:58.689" v="3663" actId="20577"/>
          <ac:spMkLst>
            <pc:docMk/>
            <pc:sldMk cId="3078745272" sldId="2147470066"/>
            <ac:spMk id="14" creationId="{FB5148D7-6DDD-AA45-94E1-4515EDBEFB37}"/>
          </ac:spMkLst>
        </pc:spChg>
        <pc:spChg chg="mod">
          <ac:chgData name="Steve Emerson" userId="5bd34996-1b24-4ca3-b046-fe04cd3b35ab" providerId="ADAL" clId="{F36CD7A1-C800-4F41-9956-01FFEC1444CE}" dt="2022-10-07T16:14:18.797" v="3044" actId="1036"/>
          <ac:spMkLst>
            <pc:docMk/>
            <pc:sldMk cId="3078745272" sldId="2147470066"/>
            <ac:spMk id="52" creationId="{94B2C69B-1EDF-446B-9C52-44FBB213C800}"/>
          </ac:spMkLst>
        </pc:spChg>
        <pc:spChg chg="mod">
          <ac:chgData name="Steve Emerson" userId="5bd34996-1b24-4ca3-b046-fe04cd3b35ab" providerId="ADAL" clId="{F36CD7A1-C800-4F41-9956-01FFEC1444CE}" dt="2022-10-07T16:16:42.477" v="3375" actId="1036"/>
          <ac:spMkLst>
            <pc:docMk/>
            <pc:sldMk cId="3078745272" sldId="2147470066"/>
            <ac:spMk id="53" creationId="{68203889-0BBA-4BB8-9C0C-CB1D4F4919EF}"/>
          </ac:spMkLst>
        </pc:spChg>
        <pc:picChg chg="del">
          <ac:chgData name="Steve Emerson" userId="5bd34996-1b24-4ca3-b046-fe04cd3b35ab" providerId="ADAL" clId="{F36CD7A1-C800-4F41-9956-01FFEC1444CE}" dt="2022-10-07T14:42:29.414" v="88" actId="478"/>
          <ac:picMkLst>
            <pc:docMk/>
            <pc:sldMk cId="3078745272" sldId="2147470066"/>
            <ac:picMk id="4" creationId="{A6B60805-85F1-CF31-A21D-8717F420C29E}"/>
          </ac:picMkLst>
        </pc:picChg>
        <pc:picChg chg="del">
          <ac:chgData name="Steve Emerson" userId="5bd34996-1b24-4ca3-b046-fe04cd3b35ab" providerId="ADAL" clId="{F36CD7A1-C800-4F41-9956-01FFEC1444CE}" dt="2022-10-07T14:45:44.829" v="103" actId="478"/>
          <ac:picMkLst>
            <pc:docMk/>
            <pc:sldMk cId="3078745272" sldId="2147470066"/>
            <ac:picMk id="11" creationId="{F3B55C9C-2182-D9A7-4F3A-FA267D1D2154}"/>
          </ac:picMkLst>
        </pc:picChg>
        <pc:picChg chg="add del mod">
          <ac:chgData name="Steve Emerson" userId="5bd34996-1b24-4ca3-b046-fe04cd3b35ab" providerId="ADAL" clId="{F36CD7A1-C800-4F41-9956-01FFEC1444CE}" dt="2022-10-07T14:43:54.583" v="94" actId="478"/>
          <ac:picMkLst>
            <pc:docMk/>
            <pc:sldMk cId="3078745272" sldId="2147470066"/>
            <ac:picMk id="12" creationId="{BF273731-11AB-0BEF-7C1D-0A7B404F33E5}"/>
          </ac:picMkLst>
        </pc:picChg>
        <pc:picChg chg="add mod">
          <ac:chgData name="Steve Emerson" userId="5bd34996-1b24-4ca3-b046-fe04cd3b35ab" providerId="ADAL" clId="{F36CD7A1-C800-4F41-9956-01FFEC1444CE}" dt="2022-10-07T14:45:46.870" v="104" actId="1076"/>
          <ac:picMkLst>
            <pc:docMk/>
            <pc:sldMk cId="3078745272" sldId="2147470066"/>
            <ac:picMk id="13" creationId="{E55FC18B-88E0-D8CF-2EDF-35210B1F3BEF}"/>
          </ac:picMkLst>
        </pc:picChg>
        <pc:picChg chg="add del mod">
          <ac:chgData name="Steve Emerson" userId="5bd34996-1b24-4ca3-b046-fe04cd3b35ab" providerId="ADAL" clId="{F36CD7A1-C800-4F41-9956-01FFEC1444CE}" dt="2022-10-07T14:52:43.287" v="126" actId="478"/>
          <ac:picMkLst>
            <pc:docMk/>
            <pc:sldMk cId="3078745272" sldId="2147470066"/>
            <ac:picMk id="15" creationId="{B04BF181-02AF-C4BC-E6E4-222E54D60924}"/>
          </ac:picMkLst>
        </pc:picChg>
        <pc:picChg chg="add del mod">
          <ac:chgData name="Steve Emerson" userId="5bd34996-1b24-4ca3-b046-fe04cd3b35ab" providerId="ADAL" clId="{F36CD7A1-C800-4F41-9956-01FFEC1444CE}" dt="2022-10-07T14:54:12.474" v="130" actId="478"/>
          <ac:picMkLst>
            <pc:docMk/>
            <pc:sldMk cId="3078745272" sldId="2147470066"/>
            <ac:picMk id="16" creationId="{ADFF6254-8F63-F4BE-974A-348633DAF2E5}"/>
          </ac:picMkLst>
        </pc:picChg>
        <pc:picChg chg="add del mod modCrop">
          <ac:chgData name="Steve Emerson" userId="5bd34996-1b24-4ca3-b046-fe04cd3b35ab" providerId="ADAL" clId="{F36CD7A1-C800-4F41-9956-01FFEC1444CE}" dt="2022-10-07T14:57:33.064" v="157" actId="478"/>
          <ac:picMkLst>
            <pc:docMk/>
            <pc:sldMk cId="3078745272" sldId="2147470066"/>
            <ac:picMk id="17" creationId="{B90B3469-25AE-9D60-BA36-F421D4DCEA23}"/>
          </ac:picMkLst>
        </pc:picChg>
        <pc:picChg chg="add mod">
          <ac:chgData name="Steve Emerson" userId="5bd34996-1b24-4ca3-b046-fe04cd3b35ab" providerId="ADAL" clId="{F36CD7A1-C800-4F41-9956-01FFEC1444CE}" dt="2022-10-07T14:58:56.086" v="163" actId="14100"/>
          <ac:picMkLst>
            <pc:docMk/>
            <pc:sldMk cId="3078745272" sldId="2147470066"/>
            <ac:picMk id="18" creationId="{12F31CE6-E982-A296-CED8-1E5765701148}"/>
          </ac:picMkLst>
        </pc:picChg>
      </pc:sldChg>
      <pc:sldChg chg="add del">
        <pc:chgData name="Steve Emerson" userId="5bd34996-1b24-4ca3-b046-fe04cd3b35ab" providerId="ADAL" clId="{F36CD7A1-C800-4F41-9956-01FFEC1444CE}" dt="2022-10-07T14:40:24.417" v="40" actId="2696"/>
        <pc:sldMkLst>
          <pc:docMk/>
          <pc:sldMk cId="3926444706" sldId="2147470066"/>
        </pc:sldMkLst>
      </pc:sldChg>
      <pc:sldChg chg="add del">
        <pc:chgData name="Steve Emerson" userId="5bd34996-1b24-4ca3-b046-fe04cd3b35ab" providerId="ADAL" clId="{F36CD7A1-C800-4F41-9956-01FFEC1444CE}" dt="2022-10-07T14:40:24.417" v="40" actId="2696"/>
        <pc:sldMkLst>
          <pc:docMk/>
          <pc:sldMk cId="980071676" sldId="2147470067"/>
        </pc:sldMkLst>
      </pc:sldChg>
      <pc:sldChg chg="modSp add mod">
        <pc:chgData name="Steve Emerson" userId="5bd34996-1b24-4ca3-b046-fe04cd3b35ab" providerId="ADAL" clId="{F36CD7A1-C800-4F41-9956-01FFEC1444CE}" dt="2022-10-14T18:44:51.711" v="9701" actId="20577"/>
        <pc:sldMkLst>
          <pc:docMk/>
          <pc:sldMk cId="4190659245" sldId="2147470067"/>
        </pc:sldMkLst>
        <pc:spChg chg="mod">
          <ac:chgData name="Steve Emerson" userId="5bd34996-1b24-4ca3-b046-fe04cd3b35ab" providerId="ADAL" clId="{F36CD7A1-C800-4F41-9956-01FFEC1444CE}" dt="2022-10-07T14:41:08.256" v="84"/>
          <ac:spMkLst>
            <pc:docMk/>
            <pc:sldMk cId="4190659245" sldId="2147470067"/>
            <ac:spMk id="4" creationId="{A3F60978-78EB-894F-8579-EE52C1210074}"/>
          </ac:spMkLst>
        </pc:spChg>
        <pc:spChg chg="mod">
          <ac:chgData name="Steve Emerson" userId="5bd34996-1b24-4ca3-b046-fe04cd3b35ab" providerId="ADAL" clId="{F36CD7A1-C800-4F41-9956-01FFEC1444CE}" dt="2022-10-14T18:17:50.889" v="8153" actId="554"/>
          <ac:spMkLst>
            <pc:docMk/>
            <pc:sldMk cId="4190659245" sldId="2147470067"/>
            <ac:spMk id="10" creationId="{E9055151-BE65-7040-9167-7495C7BF839E}"/>
          </ac:spMkLst>
        </pc:spChg>
        <pc:spChg chg="mod">
          <ac:chgData name="Steve Emerson" userId="5bd34996-1b24-4ca3-b046-fe04cd3b35ab" providerId="ADAL" clId="{F36CD7A1-C800-4F41-9956-01FFEC1444CE}" dt="2022-10-14T18:44:51.711" v="9701" actId="20577"/>
          <ac:spMkLst>
            <pc:docMk/>
            <pc:sldMk cId="4190659245" sldId="2147470067"/>
            <ac:spMk id="19" creationId="{FE251D04-D99E-B6F9-CEAC-A165D4834215}"/>
          </ac:spMkLst>
        </pc:spChg>
        <pc:spChg chg="mod">
          <ac:chgData name="Steve Emerson" userId="5bd34996-1b24-4ca3-b046-fe04cd3b35ab" providerId="ADAL" clId="{F36CD7A1-C800-4F41-9956-01FFEC1444CE}" dt="2022-10-14T18:36:26.028" v="9665" actId="20577"/>
          <ac:spMkLst>
            <pc:docMk/>
            <pc:sldMk cId="4190659245" sldId="2147470067"/>
            <ac:spMk id="20" creationId="{6742E768-3F87-45F3-AA52-012F4E830B87}"/>
          </ac:spMkLst>
        </pc:spChg>
      </pc:sldChg>
      <pc:sldChg chg="modSp add mod">
        <pc:chgData name="Steve Emerson" userId="5bd34996-1b24-4ca3-b046-fe04cd3b35ab" providerId="ADAL" clId="{F36CD7A1-C800-4F41-9956-01FFEC1444CE}" dt="2022-10-20T14:57:38.149" v="9794" actId="20577"/>
        <pc:sldMkLst>
          <pc:docMk/>
          <pc:sldMk cId="1354785084" sldId="2147470068"/>
        </pc:sldMkLst>
        <pc:spChg chg="mod">
          <ac:chgData name="Steve Emerson" userId="5bd34996-1b24-4ca3-b046-fe04cd3b35ab" providerId="ADAL" clId="{F36CD7A1-C800-4F41-9956-01FFEC1444CE}" dt="2022-10-07T14:41:16.532" v="87"/>
          <ac:spMkLst>
            <pc:docMk/>
            <pc:sldMk cId="1354785084" sldId="2147470068"/>
            <ac:spMk id="2" creationId="{00000000-0000-0000-0000-000000000000}"/>
          </ac:spMkLst>
        </pc:spChg>
        <pc:spChg chg="mod">
          <ac:chgData name="Steve Emerson" userId="5bd34996-1b24-4ca3-b046-fe04cd3b35ab" providerId="ADAL" clId="{F36CD7A1-C800-4F41-9956-01FFEC1444CE}" dt="2022-10-13T14:15:28.095" v="5846" actId="20577"/>
          <ac:spMkLst>
            <pc:docMk/>
            <pc:sldMk cId="1354785084" sldId="2147470068"/>
            <ac:spMk id="3" creationId="{64AD5CC2-2B59-D54C-6BF9-DFE8366E4D97}"/>
          </ac:spMkLst>
        </pc:spChg>
        <pc:spChg chg="mod">
          <ac:chgData name="Steve Emerson" userId="5bd34996-1b24-4ca3-b046-fe04cd3b35ab" providerId="ADAL" clId="{F36CD7A1-C800-4F41-9956-01FFEC1444CE}" dt="2022-10-13T16:24:50.055" v="7371" actId="13926"/>
          <ac:spMkLst>
            <pc:docMk/>
            <pc:sldMk cId="1354785084" sldId="2147470068"/>
            <ac:spMk id="13" creationId="{04F44817-44B2-82CB-0A69-413DCE4481C4}"/>
          </ac:spMkLst>
        </pc:spChg>
        <pc:spChg chg="mod">
          <ac:chgData name="Steve Emerson" userId="5bd34996-1b24-4ca3-b046-fe04cd3b35ab" providerId="ADAL" clId="{F36CD7A1-C800-4F41-9956-01FFEC1444CE}" dt="2022-10-11T16:40:09.572" v="4615" actId="20577"/>
          <ac:spMkLst>
            <pc:docMk/>
            <pc:sldMk cId="1354785084" sldId="2147470068"/>
            <ac:spMk id="14" creationId="{E852459E-0F56-ADD7-C16A-9A382670728D}"/>
          </ac:spMkLst>
        </pc:spChg>
        <pc:spChg chg="mod">
          <ac:chgData name="Steve Emerson" userId="5bd34996-1b24-4ca3-b046-fe04cd3b35ab" providerId="ADAL" clId="{F36CD7A1-C800-4F41-9956-01FFEC1444CE}" dt="2022-10-14T18:36:43.103" v="9673" actId="1035"/>
          <ac:spMkLst>
            <pc:docMk/>
            <pc:sldMk cId="1354785084" sldId="2147470068"/>
            <ac:spMk id="16" creationId="{00000000-0000-0000-0000-000000000000}"/>
          </ac:spMkLst>
        </pc:spChg>
        <pc:spChg chg="mod">
          <ac:chgData name="Steve Emerson" userId="5bd34996-1b24-4ca3-b046-fe04cd3b35ab" providerId="ADAL" clId="{F36CD7A1-C800-4F41-9956-01FFEC1444CE}" dt="2022-10-14T18:36:59.120" v="9700" actId="1035"/>
          <ac:spMkLst>
            <pc:docMk/>
            <pc:sldMk cId="1354785084" sldId="2147470068"/>
            <ac:spMk id="19" creationId="{B93F838D-12C5-D24D-B9E9-FC605F8BDF7D}"/>
          </ac:spMkLst>
        </pc:spChg>
        <pc:spChg chg="mod">
          <ac:chgData name="Steve Emerson" userId="5bd34996-1b24-4ca3-b046-fe04cd3b35ab" providerId="ADAL" clId="{F36CD7A1-C800-4F41-9956-01FFEC1444CE}" dt="2022-10-13T13:36:31.923" v="5543" actId="1035"/>
          <ac:spMkLst>
            <pc:docMk/>
            <pc:sldMk cId="1354785084" sldId="2147470068"/>
            <ac:spMk id="20" creationId="{48D5B46F-40B0-A247-844E-B8BA186CB9EA}"/>
          </ac:spMkLst>
        </pc:spChg>
        <pc:spChg chg="mod">
          <ac:chgData name="Steve Emerson" userId="5bd34996-1b24-4ca3-b046-fe04cd3b35ab" providerId="ADAL" clId="{F36CD7A1-C800-4F41-9956-01FFEC1444CE}" dt="2022-10-14T18:36:43.103" v="9673" actId="1035"/>
          <ac:spMkLst>
            <pc:docMk/>
            <pc:sldMk cId="1354785084" sldId="2147470068"/>
            <ac:spMk id="21" creationId="{04F95BA7-06B3-574F-A78A-0F280E179C68}"/>
          </ac:spMkLst>
        </pc:spChg>
        <pc:spChg chg="mod">
          <ac:chgData name="Steve Emerson" userId="5bd34996-1b24-4ca3-b046-fe04cd3b35ab" providerId="ADAL" clId="{F36CD7A1-C800-4F41-9956-01FFEC1444CE}" dt="2022-10-13T13:36:31.923" v="5543" actId="1035"/>
          <ac:spMkLst>
            <pc:docMk/>
            <pc:sldMk cId="1354785084" sldId="2147470068"/>
            <ac:spMk id="22" creationId="{BA18BA27-28A6-4F48-9A05-1BC70F669378}"/>
          </ac:spMkLst>
        </pc:spChg>
        <pc:spChg chg="mod">
          <ac:chgData name="Steve Emerson" userId="5bd34996-1b24-4ca3-b046-fe04cd3b35ab" providerId="ADAL" clId="{F36CD7A1-C800-4F41-9956-01FFEC1444CE}" dt="2022-10-14T18:36:43.103" v="9673" actId="1035"/>
          <ac:spMkLst>
            <pc:docMk/>
            <pc:sldMk cId="1354785084" sldId="2147470068"/>
            <ac:spMk id="23" creationId="{A581CE8F-ABCF-E1BF-F09E-6ABEE5FD523C}"/>
          </ac:spMkLst>
        </pc:spChg>
        <pc:spChg chg="mod">
          <ac:chgData name="Steve Emerson" userId="5bd34996-1b24-4ca3-b046-fe04cd3b35ab" providerId="ADAL" clId="{F36CD7A1-C800-4F41-9956-01FFEC1444CE}" dt="2022-10-20T14:57:38.149" v="9794" actId="20577"/>
          <ac:spMkLst>
            <pc:docMk/>
            <pc:sldMk cId="1354785084" sldId="2147470068"/>
            <ac:spMk id="25" creationId="{2ADED5BD-B490-D832-E5DC-444B2E3CBD4C}"/>
          </ac:spMkLst>
        </pc:spChg>
        <pc:spChg chg="mod">
          <ac:chgData name="Steve Emerson" userId="5bd34996-1b24-4ca3-b046-fe04cd3b35ab" providerId="ADAL" clId="{F36CD7A1-C800-4F41-9956-01FFEC1444CE}" dt="2022-10-14T18:46:37.567" v="9742" actId="20577"/>
          <ac:spMkLst>
            <pc:docMk/>
            <pc:sldMk cId="1354785084" sldId="2147470068"/>
            <ac:spMk id="26" creationId="{CEC0B5DF-0D02-E434-788F-426B0BEF771A}"/>
          </ac:spMkLst>
        </pc:spChg>
      </pc:sldChg>
      <pc:sldChg chg="add del">
        <pc:chgData name="Steve Emerson" userId="5bd34996-1b24-4ca3-b046-fe04cd3b35ab" providerId="ADAL" clId="{F36CD7A1-C800-4F41-9956-01FFEC1444CE}" dt="2022-10-07T14:40:24.417" v="40" actId="2696"/>
        <pc:sldMkLst>
          <pc:docMk/>
          <pc:sldMk cId="1868966487" sldId="2147470068"/>
        </pc:sldMkLst>
      </pc:sldChg>
      <pc:sldChg chg="addSp delSp modSp add mod">
        <pc:chgData name="Steve Emerson" userId="5bd34996-1b24-4ca3-b046-fe04cd3b35ab" providerId="ADAL" clId="{F36CD7A1-C800-4F41-9956-01FFEC1444CE}" dt="2022-10-07T15:53:31.866" v="1989" actId="14100"/>
        <pc:sldMkLst>
          <pc:docMk/>
          <pc:sldMk cId="540573400" sldId="2147470069"/>
        </pc:sldMkLst>
        <pc:spChg chg="mod">
          <ac:chgData name="Steve Emerson" userId="5bd34996-1b24-4ca3-b046-fe04cd3b35ab" providerId="ADAL" clId="{F36CD7A1-C800-4F41-9956-01FFEC1444CE}" dt="2022-10-07T15:20:21.510" v="640" actId="20577"/>
          <ac:spMkLst>
            <pc:docMk/>
            <pc:sldMk cId="540573400" sldId="2147470069"/>
            <ac:spMk id="4" creationId="{20358C4B-C26A-3370-1BCC-3C97E839CDE9}"/>
          </ac:spMkLst>
        </pc:spChg>
        <pc:spChg chg="mod">
          <ac:chgData name="Steve Emerson" userId="5bd34996-1b24-4ca3-b046-fe04cd3b35ab" providerId="ADAL" clId="{F36CD7A1-C800-4F41-9956-01FFEC1444CE}" dt="2022-10-07T15:23:08.431" v="656" actId="14100"/>
          <ac:spMkLst>
            <pc:docMk/>
            <pc:sldMk cId="540573400" sldId="2147470069"/>
            <ac:spMk id="5" creationId="{4F5F03B1-3C19-FF5E-E9CD-75BDFBAD185F}"/>
          </ac:spMkLst>
        </pc:spChg>
        <pc:spChg chg="add del mod">
          <ac:chgData name="Steve Emerson" userId="5bd34996-1b24-4ca3-b046-fe04cd3b35ab" providerId="ADAL" clId="{F36CD7A1-C800-4F41-9956-01FFEC1444CE}" dt="2022-10-07T15:22:41.261" v="647" actId="478"/>
          <ac:spMkLst>
            <pc:docMk/>
            <pc:sldMk cId="540573400" sldId="2147470069"/>
            <ac:spMk id="7" creationId="{3D588940-2E2B-6C94-E52C-515F36F6B60F}"/>
          </ac:spMkLst>
        </pc:spChg>
        <pc:spChg chg="add mod">
          <ac:chgData name="Steve Emerson" userId="5bd34996-1b24-4ca3-b046-fe04cd3b35ab" providerId="ADAL" clId="{F36CD7A1-C800-4F41-9956-01FFEC1444CE}" dt="2022-10-07T15:53:31.866" v="1989" actId="14100"/>
          <ac:spMkLst>
            <pc:docMk/>
            <pc:sldMk cId="540573400" sldId="2147470069"/>
            <ac:spMk id="10" creationId="{547D6D79-4AFE-680C-8A96-95FBCBF91DCD}"/>
          </ac:spMkLst>
        </pc:spChg>
        <pc:spChg chg="add mod">
          <ac:chgData name="Steve Emerson" userId="5bd34996-1b24-4ca3-b046-fe04cd3b35ab" providerId="ADAL" clId="{F36CD7A1-C800-4F41-9956-01FFEC1444CE}" dt="2022-10-07T15:53:19.967" v="1985" actId="14100"/>
          <ac:spMkLst>
            <pc:docMk/>
            <pc:sldMk cId="540573400" sldId="2147470069"/>
            <ac:spMk id="11" creationId="{F1381D6C-B6F0-1973-ABD6-B7228A7F5128}"/>
          </ac:spMkLst>
        </pc:spChg>
        <pc:spChg chg="add mod">
          <ac:chgData name="Steve Emerson" userId="5bd34996-1b24-4ca3-b046-fe04cd3b35ab" providerId="ADAL" clId="{F36CD7A1-C800-4F41-9956-01FFEC1444CE}" dt="2022-10-07T15:53:26.722" v="1988" actId="14100"/>
          <ac:spMkLst>
            <pc:docMk/>
            <pc:sldMk cId="540573400" sldId="2147470069"/>
            <ac:spMk id="12" creationId="{D2D821CF-B1CC-9554-3CCA-C0046A8BF6DF}"/>
          </ac:spMkLst>
        </pc:spChg>
        <pc:picChg chg="del">
          <ac:chgData name="Steve Emerson" userId="5bd34996-1b24-4ca3-b046-fe04cd3b35ab" providerId="ADAL" clId="{F36CD7A1-C800-4F41-9956-01FFEC1444CE}" dt="2022-10-07T15:00:04.300" v="165" actId="478"/>
          <ac:picMkLst>
            <pc:docMk/>
            <pc:sldMk cId="540573400" sldId="2147470069"/>
            <ac:picMk id="2" creationId="{1D38375E-4BCB-BF60-1DD4-7BB70A978C07}"/>
          </ac:picMkLst>
        </pc:picChg>
        <pc:picChg chg="add del mod">
          <ac:chgData name="Steve Emerson" userId="5bd34996-1b24-4ca3-b046-fe04cd3b35ab" providerId="ADAL" clId="{F36CD7A1-C800-4F41-9956-01FFEC1444CE}" dt="2022-10-07T15:13:32.874" v="487" actId="478"/>
          <ac:picMkLst>
            <pc:docMk/>
            <pc:sldMk cId="540573400" sldId="2147470069"/>
            <ac:picMk id="3" creationId="{D389A027-1816-14DB-5DCD-41CA7F61C0ED}"/>
          </ac:picMkLst>
        </pc:picChg>
        <pc:picChg chg="add del mod">
          <ac:chgData name="Steve Emerson" userId="5bd34996-1b24-4ca3-b046-fe04cd3b35ab" providerId="ADAL" clId="{F36CD7A1-C800-4F41-9956-01FFEC1444CE}" dt="2022-10-07T15:15:38.812" v="492" actId="478"/>
          <ac:picMkLst>
            <pc:docMk/>
            <pc:sldMk cId="540573400" sldId="2147470069"/>
            <ac:picMk id="6" creationId="{FB2263E4-CA1C-4BF5-DB17-D9A08ED590D7}"/>
          </ac:picMkLst>
        </pc:picChg>
        <pc:picChg chg="add del mod">
          <ac:chgData name="Steve Emerson" userId="5bd34996-1b24-4ca3-b046-fe04cd3b35ab" providerId="ADAL" clId="{F36CD7A1-C800-4F41-9956-01FFEC1444CE}" dt="2022-10-07T15:15:38.812" v="492" actId="478"/>
          <ac:picMkLst>
            <pc:docMk/>
            <pc:sldMk cId="540573400" sldId="2147470069"/>
            <ac:picMk id="8" creationId="{567BA345-8B72-780B-753A-3284098370BA}"/>
          </ac:picMkLst>
        </pc:picChg>
        <pc:picChg chg="add mod">
          <ac:chgData name="Steve Emerson" userId="5bd34996-1b24-4ca3-b046-fe04cd3b35ab" providerId="ADAL" clId="{F36CD7A1-C800-4F41-9956-01FFEC1444CE}" dt="2022-10-07T15:20:16.336" v="633" actId="1036"/>
          <ac:picMkLst>
            <pc:docMk/>
            <pc:sldMk cId="540573400" sldId="2147470069"/>
            <ac:picMk id="9" creationId="{89B2D824-2418-6A29-A50F-CB38E3735BE8}"/>
          </ac:picMkLst>
        </pc:picChg>
      </pc:sldChg>
      <pc:sldChg chg="addSp delSp modSp add mod">
        <pc:chgData name="Steve Emerson" userId="5bd34996-1b24-4ca3-b046-fe04cd3b35ab" providerId="ADAL" clId="{F36CD7A1-C800-4F41-9956-01FFEC1444CE}" dt="2022-10-07T15:31:40.043" v="1149" actId="20577"/>
        <pc:sldMkLst>
          <pc:docMk/>
          <pc:sldMk cId="3434307653" sldId="2147470070"/>
        </pc:sldMkLst>
        <pc:spChg chg="mod">
          <ac:chgData name="Steve Emerson" userId="5bd34996-1b24-4ca3-b046-fe04cd3b35ab" providerId="ADAL" clId="{F36CD7A1-C800-4F41-9956-01FFEC1444CE}" dt="2022-10-07T15:31:40.043" v="1149" actId="20577"/>
          <ac:spMkLst>
            <pc:docMk/>
            <pc:sldMk cId="3434307653" sldId="2147470070"/>
            <ac:spMk id="4" creationId="{20358C4B-C26A-3370-1BCC-3C97E839CDE9}"/>
          </ac:spMkLst>
        </pc:spChg>
        <pc:spChg chg="mod">
          <ac:chgData name="Steve Emerson" userId="5bd34996-1b24-4ca3-b046-fe04cd3b35ab" providerId="ADAL" clId="{F36CD7A1-C800-4F41-9956-01FFEC1444CE}" dt="2022-10-07T15:31:05.113" v="1129" actId="20577"/>
          <ac:spMkLst>
            <pc:docMk/>
            <pc:sldMk cId="3434307653" sldId="2147470070"/>
            <ac:spMk id="5" creationId="{4F5F03B1-3C19-FF5E-E9CD-75BDFBAD185F}"/>
          </ac:spMkLst>
        </pc:spChg>
        <pc:picChg chg="add del mod">
          <ac:chgData name="Steve Emerson" userId="5bd34996-1b24-4ca3-b046-fe04cd3b35ab" providerId="ADAL" clId="{F36CD7A1-C800-4F41-9956-01FFEC1444CE}" dt="2022-10-07T15:29:12.524" v="978" actId="478"/>
          <ac:picMkLst>
            <pc:docMk/>
            <pc:sldMk cId="3434307653" sldId="2147470070"/>
            <ac:picMk id="2" creationId="{30B7B776-59AE-1575-A92E-AC162733D0AF}"/>
          </ac:picMkLst>
        </pc:picChg>
        <pc:picChg chg="del">
          <ac:chgData name="Steve Emerson" userId="5bd34996-1b24-4ca3-b046-fe04cd3b35ab" providerId="ADAL" clId="{F36CD7A1-C800-4F41-9956-01FFEC1444CE}" dt="2022-10-07T15:05:01.040" v="343" actId="478"/>
          <ac:picMkLst>
            <pc:docMk/>
            <pc:sldMk cId="3434307653" sldId="2147470070"/>
            <ac:picMk id="3" creationId="{D389A027-1816-14DB-5DCD-41CA7F61C0ED}"/>
          </ac:picMkLst>
        </pc:picChg>
        <pc:picChg chg="del">
          <ac:chgData name="Steve Emerson" userId="5bd34996-1b24-4ca3-b046-fe04cd3b35ab" providerId="ADAL" clId="{F36CD7A1-C800-4F41-9956-01FFEC1444CE}" dt="2022-10-07T15:05:01.579" v="344" actId="478"/>
          <ac:picMkLst>
            <pc:docMk/>
            <pc:sldMk cId="3434307653" sldId="2147470070"/>
            <ac:picMk id="6" creationId="{FB2263E4-CA1C-4BF5-DB17-D9A08ED590D7}"/>
          </ac:picMkLst>
        </pc:picChg>
        <pc:picChg chg="add mod">
          <ac:chgData name="Steve Emerson" userId="5bd34996-1b24-4ca3-b046-fe04cd3b35ab" providerId="ADAL" clId="{F36CD7A1-C800-4F41-9956-01FFEC1444CE}" dt="2022-10-07T15:30:32.512" v="997" actId="167"/>
          <ac:picMkLst>
            <pc:docMk/>
            <pc:sldMk cId="3434307653" sldId="2147470070"/>
            <ac:picMk id="7" creationId="{78900A20-6688-2AC3-AC0E-1B347384B2A0}"/>
          </ac:picMkLst>
        </pc:picChg>
      </pc:sldChg>
      <pc:sldChg chg="addSp delSp modSp add mod ord">
        <pc:chgData name="Steve Emerson" userId="5bd34996-1b24-4ca3-b046-fe04cd3b35ab" providerId="ADAL" clId="{F36CD7A1-C800-4F41-9956-01FFEC1444CE}" dt="2022-10-07T16:26:48.172" v="3685" actId="20577"/>
        <pc:sldMkLst>
          <pc:docMk/>
          <pc:sldMk cId="2702207497" sldId="2147470071"/>
        </pc:sldMkLst>
        <pc:spChg chg="mod">
          <ac:chgData name="Steve Emerson" userId="5bd34996-1b24-4ca3-b046-fe04cd3b35ab" providerId="ADAL" clId="{F36CD7A1-C800-4F41-9956-01FFEC1444CE}" dt="2022-10-07T15:32:17.997" v="1186" actId="20577"/>
          <ac:spMkLst>
            <pc:docMk/>
            <pc:sldMk cId="2702207497" sldId="2147470071"/>
            <ac:spMk id="4" creationId="{20358C4B-C26A-3370-1BCC-3C97E839CDE9}"/>
          </ac:spMkLst>
        </pc:spChg>
        <pc:spChg chg="mod">
          <ac:chgData name="Steve Emerson" userId="5bd34996-1b24-4ca3-b046-fe04cd3b35ab" providerId="ADAL" clId="{F36CD7A1-C800-4F41-9956-01FFEC1444CE}" dt="2022-10-07T16:26:48.172" v="3685" actId="20577"/>
          <ac:spMkLst>
            <pc:docMk/>
            <pc:sldMk cId="2702207497" sldId="2147470071"/>
            <ac:spMk id="5" creationId="{4F5F03B1-3C19-FF5E-E9CD-75BDFBAD185F}"/>
          </ac:spMkLst>
        </pc:spChg>
        <pc:picChg chg="del">
          <ac:chgData name="Steve Emerson" userId="5bd34996-1b24-4ca3-b046-fe04cd3b35ab" providerId="ADAL" clId="{F36CD7A1-C800-4F41-9956-01FFEC1444CE}" dt="2022-10-07T15:27:09.274" v="859" actId="478"/>
          <ac:picMkLst>
            <pc:docMk/>
            <pc:sldMk cId="2702207497" sldId="2147470071"/>
            <ac:picMk id="2" creationId="{30B7B776-59AE-1575-A92E-AC162733D0AF}"/>
          </ac:picMkLst>
        </pc:picChg>
        <pc:picChg chg="add mod">
          <ac:chgData name="Steve Emerson" userId="5bd34996-1b24-4ca3-b046-fe04cd3b35ab" providerId="ADAL" clId="{F36CD7A1-C800-4F41-9956-01FFEC1444CE}" dt="2022-10-07T15:28:00.932" v="881" actId="167"/>
          <ac:picMkLst>
            <pc:docMk/>
            <pc:sldMk cId="2702207497" sldId="2147470071"/>
            <ac:picMk id="3" creationId="{05ED57E5-0628-64A2-AAC9-9519D887DF9F}"/>
          </ac:picMkLst>
        </pc:picChg>
      </pc:sldChg>
      <pc:sldChg chg="delSp add del mod">
        <pc:chgData name="Steve Emerson" userId="5bd34996-1b24-4ca3-b046-fe04cd3b35ab" providerId="ADAL" clId="{F36CD7A1-C800-4F41-9956-01FFEC1444CE}" dt="2022-10-07T15:20:07.709" v="628" actId="2696"/>
        <pc:sldMkLst>
          <pc:docMk/>
          <pc:sldMk cId="3643341935" sldId="2147470071"/>
        </pc:sldMkLst>
        <pc:picChg chg="del">
          <ac:chgData name="Steve Emerson" userId="5bd34996-1b24-4ca3-b046-fe04cd3b35ab" providerId="ADAL" clId="{F36CD7A1-C800-4F41-9956-01FFEC1444CE}" dt="2022-10-07T15:18:15.962" v="627" actId="478"/>
          <ac:picMkLst>
            <pc:docMk/>
            <pc:sldMk cId="3643341935" sldId="2147470071"/>
            <ac:picMk id="9" creationId="{89B2D824-2418-6A29-A50F-CB38E3735BE8}"/>
          </ac:picMkLst>
        </pc:picChg>
      </pc:sldChg>
      <pc:sldChg chg="modSp add mod ord">
        <pc:chgData name="Steve Emerson" userId="5bd34996-1b24-4ca3-b046-fe04cd3b35ab" providerId="ADAL" clId="{F36CD7A1-C800-4F41-9956-01FFEC1444CE}" dt="2022-10-07T16:26:34.429" v="3672" actId="20577"/>
        <pc:sldMkLst>
          <pc:docMk/>
          <pc:sldMk cId="4188840740" sldId="2147470072"/>
        </pc:sldMkLst>
        <pc:spChg chg="mod">
          <ac:chgData name="Steve Emerson" userId="5bd34996-1b24-4ca3-b046-fe04cd3b35ab" providerId="ADAL" clId="{F36CD7A1-C800-4F41-9956-01FFEC1444CE}" dt="2022-10-07T15:53:43.656" v="1998" actId="20577"/>
          <ac:spMkLst>
            <pc:docMk/>
            <pc:sldMk cId="4188840740" sldId="2147470072"/>
            <ac:spMk id="4" creationId="{20358C4B-C26A-3370-1BCC-3C97E839CDE9}"/>
          </ac:spMkLst>
        </pc:spChg>
        <pc:spChg chg="mod">
          <ac:chgData name="Steve Emerson" userId="5bd34996-1b24-4ca3-b046-fe04cd3b35ab" providerId="ADAL" clId="{F36CD7A1-C800-4F41-9956-01FFEC1444CE}" dt="2022-10-07T16:26:34.429" v="3672" actId="20577"/>
          <ac:spMkLst>
            <pc:docMk/>
            <pc:sldMk cId="4188840740" sldId="2147470072"/>
            <ac:spMk id="5" creationId="{4F5F03B1-3C19-FF5E-E9CD-75BDFBAD185F}"/>
          </ac:spMkLst>
        </pc:spChg>
        <pc:picChg chg="mod">
          <ac:chgData name="Steve Emerson" userId="5bd34996-1b24-4ca3-b046-fe04cd3b35ab" providerId="ADAL" clId="{F36CD7A1-C800-4F41-9956-01FFEC1444CE}" dt="2022-10-07T15:51:11.106" v="1777" actId="167"/>
          <ac:picMkLst>
            <pc:docMk/>
            <pc:sldMk cId="4188840740" sldId="2147470072"/>
            <ac:picMk id="2" creationId="{30B7B776-59AE-1575-A92E-AC162733D0AF}"/>
          </ac:picMkLst>
        </pc:picChg>
      </pc:sldChg>
      <pc:sldChg chg="addSp delSp modSp add mod">
        <pc:chgData name="Steve Emerson" userId="5bd34996-1b24-4ca3-b046-fe04cd3b35ab" providerId="ADAL" clId="{F36CD7A1-C800-4F41-9956-01FFEC1444CE}" dt="2022-10-07T16:27:10.624" v="3687" actId="20577"/>
        <pc:sldMkLst>
          <pc:docMk/>
          <pc:sldMk cId="2918853108" sldId="2147470073"/>
        </pc:sldMkLst>
        <pc:spChg chg="mod">
          <ac:chgData name="Steve Emerson" userId="5bd34996-1b24-4ca3-b046-fe04cd3b35ab" providerId="ADAL" clId="{F36CD7A1-C800-4F41-9956-01FFEC1444CE}" dt="2022-10-07T15:41:51.362" v="1379" actId="20577"/>
          <ac:spMkLst>
            <pc:docMk/>
            <pc:sldMk cId="2918853108" sldId="2147470073"/>
            <ac:spMk id="4" creationId="{20358C4B-C26A-3370-1BCC-3C97E839CDE9}"/>
          </ac:spMkLst>
        </pc:spChg>
        <pc:spChg chg="mod">
          <ac:chgData name="Steve Emerson" userId="5bd34996-1b24-4ca3-b046-fe04cd3b35ab" providerId="ADAL" clId="{F36CD7A1-C800-4F41-9956-01FFEC1444CE}" dt="2022-10-07T16:26:59.532" v="3686" actId="313"/>
          <ac:spMkLst>
            <pc:docMk/>
            <pc:sldMk cId="2918853108" sldId="2147470073"/>
            <ac:spMk id="5" creationId="{4F5F03B1-3C19-FF5E-E9CD-75BDFBAD185F}"/>
          </ac:spMkLst>
        </pc:spChg>
        <pc:spChg chg="add mod">
          <ac:chgData name="Steve Emerson" userId="5bd34996-1b24-4ca3-b046-fe04cd3b35ab" providerId="ADAL" clId="{F36CD7A1-C800-4F41-9956-01FFEC1444CE}" dt="2022-10-07T16:27:10.624" v="3687" actId="20577"/>
          <ac:spMkLst>
            <pc:docMk/>
            <pc:sldMk cId="2918853108" sldId="2147470073"/>
            <ac:spMk id="6" creationId="{3C807AC5-F48B-0905-D695-046C8F9D0C82}"/>
          </ac:spMkLst>
        </pc:spChg>
        <pc:picChg chg="add mod">
          <ac:chgData name="Steve Emerson" userId="5bd34996-1b24-4ca3-b046-fe04cd3b35ab" providerId="ADAL" clId="{F36CD7A1-C800-4F41-9956-01FFEC1444CE}" dt="2022-10-07T15:46:11.612" v="1443" actId="1076"/>
          <ac:picMkLst>
            <pc:docMk/>
            <pc:sldMk cId="2918853108" sldId="2147470073"/>
            <ac:picMk id="2" creationId="{D84C5CC6-5A7D-5F15-2B6B-4E9F4BBD7D3E}"/>
          </ac:picMkLst>
        </pc:picChg>
        <pc:picChg chg="del">
          <ac:chgData name="Steve Emerson" userId="5bd34996-1b24-4ca3-b046-fe04cd3b35ab" providerId="ADAL" clId="{F36CD7A1-C800-4F41-9956-01FFEC1444CE}" dt="2022-10-07T15:41:16.624" v="1299" actId="478"/>
          <ac:picMkLst>
            <pc:docMk/>
            <pc:sldMk cId="2918853108" sldId="2147470073"/>
            <ac:picMk id="3" creationId="{05ED57E5-0628-64A2-AAC9-9519D887DF9F}"/>
          </ac:picMkLst>
        </pc:picChg>
      </pc:sldChg>
      <pc:sldChg chg="addSp delSp modSp add mod">
        <pc:chgData name="Steve Emerson" userId="5bd34996-1b24-4ca3-b046-fe04cd3b35ab" providerId="ADAL" clId="{F36CD7A1-C800-4F41-9956-01FFEC1444CE}" dt="2022-10-14T18:14:14.892" v="8137" actId="20577"/>
        <pc:sldMkLst>
          <pc:docMk/>
          <pc:sldMk cId="1260437327" sldId="2147470074"/>
        </pc:sldMkLst>
        <pc:spChg chg="mod">
          <ac:chgData name="Steve Emerson" userId="5bd34996-1b24-4ca3-b046-fe04cd3b35ab" providerId="ADAL" clId="{F36CD7A1-C800-4F41-9956-01FFEC1444CE}" dt="2022-10-14T18:14:14.892" v="8137" actId="20577"/>
          <ac:spMkLst>
            <pc:docMk/>
            <pc:sldMk cId="1260437327" sldId="2147470074"/>
            <ac:spMk id="2" creationId="{56C53483-F657-61D2-75BF-DE4C109CBC17}"/>
          </ac:spMkLst>
        </pc:spChg>
        <pc:spChg chg="del">
          <ac:chgData name="Steve Emerson" userId="5bd34996-1b24-4ca3-b046-fe04cd3b35ab" providerId="ADAL" clId="{F36CD7A1-C800-4F41-9956-01FFEC1444CE}" dt="2022-10-11T16:52:01.091" v="4619" actId="478"/>
          <ac:spMkLst>
            <pc:docMk/>
            <pc:sldMk cId="1260437327" sldId="2147470074"/>
            <ac:spMk id="4" creationId="{62CED522-3DD2-7CE9-0802-1F91C46A623D}"/>
          </ac:spMkLst>
        </pc:spChg>
        <pc:spChg chg="del">
          <ac:chgData name="Steve Emerson" userId="5bd34996-1b24-4ca3-b046-fe04cd3b35ab" providerId="ADAL" clId="{F36CD7A1-C800-4F41-9956-01FFEC1444CE}" dt="2022-10-11T16:52:00.322" v="4618" actId="478"/>
          <ac:spMkLst>
            <pc:docMk/>
            <pc:sldMk cId="1260437327" sldId="2147470074"/>
            <ac:spMk id="5" creationId="{E0B3618C-DDA4-3086-7C87-8FFD046B8C10}"/>
          </ac:spMkLst>
        </pc:spChg>
        <pc:spChg chg="mod">
          <ac:chgData name="Steve Emerson" userId="5bd34996-1b24-4ca3-b046-fe04cd3b35ab" providerId="ADAL" clId="{F36CD7A1-C800-4F41-9956-01FFEC1444CE}" dt="2022-10-11T16:55:04.122" v="4813" actId="14100"/>
          <ac:spMkLst>
            <pc:docMk/>
            <pc:sldMk cId="1260437327" sldId="2147470074"/>
            <ac:spMk id="6" creationId="{DB7222D9-DCA5-FDD4-669C-A1DD115BD19A}"/>
          </ac:spMkLst>
        </pc:spChg>
        <pc:spChg chg="del">
          <ac:chgData name="Steve Emerson" userId="5bd34996-1b24-4ca3-b046-fe04cd3b35ab" providerId="ADAL" clId="{F36CD7A1-C800-4F41-9956-01FFEC1444CE}" dt="2022-10-11T16:53:29.766" v="4693" actId="478"/>
          <ac:spMkLst>
            <pc:docMk/>
            <pc:sldMk cId="1260437327" sldId="2147470074"/>
            <ac:spMk id="8" creationId="{A4435DFD-F1FE-76A5-6BF7-9E88882D6082}"/>
          </ac:spMkLst>
        </pc:spChg>
        <pc:spChg chg="del">
          <ac:chgData name="Steve Emerson" userId="5bd34996-1b24-4ca3-b046-fe04cd3b35ab" providerId="ADAL" clId="{F36CD7A1-C800-4F41-9956-01FFEC1444CE}" dt="2022-10-11T16:52:04.657" v="4620" actId="478"/>
          <ac:spMkLst>
            <pc:docMk/>
            <pc:sldMk cId="1260437327" sldId="2147470074"/>
            <ac:spMk id="9" creationId="{18E97681-C0DA-23AA-39A0-11564B2B43FF}"/>
          </ac:spMkLst>
        </pc:spChg>
        <pc:picChg chg="del">
          <ac:chgData name="Steve Emerson" userId="5bd34996-1b24-4ca3-b046-fe04cd3b35ab" providerId="ADAL" clId="{F36CD7A1-C800-4F41-9956-01FFEC1444CE}" dt="2022-10-11T16:51:57.100" v="4617" actId="478"/>
          <ac:picMkLst>
            <pc:docMk/>
            <pc:sldMk cId="1260437327" sldId="2147470074"/>
            <ac:picMk id="3" creationId="{BC369BA7-A1B0-ACF4-B574-7ABF1455DA77}"/>
          </ac:picMkLst>
        </pc:picChg>
        <pc:picChg chg="add del mod">
          <ac:chgData name="Steve Emerson" userId="5bd34996-1b24-4ca3-b046-fe04cd3b35ab" providerId="ADAL" clId="{F36CD7A1-C800-4F41-9956-01FFEC1444CE}" dt="2022-10-11T16:53:34.056" v="4695" actId="478"/>
          <ac:picMkLst>
            <pc:docMk/>
            <pc:sldMk cId="1260437327" sldId="2147470074"/>
            <ac:picMk id="7" creationId="{D9B0C865-E6D2-0254-4D8E-CE8370238C78}"/>
          </ac:picMkLst>
        </pc:picChg>
        <pc:picChg chg="add mod">
          <ac:chgData name="Steve Emerson" userId="5bd34996-1b24-4ca3-b046-fe04cd3b35ab" providerId="ADAL" clId="{F36CD7A1-C800-4F41-9956-01FFEC1444CE}" dt="2022-10-11T16:54:57.949" v="4812" actId="1035"/>
          <ac:picMkLst>
            <pc:docMk/>
            <pc:sldMk cId="1260437327" sldId="2147470074"/>
            <ac:picMk id="10" creationId="{68ACA812-E509-88DB-18EA-C854132470CC}"/>
          </ac:picMkLst>
        </pc:picChg>
      </pc:sldChg>
    </pc:docChg>
  </pc:docChgLst>
  <pc:docChgLst>
    <pc:chgData name="Gian Mario Deluigi" userId="S::gianmario.deluigi@servicenow.com::15cbe937-1691-401b-996f-c0b706adf9e4" providerId="AD" clId="Web-{517EAA09-8528-82F5-20D9-450D041EB304}"/>
    <pc:docChg chg="modSld">
      <pc:chgData name="Gian Mario Deluigi" userId="S::gianmario.deluigi@servicenow.com::15cbe937-1691-401b-996f-c0b706adf9e4" providerId="AD" clId="Web-{517EAA09-8528-82F5-20D9-450D041EB304}" dt="2023-01-06T14:09:04.490" v="33"/>
      <pc:docMkLst>
        <pc:docMk/>
      </pc:docMkLst>
      <pc:sldChg chg="modSp">
        <pc:chgData name="Gian Mario Deluigi" userId="S::gianmario.deluigi@servicenow.com::15cbe937-1691-401b-996f-c0b706adf9e4" providerId="AD" clId="Web-{517EAA09-8528-82F5-20D9-450D041EB304}" dt="2023-01-06T14:09:04.490" v="33"/>
        <pc:sldMkLst>
          <pc:docMk/>
          <pc:sldMk cId="888805165" sldId="2147469872"/>
        </pc:sldMkLst>
        <pc:graphicFrameChg chg="mod modGraphic">
          <ac:chgData name="Gian Mario Deluigi" userId="S::gianmario.deluigi@servicenow.com::15cbe937-1691-401b-996f-c0b706adf9e4" providerId="AD" clId="Web-{517EAA09-8528-82F5-20D9-450D041EB304}" dt="2023-01-06T14:09:04.490" v="33"/>
          <ac:graphicFrameMkLst>
            <pc:docMk/>
            <pc:sldMk cId="888805165" sldId="2147469872"/>
            <ac:graphicFrameMk id="3" creationId="{FD576612-7E72-3A4E-9BB8-1F7C9CDCBC48}"/>
          </ac:graphicFrameMkLst>
        </pc:graphicFrameChg>
      </pc:sldChg>
    </pc:docChg>
  </pc:docChgLst>
  <pc:docChgLst>
    <pc:chgData name="Steve Emerson" userId="5bd34996-1b24-4ca3-b046-fe04cd3b35ab" providerId="ADAL" clId="{53586064-ED9E-704A-9599-DD1E60A12793}"/>
    <pc:docChg chg="undo redo custSel addSld delSld modSld delSection modSection">
      <pc:chgData name="Steve Emerson" userId="5bd34996-1b24-4ca3-b046-fe04cd3b35ab" providerId="ADAL" clId="{53586064-ED9E-704A-9599-DD1E60A12793}" dt="2022-10-06T13:41:57.373" v="13844" actId="20577"/>
      <pc:docMkLst>
        <pc:docMk/>
      </pc:docMkLst>
      <pc:sldChg chg="modSp mod">
        <pc:chgData name="Steve Emerson" userId="5bd34996-1b24-4ca3-b046-fe04cd3b35ab" providerId="ADAL" clId="{53586064-ED9E-704A-9599-DD1E60A12793}" dt="2022-09-15T13:22:06.873" v="1664" actId="20577"/>
        <pc:sldMkLst>
          <pc:docMk/>
          <pc:sldMk cId="2411298746" sldId="697"/>
        </pc:sldMkLst>
        <pc:spChg chg="mod">
          <ac:chgData name="Steve Emerson" userId="5bd34996-1b24-4ca3-b046-fe04cd3b35ab" providerId="ADAL" clId="{53586064-ED9E-704A-9599-DD1E60A12793}" dt="2022-09-15T13:20:35.283" v="1609" actId="20577"/>
          <ac:spMkLst>
            <pc:docMk/>
            <pc:sldMk cId="2411298746" sldId="697"/>
            <ac:spMk id="28" creationId="{AC93BCB1-A692-E587-3C86-6B070A332D4C}"/>
          </ac:spMkLst>
        </pc:spChg>
        <pc:spChg chg="mod">
          <ac:chgData name="Steve Emerson" userId="5bd34996-1b24-4ca3-b046-fe04cd3b35ab" providerId="ADAL" clId="{53586064-ED9E-704A-9599-DD1E60A12793}" dt="2022-09-15T13:21:54.396" v="1644" actId="20577"/>
          <ac:spMkLst>
            <pc:docMk/>
            <pc:sldMk cId="2411298746" sldId="697"/>
            <ac:spMk id="29" creationId="{7EBD9799-A17E-A37F-C5AB-8CC4D3F7A20D}"/>
          </ac:spMkLst>
        </pc:spChg>
        <pc:spChg chg="mod">
          <ac:chgData name="Steve Emerson" userId="5bd34996-1b24-4ca3-b046-fe04cd3b35ab" providerId="ADAL" clId="{53586064-ED9E-704A-9599-DD1E60A12793}" dt="2022-09-15T13:21:24.444" v="1623" actId="20577"/>
          <ac:spMkLst>
            <pc:docMk/>
            <pc:sldMk cId="2411298746" sldId="697"/>
            <ac:spMk id="46" creationId="{1E4E2437-55C6-7096-97B2-D6A4996BC992}"/>
          </ac:spMkLst>
        </pc:spChg>
        <pc:spChg chg="mod">
          <ac:chgData name="Steve Emerson" userId="5bd34996-1b24-4ca3-b046-fe04cd3b35ab" providerId="ADAL" clId="{53586064-ED9E-704A-9599-DD1E60A12793}" dt="2022-09-15T13:22:06.873" v="1664" actId="20577"/>
          <ac:spMkLst>
            <pc:docMk/>
            <pc:sldMk cId="2411298746" sldId="697"/>
            <ac:spMk id="48" creationId="{0E2621EC-DCEE-341B-99E2-A4B208661110}"/>
          </ac:spMkLst>
        </pc:spChg>
        <pc:spChg chg="mod">
          <ac:chgData name="Steve Emerson" userId="5bd34996-1b24-4ca3-b046-fe04cd3b35ab" providerId="ADAL" clId="{53586064-ED9E-704A-9599-DD1E60A12793}" dt="2022-09-15T13:20:30.604" v="1604" actId="20577"/>
          <ac:spMkLst>
            <pc:docMk/>
            <pc:sldMk cId="2411298746" sldId="697"/>
            <ac:spMk id="63" creationId="{1D52D3BE-8F13-46BD-778D-162FEF51D933}"/>
          </ac:spMkLst>
        </pc:spChg>
      </pc:sldChg>
      <pc:sldChg chg="del">
        <pc:chgData name="Steve Emerson" userId="5bd34996-1b24-4ca3-b046-fe04cd3b35ab" providerId="ADAL" clId="{53586064-ED9E-704A-9599-DD1E60A12793}" dt="2022-09-15T12:36:25.551" v="117" actId="2696"/>
        <pc:sldMkLst>
          <pc:docMk/>
          <pc:sldMk cId="1474939742" sldId="702"/>
        </pc:sldMkLst>
      </pc:sldChg>
      <pc:sldChg chg="del">
        <pc:chgData name="Steve Emerson" userId="5bd34996-1b24-4ca3-b046-fe04cd3b35ab" providerId="ADAL" clId="{53586064-ED9E-704A-9599-DD1E60A12793}" dt="2022-09-15T12:36:25.551" v="117" actId="2696"/>
        <pc:sldMkLst>
          <pc:docMk/>
          <pc:sldMk cId="4271448303" sldId="708"/>
        </pc:sldMkLst>
      </pc:sldChg>
      <pc:sldChg chg="del">
        <pc:chgData name="Steve Emerson" userId="5bd34996-1b24-4ca3-b046-fe04cd3b35ab" providerId="ADAL" clId="{53586064-ED9E-704A-9599-DD1E60A12793}" dt="2022-09-15T12:36:25.551" v="117" actId="2696"/>
        <pc:sldMkLst>
          <pc:docMk/>
          <pc:sldMk cId="3868203081" sldId="3550"/>
        </pc:sldMkLst>
      </pc:sldChg>
      <pc:sldChg chg="del">
        <pc:chgData name="Steve Emerson" userId="5bd34996-1b24-4ca3-b046-fe04cd3b35ab" providerId="ADAL" clId="{53586064-ED9E-704A-9599-DD1E60A12793}" dt="2022-09-15T12:36:25.551" v="117" actId="2696"/>
        <pc:sldMkLst>
          <pc:docMk/>
          <pc:sldMk cId="2046009018" sldId="2142532015"/>
        </pc:sldMkLst>
      </pc:sldChg>
      <pc:sldChg chg="del">
        <pc:chgData name="Steve Emerson" userId="5bd34996-1b24-4ca3-b046-fe04cd3b35ab" providerId="ADAL" clId="{53586064-ED9E-704A-9599-DD1E60A12793}" dt="2022-09-15T12:36:25.551" v="117" actId="2696"/>
        <pc:sldMkLst>
          <pc:docMk/>
          <pc:sldMk cId="3757184530" sldId="2142532036"/>
        </pc:sldMkLst>
      </pc:sldChg>
      <pc:sldChg chg="del">
        <pc:chgData name="Steve Emerson" userId="5bd34996-1b24-4ca3-b046-fe04cd3b35ab" providerId="ADAL" clId="{53586064-ED9E-704A-9599-DD1E60A12793}" dt="2022-09-15T12:36:25.551" v="117" actId="2696"/>
        <pc:sldMkLst>
          <pc:docMk/>
          <pc:sldMk cId="1403009387" sldId="2142532038"/>
        </pc:sldMkLst>
      </pc:sldChg>
      <pc:sldChg chg="del">
        <pc:chgData name="Steve Emerson" userId="5bd34996-1b24-4ca3-b046-fe04cd3b35ab" providerId="ADAL" clId="{53586064-ED9E-704A-9599-DD1E60A12793}" dt="2022-09-15T12:36:25.551" v="117" actId="2696"/>
        <pc:sldMkLst>
          <pc:docMk/>
          <pc:sldMk cId="1844227989" sldId="2142532082"/>
        </pc:sldMkLst>
      </pc:sldChg>
      <pc:sldChg chg="del">
        <pc:chgData name="Steve Emerson" userId="5bd34996-1b24-4ca3-b046-fe04cd3b35ab" providerId="ADAL" clId="{53586064-ED9E-704A-9599-DD1E60A12793}" dt="2022-09-15T12:36:25.551" v="117" actId="2696"/>
        <pc:sldMkLst>
          <pc:docMk/>
          <pc:sldMk cId="719797915" sldId="2142532083"/>
        </pc:sldMkLst>
      </pc:sldChg>
      <pc:sldChg chg="del">
        <pc:chgData name="Steve Emerson" userId="5bd34996-1b24-4ca3-b046-fe04cd3b35ab" providerId="ADAL" clId="{53586064-ED9E-704A-9599-DD1E60A12793}" dt="2022-09-15T12:36:25.551" v="117" actId="2696"/>
        <pc:sldMkLst>
          <pc:docMk/>
          <pc:sldMk cId="2334318380" sldId="2142532084"/>
        </pc:sldMkLst>
      </pc:sldChg>
      <pc:sldChg chg="modSp mod">
        <pc:chgData name="Steve Emerson" userId="5bd34996-1b24-4ca3-b046-fe04cd3b35ab" providerId="ADAL" clId="{53586064-ED9E-704A-9599-DD1E60A12793}" dt="2022-09-15T12:31:38.413" v="2" actId="20577"/>
        <pc:sldMkLst>
          <pc:docMk/>
          <pc:sldMk cId="3694956876" sldId="2142532420"/>
        </pc:sldMkLst>
        <pc:spChg chg="mod">
          <ac:chgData name="Steve Emerson" userId="5bd34996-1b24-4ca3-b046-fe04cd3b35ab" providerId="ADAL" clId="{53586064-ED9E-704A-9599-DD1E60A12793}" dt="2022-09-15T12:31:38.413" v="2" actId="20577"/>
          <ac:spMkLst>
            <pc:docMk/>
            <pc:sldMk cId="3694956876" sldId="2142532420"/>
            <ac:spMk id="20" creationId="{FFF1F392-D9B4-4E2F-8003-57257CB6FBF4}"/>
          </ac:spMkLst>
        </pc:spChg>
      </pc:sldChg>
      <pc:sldChg chg="del">
        <pc:chgData name="Steve Emerson" userId="5bd34996-1b24-4ca3-b046-fe04cd3b35ab" providerId="ADAL" clId="{53586064-ED9E-704A-9599-DD1E60A12793}" dt="2022-09-15T12:36:25.551" v="117" actId="2696"/>
        <pc:sldMkLst>
          <pc:docMk/>
          <pc:sldMk cId="717851832" sldId="2146848247"/>
        </pc:sldMkLst>
      </pc:sldChg>
      <pc:sldChg chg="del">
        <pc:chgData name="Steve Emerson" userId="5bd34996-1b24-4ca3-b046-fe04cd3b35ab" providerId="ADAL" clId="{53586064-ED9E-704A-9599-DD1E60A12793}" dt="2022-09-15T12:36:25.551" v="117" actId="2696"/>
        <pc:sldMkLst>
          <pc:docMk/>
          <pc:sldMk cId="1417463903" sldId="2146848267"/>
        </pc:sldMkLst>
      </pc:sldChg>
      <pc:sldChg chg="del">
        <pc:chgData name="Steve Emerson" userId="5bd34996-1b24-4ca3-b046-fe04cd3b35ab" providerId="ADAL" clId="{53586064-ED9E-704A-9599-DD1E60A12793}" dt="2022-09-15T12:36:14.357" v="116" actId="2696"/>
        <pc:sldMkLst>
          <pc:docMk/>
          <pc:sldMk cId="1187288599" sldId="2147374672"/>
        </pc:sldMkLst>
      </pc:sldChg>
      <pc:sldChg chg="del">
        <pc:chgData name="Steve Emerson" userId="5bd34996-1b24-4ca3-b046-fe04cd3b35ab" providerId="ADAL" clId="{53586064-ED9E-704A-9599-DD1E60A12793}" dt="2022-09-15T12:36:25.551" v="117" actId="2696"/>
        <pc:sldMkLst>
          <pc:docMk/>
          <pc:sldMk cId="765393677" sldId="2147374771"/>
        </pc:sldMkLst>
      </pc:sldChg>
      <pc:sldChg chg="del">
        <pc:chgData name="Steve Emerson" userId="5bd34996-1b24-4ca3-b046-fe04cd3b35ab" providerId="ADAL" clId="{53586064-ED9E-704A-9599-DD1E60A12793}" dt="2022-09-15T12:36:25.551" v="117" actId="2696"/>
        <pc:sldMkLst>
          <pc:docMk/>
          <pc:sldMk cId="698247052" sldId="2147374772"/>
        </pc:sldMkLst>
      </pc:sldChg>
      <pc:sldChg chg="del">
        <pc:chgData name="Steve Emerson" userId="5bd34996-1b24-4ca3-b046-fe04cd3b35ab" providerId="ADAL" clId="{53586064-ED9E-704A-9599-DD1E60A12793}" dt="2022-09-15T12:36:25.551" v="117" actId="2696"/>
        <pc:sldMkLst>
          <pc:docMk/>
          <pc:sldMk cId="2399990290" sldId="2147374773"/>
        </pc:sldMkLst>
      </pc:sldChg>
      <pc:sldChg chg="del">
        <pc:chgData name="Steve Emerson" userId="5bd34996-1b24-4ca3-b046-fe04cd3b35ab" providerId="ADAL" clId="{53586064-ED9E-704A-9599-DD1E60A12793}" dt="2022-09-15T12:36:25.551" v="117" actId="2696"/>
        <pc:sldMkLst>
          <pc:docMk/>
          <pc:sldMk cId="2631264877" sldId="2147374774"/>
        </pc:sldMkLst>
      </pc:sldChg>
      <pc:sldChg chg="del">
        <pc:chgData name="Steve Emerson" userId="5bd34996-1b24-4ca3-b046-fe04cd3b35ab" providerId="ADAL" clId="{53586064-ED9E-704A-9599-DD1E60A12793}" dt="2022-09-15T12:36:25.551" v="117" actId="2696"/>
        <pc:sldMkLst>
          <pc:docMk/>
          <pc:sldMk cId="592804258" sldId="2147374775"/>
        </pc:sldMkLst>
      </pc:sldChg>
      <pc:sldChg chg="del">
        <pc:chgData name="Steve Emerson" userId="5bd34996-1b24-4ca3-b046-fe04cd3b35ab" providerId="ADAL" clId="{53586064-ED9E-704A-9599-DD1E60A12793}" dt="2022-09-15T12:36:25.551" v="117" actId="2696"/>
        <pc:sldMkLst>
          <pc:docMk/>
          <pc:sldMk cId="1261734297" sldId="2147374776"/>
        </pc:sldMkLst>
      </pc:sldChg>
      <pc:sldChg chg="del">
        <pc:chgData name="Steve Emerson" userId="5bd34996-1b24-4ca3-b046-fe04cd3b35ab" providerId="ADAL" clId="{53586064-ED9E-704A-9599-DD1E60A12793}" dt="2022-09-15T12:36:25.551" v="117" actId="2696"/>
        <pc:sldMkLst>
          <pc:docMk/>
          <pc:sldMk cId="342589893" sldId="2147374777"/>
        </pc:sldMkLst>
      </pc:sldChg>
      <pc:sldChg chg="del">
        <pc:chgData name="Steve Emerson" userId="5bd34996-1b24-4ca3-b046-fe04cd3b35ab" providerId="ADAL" clId="{53586064-ED9E-704A-9599-DD1E60A12793}" dt="2022-09-15T12:36:25.551" v="117" actId="2696"/>
        <pc:sldMkLst>
          <pc:docMk/>
          <pc:sldMk cId="314366818" sldId="2147374778"/>
        </pc:sldMkLst>
      </pc:sldChg>
      <pc:sldChg chg="del">
        <pc:chgData name="Steve Emerson" userId="5bd34996-1b24-4ca3-b046-fe04cd3b35ab" providerId="ADAL" clId="{53586064-ED9E-704A-9599-DD1E60A12793}" dt="2022-09-15T12:36:25.551" v="117" actId="2696"/>
        <pc:sldMkLst>
          <pc:docMk/>
          <pc:sldMk cId="2353840891" sldId="2147374779"/>
        </pc:sldMkLst>
      </pc:sldChg>
      <pc:sldChg chg="del">
        <pc:chgData name="Steve Emerson" userId="5bd34996-1b24-4ca3-b046-fe04cd3b35ab" providerId="ADAL" clId="{53586064-ED9E-704A-9599-DD1E60A12793}" dt="2022-09-15T12:36:25.551" v="117" actId="2696"/>
        <pc:sldMkLst>
          <pc:docMk/>
          <pc:sldMk cId="507670018" sldId="2147374783"/>
        </pc:sldMkLst>
      </pc:sldChg>
      <pc:sldChg chg="del">
        <pc:chgData name="Steve Emerson" userId="5bd34996-1b24-4ca3-b046-fe04cd3b35ab" providerId="ADAL" clId="{53586064-ED9E-704A-9599-DD1E60A12793}" dt="2022-09-15T12:36:25.551" v="117" actId="2696"/>
        <pc:sldMkLst>
          <pc:docMk/>
          <pc:sldMk cId="1899865031" sldId="2147374787"/>
        </pc:sldMkLst>
      </pc:sldChg>
      <pc:sldChg chg="del">
        <pc:chgData name="Steve Emerson" userId="5bd34996-1b24-4ca3-b046-fe04cd3b35ab" providerId="ADAL" clId="{53586064-ED9E-704A-9599-DD1E60A12793}" dt="2022-09-15T12:36:25.551" v="117" actId="2696"/>
        <pc:sldMkLst>
          <pc:docMk/>
          <pc:sldMk cId="1661815994" sldId="2147374788"/>
        </pc:sldMkLst>
      </pc:sldChg>
      <pc:sldChg chg="del">
        <pc:chgData name="Steve Emerson" userId="5bd34996-1b24-4ca3-b046-fe04cd3b35ab" providerId="ADAL" clId="{53586064-ED9E-704A-9599-DD1E60A12793}" dt="2022-09-15T12:36:25.551" v="117" actId="2696"/>
        <pc:sldMkLst>
          <pc:docMk/>
          <pc:sldMk cId="76946940" sldId="2147374789"/>
        </pc:sldMkLst>
      </pc:sldChg>
      <pc:sldChg chg="del">
        <pc:chgData name="Steve Emerson" userId="5bd34996-1b24-4ca3-b046-fe04cd3b35ab" providerId="ADAL" clId="{53586064-ED9E-704A-9599-DD1E60A12793}" dt="2022-09-15T12:36:25.551" v="117" actId="2696"/>
        <pc:sldMkLst>
          <pc:docMk/>
          <pc:sldMk cId="652846598" sldId="2147374790"/>
        </pc:sldMkLst>
      </pc:sldChg>
      <pc:sldChg chg="del">
        <pc:chgData name="Steve Emerson" userId="5bd34996-1b24-4ca3-b046-fe04cd3b35ab" providerId="ADAL" clId="{53586064-ED9E-704A-9599-DD1E60A12793}" dt="2022-09-15T12:36:25.551" v="117" actId="2696"/>
        <pc:sldMkLst>
          <pc:docMk/>
          <pc:sldMk cId="3897465762" sldId="2147374791"/>
        </pc:sldMkLst>
      </pc:sldChg>
      <pc:sldChg chg="del">
        <pc:chgData name="Steve Emerson" userId="5bd34996-1b24-4ca3-b046-fe04cd3b35ab" providerId="ADAL" clId="{53586064-ED9E-704A-9599-DD1E60A12793}" dt="2022-09-15T12:36:25.551" v="117" actId="2696"/>
        <pc:sldMkLst>
          <pc:docMk/>
          <pc:sldMk cId="3751449285" sldId="2147374792"/>
        </pc:sldMkLst>
      </pc:sldChg>
      <pc:sldChg chg="del">
        <pc:chgData name="Steve Emerson" userId="5bd34996-1b24-4ca3-b046-fe04cd3b35ab" providerId="ADAL" clId="{53586064-ED9E-704A-9599-DD1E60A12793}" dt="2022-09-15T12:36:25.551" v="117" actId="2696"/>
        <pc:sldMkLst>
          <pc:docMk/>
          <pc:sldMk cId="1195644271" sldId="2147374793"/>
        </pc:sldMkLst>
      </pc:sldChg>
      <pc:sldChg chg="del">
        <pc:chgData name="Steve Emerson" userId="5bd34996-1b24-4ca3-b046-fe04cd3b35ab" providerId="ADAL" clId="{53586064-ED9E-704A-9599-DD1E60A12793}" dt="2022-09-15T12:36:25.551" v="117" actId="2696"/>
        <pc:sldMkLst>
          <pc:docMk/>
          <pc:sldMk cId="2768725362" sldId="2147374794"/>
        </pc:sldMkLst>
      </pc:sldChg>
      <pc:sldChg chg="del">
        <pc:chgData name="Steve Emerson" userId="5bd34996-1b24-4ca3-b046-fe04cd3b35ab" providerId="ADAL" clId="{53586064-ED9E-704A-9599-DD1E60A12793}" dt="2022-09-15T12:36:25.551" v="117" actId="2696"/>
        <pc:sldMkLst>
          <pc:docMk/>
          <pc:sldMk cId="3796157167" sldId="2147374795"/>
        </pc:sldMkLst>
      </pc:sldChg>
      <pc:sldChg chg="del">
        <pc:chgData name="Steve Emerson" userId="5bd34996-1b24-4ca3-b046-fe04cd3b35ab" providerId="ADAL" clId="{53586064-ED9E-704A-9599-DD1E60A12793}" dt="2022-09-15T12:36:25.551" v="117" actId="2696"/>
        <pc:sldMkLst>
          <pc:docMk/>
          <pc:sldMk cId="1897218638" sldId="2147374796"/>
        </pc:sldMkLst>
      </pc:sldChg>
      <pc:sldChg chg="del">
        <pc:chgData name="Steve Emerson" userId="5bd34996-1b24-4ca3-b046-fe04cd3b35ab" providerId="ADAL" clId="{53586064-ED9E-704A-9599-DD1E60A12793}" dt="2022-09-15T12:36:25.551" v="117" actId="2696"/>
        <pc:sldMkLst>
          <pc:docMk/>
          <pc:sldMk cId="3939508121" sldId="2147374797"/>
        </pc:sldMkLst>
      </pc:sldChg>
      <pc:sldChg chg="del">
        <pc:chgData name="Steve Emerson" userId="5bd34996-1b24-4ca3-b046-fe04cd3b35ab" providerId="ADAL" clId="{53586064-ED9E-704A-9599-DD1E60A12793}" dt="2022-09-15T12:36:25.551" v="117" actId="2696"/>
        <pc:sldMkLst>
          <pc:docMk/>
          <pc:sldMk cId="2410061476" sldId="2147374798"/>
        </pc:sldMkLst>
      </pc:sldChg>
      <pc:sldChg chg="del">
        <pc:chgData name="Steve Emerson" userId="5bd34996-1b24-4ca3-b046-fe04cd3b35ab" providerId="ADAL" clId="{53586064-ED9E-704A-9599-DD1E60A12793}" dt="2022-09-15T12:36:25.551" v="117" actId="2696"/>
        <pc:sldMkLst>
          <pc:docMk/>
          <pc:sldMk cId="2980324732" sldId="2147374799"/>
        </pc:sldMkLst>
      </pc:sldChg>
      <pc:sldChg chg="del">
        <pc:chgData name="Steve Emerson" userId="5bd34996-1b24-4ca3-b046-fe04cd3b35ab" providerId="ADAL" clId="{53586064-ED9E-704A-9599-DD1E60A12793}" dt="2022-09-15T12:36:25.551" v="117" actId="2696"/>
        <pc:sldMkLst>
          <pc:docMk/>
          <pc:sldMk cId="272330045" sldId="2147374800"/>
        </pc:sldMkLst>
      </pc:sldChg>
      <pc:sldChg chg="del">
        <pc:chgData name="Steve Emerson" userId="5bd34996-1b24-4ca3-b046-fe04cd3b35ab" providerId="ADAL" clId="{53586064-ED9E-704A-9599-DD1E60A12793}" dt="2022-09-15T12:36:25.551" v="117" actId="2696"/>
        <pc:sldMkLst>
          <pc:docMk/>
          <pc:sldMk cId="2693684014" sldId="2147374801"/>
        </pc:sldMkLst>
      </pc:sldChg>
      <pc:sldChg chg="del">
        <pc:chgData name="Steve Emerson" userId="5bd34996-1b24-4ca3-b046-fe04cd3b35ab" providerId="ADAL" clId="{53586064-ED9E-704A-9599-DD1E60A12793}" dt="2022-09-15T12:36:25.551" v="117" actId="2696"/>
        <pc:sldMkLst>
          <pc:docMk/>
          <pc:sldMk cId="1867633702" sldId="2147374802"/>
        </pc:sldMkLst>
      </pc:sldChg>
      <pc:sldChg chg="del">
        <pc:chgData name="Steve Emerson" userId="5bd34996-1b24-4ca3-b046-fe04cd3b35ab" providerId="ADAL" clId="{53586064-ED9E-704A-9599-DD1E60A12793}" dt="2022-09-15T12:36:25.551" v="117" actId="2696"/>
        <pc:sldMkLst>
          <pc:docMk/>
          <pc:sldMk cId="946296692" sldId="2147374804"/>
        </pc:sldMkLst>
      </pc:sldChg>
      <pc:sldChg chg="del">
        <pc:chgData name="Steve Emerson" userId="5bd34996-1b24-4ca3-b046-fe04cd3b35ab" providerId="ADAL" clId="{53586064-ED9E-704A-9599-DD1E60A12793}" dt="2022-09-15T12:36:25.551" v="117" actId="2696"/>
        <pc:sldMkLst>
          <pc:docMk/>
          <pc:sldMk cId="758913648" sldId="2147374805"/>
        </pc:sldMkLst>
      </pc:sldChg>
      <pc:sldChg chg="del">
        <pc:chgData name="Steve Emerson" userId="5bd34996-1b24-4ca3-b046-fe04cd3b35ab" providerId="ADAL" clId="{53586064-ED9E-704A-9599-DD1E60A12793}" dt="2022-09-15T12:36:25.551" v="117" actId="2696"/>
        <pc:sldMkLst>
          <pc:docMk/>
          <pc:sldMk cId="1790893888" sldId="2147374806"/>
        </pc:sldMkLst>
      </pc:sldChg>
      <pc:sldChg chg="del">
        <pc:chgData name="Steve Emerson" userId="5bd34996-1b24-4ca3-b046-fe04cd3b35ab" providerId="ADAL" clId="{53586064-ED9E-704A-9599-DD1E60A12793}" dt="2022-09-15T12:36:25.551" v="117" actId="2696"/>
        <pc:sldMkLst>
          <pc:docMk/>
          <pc:sldMk cId="2606658780" sldId="2147374807"/>
        </pc:sldMkLst>
      </pc:sldChg>
      <pc:sldChg chg="del">
        <pc:chgData name="Steve Emerson" userId="5bd34996-1b24-4ca3-b046-fe04cd3b35ab" providerId="ADAL" clId="{53586064-ED9E-704A-9599-DD1E60A12793}" dt="2022-09-15T12:36:25.551" v="117" actId="2696"/>
        <pc:sldMkLst>
          <pc:docMk/>
          <pc:sldMk cId="1994814889" sldId="2147374809"/>
        </pc:sldMkLst>
      </pc:sldChg>
      <pc:sldChg chg="del">
        <pc:chgData name="Steve Emerson" userId="5bd34996-1b24-4ca3-b046-fe04cd3b35ab" providerId="ADAL" clId="{53586064-ED9E-704A-9599-DD1E60A12793}" dt="2022-09-15T12:36:25.551" v="117" actId="2696"/>
        <pc:sldMkLst>
          <pc:docMk/>
          <pc:sldMk cId="3032299266" sldId="2147374810"/>
        </pc:sldMkLst>
      </pc:sldChg>
      <pc:sldChg chg="del">
        <pc:chgData name="Steve Emerson" userId="5bd34996-1b24-4ca3-b046-fe04cd3b35ab" providerId="ADAL" clId="{53586064-ED9E-704A-9599-DD1E60A12793}" dt="2022-09-15T12:36:25.551" v="117" actId="2696"/>
        <pc:sldMkLst>
          <pc:docMk/>
          <pc:sldMk cId="2780834004" sldId="2147374811"/>
        </pc:sldMkLst>
      </pc:sldChg>
      <pc:sldChg chg="del">
        <pc:chgData name="Steve Emerson" userId="5bd34996-1b24-4ca3-b046-fe04cd3b35ab" providerId="ADAL" clId="{53586064-ED9E-704A-9599-DD1E60A12793}" dt="2022-09-15T12:36:25.551" v="117" actId="2696"/>
        <pc:sldMkLst>
          <pc:docMk/>
          <pc:sldMk cId="1617263143" sldId="2147374817"/>
        </pc:sldMkLst>
      </pc:sldChg>
      <pc:sldChg chg="del">
        <pc:chgData name="Steve Emerson" userId="5bd34996-1b24-4ca3-b046-fe04cd3b35ab" providerId="ADAL" clId="{53586064-ED9E-704A-9599-DD1E60A12793}" dt="2022-09-15T12:36:25.551" v="117" actId="2696"/>
        <pc:sldMkLst>
          <pc:docMk/>
          <pc:sldMk cId="3372879689" sldId="2147374820"/>
        </pc:sldMkLst>
      </pc:sldChg>
      <pc:sldChg chg="del">
        <pc:chgData name="Steve Emerson" userId="5bd34996-1b24-4ca3-b046-fe04cd3b35ab" providerId="ADAL" clId="{53586064-ED9E-704A-9599-DD1E60A12793}" dt="2022-09-15T12:36:25.551" v="117" actId="2696"/>
        <pc:sldMkLst>
          <pc:docMk/>
          <pc:sldMk cId="3935685795" sldId="2147374821"/>
        </pc:sldMkLst>
      </pc:sldChg>
      <pc:sldChg chg="modSp mod">
        <pc:chgData name="Steve Emerson" userId="5bd34996-1b24-4ca3-b046-fe04cd3b35ab" providerId="ADAL" clId="{53586064-ED9E-704A-9599-DD1E60A12793}" dt="2022-09-15T12:31:46.171" v="3" actId="20577"/>
        <pc:sldMkLst>
          <pc:docMk/>
          <pc:sldMk cId="1856775305" sldId="2147469846"/>
        </pc:sldMkLst>
        <pc:spChg chg="mod">
          <ac:chgData name="Steve Emerson" userId="5bd34996-1b24-4ca3-b046-fe04cd3b35ab" providerId="ADAL" clId="{53586064-ED9E-704A-9599-DD1E60A12793}" dt="2022-09-15T12:31:46.171" v="3" actId="20577"/>
          <ac:spMkLst>
            <pc:docMk/>
            <pc:sldMk cId="1856775305" sldId="2147469846"/>
            <ac:spMk id="3" creationId="{00000000-0000-0000-0000-000000000000}"/>
          </ac:spMkLst>
        </pc:spChg>
      </pc:sldChg>
      <pc:sldChg chg="delSp modSp mod">
        <pc:chgData name="Steve Emerson" userId="5bd34996-1b24-4ca3-b046-fe04cd3b35ab" providerId="ADAL" clId="{53586064-ED9E-704A-9599-DD1E60A12793}" dt="2022-10-06T13:27:10.392" v="13345" actId="20577"/>
        <pc:sldMkLst>
          <pc:docMk/>
          <pc:sldMk cId="888805165" sldId="2147469872"/>
        </pc:sldMkLst>
        <pc:spChg chg="del">
          <ac:chgData name="Steve Emerson" userId="5bd34996-1b24-4ca3-b046-fe04cd3b35ab" providerId="ADAL" clId="{53586064-ED9E-704A-9599-DD1E60A12793}" dt="2022-09-15T12:34:28.974" v="97" actId="478"/>
          <ac:spMkLst>
            <pc:docMk/>
            <pc:sldMk cId="888805165" sldId="2147469872"/>
            <ac:spMk id="4" creationId="{493E0177-FDCD-7620-EDC4-206B6EEB3EF3}"/>
          </ac:spMkLst>
        </pc:spChg>
        <pc:spChg chg="del">
          <ac:chgData name="Steve Emerson" userId="5bd34996-1b24-4ca3-b046-fe04cd3b35ab" providerId="ADAL" clId="{53586064-ED9E-704A-9599-DD1E60A12793}" dt="2022-09-15T12:34:30.488" v="100" actId="478"/>
          <ac:spMkLst>
            <pc:docMk/>
            <pc:sldMk cId="888805165" sldId="2147469872"/>
            <ac:spMk id="5" creationId="{AAAB7806-AEA1-B4AD-5C08-EC2ED06BEC9B}"/>
          </ac:spMkLst>
        </pc:spChg>
        <pc:grpChg chg="del mod">
          <ac:chgData name="Steve Emerson" userId="5bd34996-1b24-4ca3-b046-fe04cd3b35ab" providerId="ADAL" clId="{53586064-ED9E-704A-9599-DD1E60A12793}" dt="2022-09-15T12:34:29.604" v="99" actId="478"/>
          <ac:grpSpMkLst>
            <pc:docMk/>
            <pc:sldMk cId="888805165" sldId="2147469872"/>
            <ac:grpSpMk id="6" creationId="{1590FFE0-415B-F543-2B4A-07F23EB1985C}"/>
          </ac:grpSpMkLst>
        </pc:grpChg>
        <pc:graphicFrameChg chg="mod modGraphic">
          <ac:chgData name="Steve Emerson" userId="5bd34996-1b24-4ca3-b046-fe04cd3b35ab" providerId="ADAL" clId="{53586064-ED9E-704A-9599-DD1E60A12793}" dt="2022-10-06T13:27:10.392" v="13345" actId="20577"/>
          <ac:graphicFrameMkLst>
            <pc:docMk/>
            <pc:sldMk cId="888805165" sldId="2147469872"/>
            <ac:graphicFrameMk id="3" creationId="{FD576612-7E72-3A4E-9BB8-1F7C9CDCBC48}"/>
          </ac:graphicFrameMkLst>
        </pc:graphicFrameChg>
      </pc:sldChg>
      <pc:sldChg chg="del">
        <pc:chgData name="Steve Emerson" userId="5bd34996-1b24-4ca3-b046-fe04cd3b35ab" providerId="ADAL" clId="{53586064-ED9E-704A-9599-DD1E60A12793}" dt="2022-09-15T12:36:14.357" v="116" actId="2696"/>
        <pc:sldMkLst>
          <pc:docMk/>
          <pc:sldMk cId="1669706554" sldId="2147470014"/>
        </pc:sldMkLst>
      </pc:sldChg>
      <pc:sldChg chg="delSp modSp mod">
        <pc:chgData name="Steve Emerson" userId="5bd34996-1b24-4ca3-b046-fe04cd3b35ab" providerId="ADAL" clId="{53586064-ED9E-704A-9599-DD1E60A12793}" dt="2022-10-06T13:28:35.682" v="13356" actId="20577"/>
        <pc:sldMkLst>
          <pc:docMk/>
          <pc:sldMk cId="3857002441" sldId="2147470021"/>
        </pc:sldMkLst>
        <pc:spChg chg="del mod">
          <ac:chgData name="Steve Emerson" userId="5bd34996-1b24-4ca3-b046-fe04cd3b35ab" providerId="ADAL" clId="{53586064-ED9E-704A-9599-DD1E60A12793}" dt="2022-09-15T12:34:45.577" v="112" actId="478"/>
          <ac:spMkLst>
            <pc:docMk/>
            <pc:sldMk cId="3857002441" sldId="2147470021"/>
            <ac:spMk id="2" creationId="{9F5C9338-983D-7F92-1C1B-E29C01045F24}"/>
          </ac:spMkLst>
        </pc:spChg>
        <pc:spChg chg="del">
          <ac:chgData name="Steve Emerson" userId="5bd34996-1b24-4ca3-b046-fe04cd3b35ab" providerId="ADAL" clId="{53586064-ED9E-704A-9599-DD1E60A12793}" dt="2022-09-15T12:34:42.429" v="111" actId="478"/>
          <ac:spMkLst>
            <pc:docMk/>
            <pc:sldMk cId="3857002441" sldId="2147470021"/>
            <ac:spMk id="5" creationId="{0C70D8B3-8F78-067B-A928-D3CF1F6FDB2E}"/>
          </ac:spMkLst>
        </pc:spChg>
        <pc:grpChg chg="del">
          <ac:chgData name="Steve Emerson" userId="5bd34996-1b24-4ca3-b046-fe04cd3b35ab" providerId="ADAL" clId="{53586064-ED9E-704A-9599-DD1E60A12793}" dt="2022-09-15T12:34:41.619" v="110" actId="478"/>
          <ac:grpSpMkLst>
            <pc:docMk/>
            <pc:sldMk cId="3857002441" sldId="2147470021"/>
            <ac:grpSpMk id="6" creationId="{5A5710EA-00BB-34B9-428A-5A42CBA65544}"/>
          </ac:grpSpMkLst>
        </pc:grpChg>
        <pc:graphicFrameChg chg="mod modGraphic">
          <ac:chgData name="Steve Emerson" userId="5bd34996-1b24-4ca3-b046-fe04cd3b35ab" providerId="ADAL" clId="{53586064-ED9E-704A-9599-DD1E60A12793}" dt="2022-10-06T13:28:35.682" v="13356" actId="20577"/>
          <ac:graphicFrameMkLst>
            <pc:docMk/>
            <pc:sldMk cId="3857002441" sldId="2147470021"/>
            <ac:graphicFrameMk id="3" creationId="{FD576612-7E72-3A4E-9BB8-1F7C9CDCBC48}"/>
          </ac:graphicFrameMkLst>
        </pc:graphicFrameChg>
      </pc:sldChg>
      <pc:sldChg chg="addSp delSp modSp mod">
        <pc:chgData name="Steve Emerson" userId="5bd34996-1b24-4ca3-b046-fe04cd3b35ab" providerId="ADAL" clId="{53586064-ED9E-704A-9599-DD1E60A12793}" dt="2022-10-06T13:29:18.522" v="13372" actId="1035"/>
        <pc:sldMkLst>
          <pc:docMk/>
          <pc:sldMk cId="1620327210" sldId="2147470026"/>
        </pc:sldMkLst>
        <pc:spChg chg="add mod">
          <ac:chgData name="Steve Emerson" userId="5bd34996-1b24-4ca3-b046-fe04cd3b35ab" providerId="ADAL" clId="{53586064-ED9E-704A-9599-DD1E60A12793}" dt="2022-09-15T12:51:46.925" v="649"/>
          <ac:spMkLst>
            <pc:docMk/>
            <pc:sldMk cId="1620327210" sldId="2147470026"/>
            <ac:spMk id="2" creationId="{428E3975-E6E7-D90D-280A-1FF5D3001BFE}"/>
          </ac:spMkLst>
        </pc:spChg>
        <pc:spChg chg="mod">
          <ac:chgData name="Steve Emerson" userId="5bd34996-1b24-4ca3-b046-fe04cd3b35ab" providerId="ADAL" clId="{53586064-ED9E-704A-9599-DD1E60A12793}" dt="2022-10-03T21:25:52.255" v="11117" actId="20577"/>
          <ac:spMkLst>
            <pc:docMk/>
            <pc:sldMk cId="1620327210" sldId="2147470026"/>
            <ac:spMk id="3" creationId="{15C48B5A-C1B2-DE46-A80A-EB1B721EBEDD}"/>
          </ac:spMkLst>
        </pc:spChg>
        <pc:spChg chg="mod">
          <ac:chgData name="Steve Emerson" userId="5bd34996-1b24-4ca3-b046-fe04cd3b35ab" providerId="ADAL" clId="{53586064-ED9E-704A-9599-DD1E60A12793}" dt="2022-10-03T13:48:06.863" v="3484"/>
          <ac:spMkLst>
            <pc:docMk/>
            <pc:sldMk cId="1620327210" sldId="2147470026"/>
            <ac:spMk id="6" creationId="{4E9EB6BD-8B43-48F5-9AD6-9E3BDAA55C1A}"/>
          </ac:spMkLst>
        </pc:spChg>
        <pc:spChg chg="mod">
          <ac:chgData name="Steve Emerson" userId="5bd34996-1b24-4ca3-b046-fe04cd3b35ab" providerId="ADAL" clId="{53586064-ED9E-704A-9599-DD1E60A12793}" dt="2022-10-06T13:29:12.235" v="13358" actId="20577"/>
          <ac:spMkLst>
            <pc:docMk/>
            <pc:sldMk cId="1620327210" sldId="2147470026"/>
            <ac:spMk id="14" creationId="{FB5148D7-6DDD-AA45-94E1-4515EDBEFB37}"/>
          </ac:spMkLst>
        </pc:spChg>
        <pc:spChg chg="del">
          <ac:chgData name="Steve Emerson" userId="5bd34996-1b24-4ca3-b046-fe04cd3b35ab" providerId="ADAL" clId="{53586064-ED9E-704A-9599-DD1E60A12793}" dt="2022-09-15T12:51:46.569" v="648" actId="478"/>
          <ac:spMkLst>
            <pc:docMk/>
            <pc:sldMk cId="1620327210" sldId="2147470026"/>
            <ac:spMk id="32" creationId="{2FE9B0FA-C49C-59C1-B178-53FCC10F5166}"/>
          </ac:spMkLst>
        </pc:spChg>
        <pc:spChg chg="mod">
          <ac:chgData name="Steve Emerson" userId="5bd34996-1b24-4ca3-b046-fe04cd3b35ab" providerId="ADAL" clId="{53586064-ED9E-704A-9599-DD1E60A12793}" dt="2022-10-06T13:29:18.522" v="13372" actId="1035"/>
          <ac:spMkLst>
            <pc:docMk/>
            <pc:sldMk cId="1620327210" sldId="2147470026"/>
            <ac:spMk id="52" creationId="{94B2C69B-1EDF-446B-9C52-44FBB213C800}"/>
          </ac:spMkLst>
        </pc:spChg>
        <pc:spChg chg="mod">
          <ac:chgData name="Steve Emerson" userId="5bd34996-1b24-4ca3-b046-fe04cd3b35ab" providerId="ADAL" clId="{53586064-ED9E-704A-9599-DD1E60A12793}" dt="2022-10-06T13:29:18.522" v="13372" actId="1035"/>
          <ac:spMkLst>
            <pc:docMk/>
            <pc:sldMk cId="1620327210" sldId="2147470026"/>
            <ac:spMk id="53" creationId="{68203889-0BBA-4BB8-9C0C-CB1D4F4919EF}"/>
          </ac:spMkLst>
        </pc:spChg>
        <pc:spChg chg="del mod">
          <ac:chgData name="Steve Emerson" userId="5bd34996-1b24-4ca3-b046-fe04cd3b35ab" providerId="ADAL" clId="{53586064-ED9E-704A-9599-DD1E60A12793}" dt="2022-10-03T18:36:26.946" v="7893" actId="478"/>
          <ac:spMkLst>
            <pc:docMk/>
            <pc:sldMk cId="1620327210" sldId="2147470026"/>
            <ac:spMk id="54" creationId="{B7E9D954-C5BB-4C4C-B726-E380A8924062}"/>
          </ac:spMkLst>
        </pc:spChg>
        <pc:grpChg chg="add mod">
          <ac:chgData name="Steve Emerson" userId="5bd34996-1b24-4ca3-b046-fe04cd3b35ab" providerId="ADAL" clId="{53586064-ED9E-704A-9599-DD1E60A12793}" dt="2022-09-15T12:51:46.925" v="649"/>
          <ac:grpSpMkLst>
            <pc:docMk/>
            <pc:sldMk cId="1620327210" sldId="2147470026"/>
            <ac:grpSpMk id="5" creationId="{A514D554-4F21-0255-B4C8-07113E4B5310}"/>
          </ac:grpSpMkLst>
        </pc:grpChg>
        <pc:grpChg chg="mod">
          <ac:chgData name="Steve Emerson" userId="5bd34996-1b24-4ca3-b046-fe04cd3b35ab" providerId="ADAL" clId="{53586064-ED9E-704A-9599-DD1E60A12793}" dt="2022-09-15T12:51:46.925" v="649"/>
          <ac:grpSpMkLst>
            <pc:docMk/>
            <pc:sldMk cId="1620327210" sldId="2147470026"/>
            <ac:grpSpMk id="7" creationId="{1FD6F992-BF87-B174-16FF-C0F9605F01D7}"/>
          </ac:grpSpMkLst>
        </pc:grpChg>
        <pc:picChg chg="add del">
          <ac:chgData name="Steve Emerson" userId="5bd34996-1b24-4ca3-b046-fe04cd3b35ab" providerId="ADAL" clId="{53586064-ED9E-704A-9599-DD1E60A12793}" dt="2022-09-15T12:51:54.790" v="650" actId="478"/>
          <ac:picMkLst>
            <pc:docMk/>
            <pc:sldMk cId="1620327210" sldId="2147470026"/>
            <ac:picMk id="4" creationId="{0EA2B6EF-F21A-9A79-DBA5-B0D861F97E9B}"/>
          </ac:picMkLst>
        </pc:picChg>
        <pc:picChg chg="add mod">
          <ac:chgData name="Steve Emerson" userId="5bd34996-1b24-4ca3-b046-fe04cd3b35ab" providerId="ADAL" clId="{53586064-ED9E-704A-9599-DD1E60A12793}" dt="2022-10-03T18:37:32.374" v="7915" actId="1035"/>
          <ac:picMkLst>
            <pc:docMk/>
            <pc:sldMk cId="1620327210" sldId="2147470026"/>
            <ac:picMk id="4" creationId="{A6B60805-85F1-CF31-A21D-8717F420C29E}"/>
          </ac:picMkLst>
        </pc:picChg>
        <pc:picChg chg="mod">
          <ac:chgData name="Steve Emerson" userId="5bd34996-1b24-4ca3-b046-fe04cd3b35ab" providerId="ADAL" clId="{53586064-ED9E-704A-9599-DD1E60A12793}" dt="2022-09-15T12:51:46.925" v="649"/>
          <ac:picMkLst>
            <pc:docMk/>
            <pc:sldMk cId="1620327210" sldId="2147470026"/>
            <ac:picMk id="8" creationId="{42063B5F-4FA7-CC3D-8B05-CE466F0ABBCB}"/>
          </ac:picMkLst>
        </pc:picChg>
        <pc:picChg chg="mod">
          <ac:chgData name="Steve Emerson" userId="5bd34996-1b24-4ca3-b046-fe04cd3b35ab" providerId="ADAL" clId="{53586064-ED9E-704A-9599-DD1E60A12793}" dt="2022-09-15T12:51:46.925" v="649"/>
          <ac:picMkLst>
            <pc:docMk/>
            <pc:sldMk cId="1620327210" sldId="2147470026"/>
            <ac:picMk id="10" creationId="{E29E118B-8548-677A-1BD1-55EB4A384C8E}"/>
          </ac:picMkLst>
        </pc:picChg>
        <pc:picChg chg="add mod">
          <ac:chgData name="Steve Emerson" userId="5bd34996-1b24-4ca3-b046-fe04cd3b35ab" providerId="ADAL" clId="{53586064-ED9E-704A-9599-DD1E60A12793}" dt="2022-10-03T18:37:32.374" v="7915" actId="1035"/>
          <ac:picMkLst>
            <pc:docMk/>
            <pc:sldMk cId="1620327210" sldId="2147470026"/>
            <ac:picMk id="11" creationId="{F3B55C9C-2182-D9A7-4F3A-FA267D1D2154}"/>
          </ac:picMkLst>
        </pc:picChg>
        <pc:cxnChg chg="mod">
          <ac:chgData name="Steve Emerson" userId="5bd34996-1b24-4ca3-b046-fe04cd3b35ab" providerId="ADAL" clId="{53586064-ED9E-704A-9599-DD1E60A12793}" dt="2022-09-15T12:51:46.925" v="649"/>
          <ac:cxnSpMkLst>
            <pc:docMk/>
            <pc:sldMk cId="1620327210" sldId="2147470026"/>
            <ac:cxnSpMk id="9" creationId="{A97F5382-B51A-2F06-8FD3-FAEA54923574}"/>
          </ac:cxnSpMkLst>
        </pc:cxnChg>
      </pc:sldChg>
      <pc:sldChg chg="modSp mod">
        <pc:chgData name="Steve Emerson" userId="5bd34996-1b24-4ca3-b046-fe04cd3b35ab" providerId="ADAL" clId="{53586064-ED9E-704A-9599-DD1E60A12793}" dt="2022-10-06T13:29:49.302" v="13373" actId="20577"/>
        <pc:sldMkLst>
          <pc:docMk/>
          <pc:sldMk cId="1870836676" sldId="2147470027"/>
        </pc:sldMkLst>
        <pc:spChg chg="mod">
          <ac:chgData name="Steve Emerson" userId="5bd34996-1b24-4ca3-b046-fe04cd3b35ab" providerId="ADAL" clId="{53586064-ED9E-704A-9599-DD1E60A12793}" dt="2022-10-03T21:25:33.071" v="11082" actId="20577"/>
          <ac:spMkLst>
            <pc:docMk/>
            <pc:sldMk cId="1870836676" sldId="2147470027"/>
            <ac:spMk id="4" creationId="{A3F60978-78EB-894F-8579-EE52C1210074}"/>
          </ac:spMkLst>
        </pc:spChg>
        <pc:spChg chg="mod">
          <ac:chgData name="Steve Emerson" userId="5bd34996-1b24-4ca3-b046-fe04cd3b35ab" providerId="ADAL" clId="{53586064-ED9E-704A-9599-DD1E60A12793}" dt="2022-10-06T13:29:49.302" v="13373" actId="20577"/>
          <ac:spMkLst>
            <pc:docMk/>
            <pc:sldMk cId="1870836676" sldId="2147470027"/>
            <ac:spMk id="10" creationId="{E9055151-BE65-7040-9167-7495C7BF839E}"/>
          </ac:spMkLst>
        </pc:spChg>
        <pc:spChg chg="mod">
          <ac:chgData name="Steve Emerson" userId="5bd34996-1b24-4ca3-b046-fe04cd3b35ab" providerId="ADAL" clId="{53586064-ED9E-704A-9599-DD1E60A12793}" dt="2022-10-03T21:25:43.420" v="11104" actId="1035"/>
          <ac:spMkLst>
            <pc:docMk/>
            <pc:sldMk cId="1870836676" sldId="2147470027"/>
            <ac:spMk id="17" creationId="{156F4F0D-9AF0-52BB-9C44-F86033CE18BB}"/>
          </ac:spMkLst>
        </pc:spChg>
        <pc:spChg chg="mod">
          <ac:chgData name="Steve Emerson" userId="5bd34996-1b24-4ca3-b046-fe04cd3b35ab" providerId="ADAL" clId="{53586064-ED9E-704A-9599-DD1E60A12793}" dt="2022-10-05T20:14:23.361" v="12564" actId="20577"/>
          <ac:spMkLst>
            <pc:docMk/>
            <pc:sldMk cId="1870836676" sldId="2147470027"/>
            <ac:spMk id="19" creationId="{FE251D04-D99E-B6F9-CEAC-A165D4834215}"/>
          </ac:spMkLst>
        </pc:spChg>
        <pc:spChg chg="mod">
          <ac:chgData name="Steve Emerson" userId="5bd34996-1b24-4ca3-b046-fe04cd3b35ab" providerId="ADAL" clId="{53586064-ED9E-704A-9599-DD1E60A12793}" dt="2022-10-05T20:11:58.651" v="12379" actId="20577"/>
          <ac:spMkLst>
            <pc:docMk/>
            <pc:sldMk cId="1870836676" sldId="2147470027"/>
            <ac:spMk id="20" creationId="{6742E768-3F87-45F3-AA52-012F4E830B87}"/>
          </ac:spMkLst>
        </pc:spChg>
      </pc:sldChg>
      <pc:sldChg chg="addSp delSp modSp mod">
        <pc:chgData name="Steve Emerson" userId="5bd34996-1b24-4ca3-b046-fe04cd3b35ab" providerId="ADAL" clId="{53586064-ED9E-704A-9599-DD1E60A12793}" dt="2022-10-06T13:32:17.938" v="13374" actId="20577"/>
        <pc:sldMkLst>
          <pc:docMk/>
          <pc:sldMk cId="4161360138" sldId="2147470029"/>
        </pc:sldMkLst>
        <pc:spChg chg="mod">
          <ac:chgData name="Steve Emerson" userId="5bd34996-1b24-4ca3-b046-fe04cd3b35ab" providerId="ADAL" clId="{53586064-ED9E-704A-9599-DD1E60A12793}" dt="2022-10-03T21:25:59.426" v="11118" actId="20577"/>
          <ac:spMkLst>
            <pc:docMk/>
            <pc:sldMk cId="4161360138" sldId="2147470029"/>
            <ac:spMk id="2" creationId="{00000000-0000-0000-0000-000000000000}"/>
          </ac:spMkLst>
        </pc:spChg>
        <pc:spChg chg="mod">
          <ac:chgData name="Steve Emerson" userId="5bd34996-1b24-4ca3-b046-fe04cd3b35ab" providerId="ADAL" clId="{53586064-ED9E-704A-9599-DD1E60A12793}" dt="2022-10-03T18:51:26.323" v="8672" actId="113"/>
          <ac:spMkLst>
            <pc:docMk/>
            <pc:sldMk cId="4161360138" sldId="2147470029"/>
            <ac:spMk id="3" creationId="{64AD5CC2-2B59-D54C-6BF9-DFE8366E4D97}"/>
          </ac:spMkLst>
        </pc:spChg>
        <pc:spChg chg="add del mod">
          <ac:chgData name="Steve Emerson" userId="5bd34996-1b24-4ca3-b046-fe04cd3b35ab" providerId="ADAL" clId="{53586064-ED9E-704A-9599-DD1E60A12793}" dt="2022-10-03T18:26:25.233" v="7515" actId="478"/>
          <ac:spMkLst>
            <pc:docMk/>
            <pc:sldMk cId="4161360138" sldId="2147470029"/>
            <ac:spMk id="4" creationId="{653DB540-BCD6-0585-F1EB-6A4196896FFB}"/>
          </ac:spMkLst>
        </pc:spChg>
        <pc:spChg chg="add del mod">
          <ac:chgData name="Steve Emerson" userId="5bd34996-1b24-4ca3-b046-fe04cd3b35ab" providerId="ADAL" clId="{53586064-ED9E-704A-9599-DD1E60A12793}" dt="2022-10-03T13:54:13.848" v="3627" actId="478"/>
          <ac:spMkLst>
            <pc:docMk/>
            <pc:sldMk cId="4161360138" sldId="2147470029"/>
            <ac:spMk id="6" creationId="{68A132C8-D505-5EF4-C93C-CAA3C8DAB7CD}"/>
          </ac:spMkLst>
        </pc:spChg>
        <pc:spChg chg="mod">
          <ac:chgData name="Steve Emerson" userId="5bd34996-1b24-4ca3-b046-fe04cd3b35ab" providerId="ADAL" clId="{53586064-ED9E-704A-9599-DD1E60A12793}" dt="2022-10-03T18:39:03.213" v="7917" actId="5793"/>
          <ac:spMkLst>
            <pc:docMk/>
            <pc:sldMk cId="4161360138" sldId="2147470029"/>
            <ac:spMk id="13" creationId="{04F44817-44B2-82CB-0A69-413DCE4481C4}"/>
          </ac:spMkLst>
        </pc:spChg>
        <pc:spChg chg="mod">
          <ac:chgData name="Steve Emerson" userId="5bd34996-1b24-4ca3-b046-fe04cd3b35ab" providerId="ADAL" clId="{53586064-ED9E-704A-9599-DD1E60A12793}" dt="2022-10-03T21:13:42.688" v="11020" actId="15"/>
          <ac:spMkLst>
            <pc:docMk/>
            <pc:sldMk cId="4161360138" sldId="2147470029"/>
            <ac:spMk id="14" creationId="{E852459E-0F56-ADD7-C16A-9A382670728D}"/>
          </ac:spMkLst>
        </pc:spChg>
        <pc:spChg chg="add del mod">
          <ac:chgData name="Steve Emerson" userId="5bd34996-1b24-4ca3-b046-fe04cd3b35ab" providerId="ADAL" clId="{53586064-ED9E-704A-9599-DD1E60A12793}" dt="2022-10-04T20:04:37.988" v="11966" actId="1035"/>
          <ac:spMkLst>
            <pc:docMk/>
            <pc:sldMk cId="4161360138" sldId="2147470029"/>
            <ac:spMk id="16" creationId="{00000000-0000-0000-0000-000000000000}"/>
          </ac:spMkLst>
        </pc:spChg>
        <pc:spChg chg="mod">
          <ac:chgData name="Steve Emerson" userId="5bd34996-1b24-4ca3-b046-fe04cd3b35ab" providerId="ADAL" clId="{53586064-ED9E-704A-9599-DD1E60A12793}" dt="2022-10-04T20:04:37.988" v="11966" actId="1035"/>
          <ac:spMkLst>
            <pc:docMk/>
            <pc:sldMk cId="4161360138" sldId="2147470029"/>
            <ac:spMk id="19" creationId="{B93F838D-12C5-D24D-B9E9-FC605F8BDF7D}"/>
          </ac:spMkLst>
        </pc:spChg>
        <pc:spChg chg="mod">
          <ac:chgData name="Steve Emerson" userId="5bd34996-1b24-4ca3-b046-fe04cd3b35ab" providerId="ADAL" clId="{53586064-ED9E-704A-9599-DD1E60A12793}" dt="2022-10-04T20:04:37.988" v="11966" actId="1035"/>
          <ac:spMkLst>
            <pc:docMk/>
            <pc:sldMk cId="4161360138" sldId="2147470029"/>
            <ac:spMk id="20" creationId="{48D5B46F-40B0-A247-844E-B8BA186CB9EA}"/>
          </ac:spMkLst>
        </pc:spChg>
        <pc:spChg chg="mod">
          <ac:chgData name="Steve Emerson" userId="5bd34996-1b24-4ca3-b046-fe04cd3b35ab" providerId="ADAL" clId="{53586064-ED9E-704A-9599-DD1E60A12793}" dt="2022-10-04T20:04:37.988" v="11966" actId="1035"/>
          <ac:spMkLst>
            <pc:docMk/>
            <pc:sldMk cId="4161360138" sldId="2147470029"/>
            <ac:spMk id="21" creationId="{04F95BA7-06B3-574F-A78A-0F280E179C68}"/>
          </ac:spMkLst>
        </pc:spChg>
        <pc:spChg chg="mod">
          <ac:chgData name="Steve Emerson" userId="5bd34996-1b24-4ca3-b046-fe04cd3b35ab" providerId="ADAL" clId="{53586064-ED9E-704A-9599-DD1E60A12793}" dt="2022-10-04T20:04:37.988" v="11966" actId="1035"/>
          <ac:spMkLst>
            <pc:docMk/>
            <pc:sldMk cId="4161360138" sldId="2147470029"/>
            <ac:spMk id="22" creationId="{BA18BA27-28A6-4F48-9A05-1BC70F669378}"/>
          </ac:spMkLst>
        </pc:spChg>
        <pc:spChg chg="mod">
          <ac:chgData name="Steve Emerson" userId="5bd34996-1b24-4ca3-b046-fe04cd3b35ab" providerId="ADAL" clId="{53586064-ED9E-704A-9599-DD1E60A12793}" dt="2022-10-04T20:04:37.988" v="11966" actId="1035"/>
          <ac:spMkLst>
            <pc:docMk/>
            <pc:sldMk cId="4161360138" sldId="2147470029"/>
            <ac:spMk id="23" creationId="{A581CE8F-ABCF-E1BF-F09E-6ABEE5FD523C}"/>
          </ac:spMkLst>
        </pc:spChg>
        <pc:spChg chg="mod">
          <ac:chgData name="Steve Emerson" userId="5bd34996-1b24-4ca3-b046-fe04cd3b35ab" providerId="ADAL" clId="{53586064-ED9E-704A-9599-DD1E60A12793}" dt="2022-10-04T20:04:37.988" v="11966" actId="1035"/>
          <ac:spMkLst>
            <pc:docMk/>
            <pc:sldMk cId="4161360138" sldId="2147470029"/>
            <ac:spMk id="25" creationId="{2ADED5BD-B490-D832-E5DC-444B2E3CBD4C}"/>
          </ac:spMkLst>
        </pc:spChg>
        <pc:spChg chg="mod">
          <ac:chgData name="Steve Emerson" userId="5bd34996-1b24-4ca3-b046-fe04cd3b35ab" providerId="ADAL" clId="{53586064-ED9E-704A-9599-DD1E60A12793}" dt="2022-10-06T13:32:17.938" v="13374" actId="20577"/>
          <ac:spMkLst>
            <pc:docMk/>
            <pc:sldMk cId="4161360138" sldId="2147470029"/>
            <ac:spMk id="26" creationId="{CEC0B5DF-0D02-E434-788F-426B0BEF771A}"/>
          </ac:spMkLst>
        </pc:spChg>
      </pc:sldChg>
      <pc:sldChg chg="del">
        <pc:chgData name="Steve Emerson" userId="5bd34996-1b24-4ca3-b046-fe04cd3b35ab" providerId="ADAL" clId="{53586064-ED9E-704A-9599-DD1E60A12793}" dt="2022-09-15T12:34:52.660" v="115" actId="2696"/>
        <pc:sldMkLst>
          <pc:docMk/>
          <pc:sldMk cId="1516882041" sldId="2147470036"/>
        </pc:sldMkLst>
      </pc:sldChg>
      <pc:sldChg chg="del">
        <pc:chgData name="Steve Emerson" userId="5bd34996-1b24-4ca3-b046-fe04cd3b35ab" providerId="ADAL" clId="{53586064-ED9E-704A-9599-DD1E60A12793}" dt="2022-09-15T12:34:50.728" v="114" actId="2696"/>
        <pc:sldMkLst>
          <pc:docMk/>
          <pc:sldMk cId="2092010573" sldId="2147470037"/>
        </pc:sldMkLst>
      </pc:sldChg>
      <pc:sldChg chg="del">
        <pc:chgData name="Steve Emerson" userId="5bd34996-1b24-4ca3-b046-fe04cd3b35ab" providerId="ADAL" clId="{53586064-ED9E-704A-9599-DD1E60A12793}" dt="2022-09-15T12:36:14.357" v="116" actId="2696"/>
        <pc:sldMkLst>
          <pc:docMk/>
          <pc:sldMk cId="814906678" sldId="2147470038"/>
        </pc:sldMkLst>
      </pc:sldChg>
      <pc:sldChg chg="del">
        <pc:chgData name="Steve Emerson" userId="5bd34996-1b24-4ca3-b046-fe04cd3b35ab" providerId="ADAL" clId="{53586064-ED9E-704A-9599-DD1E60A12793}" dt="2022-09-15T12:36:14.357" v="116" actId="2696"/>
        <pc:sldMkLst>
          <pc:docMk/>
          <pc:sldMk cId="1823479068" sldId="2147470039"/>
        </pc:sldMkLst>
      </pc:sldChg>
      <pc:sldChg chg="del">
        <pc:chgData name="Steve Emerson" userId="5bd34996-1b24-4ca3-b046-fe04cd3b35ab" providerId="ADAL" clId="{53586064-ED9E-704A-9599-DD1E60A12793}" dt="2022-09-15T12:36:14.357" v="116" actId="2696"/>
        <pc:sldMkLst>
          <pc:docMk/>
          <pc:sldMk cId="4179205753" sldId="2147470040"/>
        </pc:sldMkLst>
      </pc:sldChg>
      <pc:sldChg chg="del">
        <pc:chgData name="Steve Emerson" userId="5bd34996-1b24-4ca3-b046-fe04cd3b35ab" providerId="ADAL" clId="{53586064-ED9E-704A-9599-DD1E60A12793}" dt="2022-09-15T12:34:50.109" v="113" actId="2696"/>
        <pc:sldMkLst>
          <pc:docMk/>
          <pc:sldMk cId="3847564092" sldId="2147470041"/>
        </pc:sldMkLst>
      </pc:sldChg>
      <pc:sldChg chg="del">
        <pc:chgData name="Steve Emerson" userId="5bd34996-1b24-4ca3-b046-fe04cd3b35ab" providerId="ADAL" clId="{53586064-ED9E-704A-9599-DD1E60A12793}" dt="2022-09-15T12:36:25.551" v="117" actId="2696"/>
        <pc:sldMkLst>
          <pc:docMk/>
          <pc:sldMk cId="3884244994" sldId="2147470042"/>
        </pc:sldMkLst>
      </pc:sldChg>
      <pc:sldChg chg="del">
        <pc:chgData name="Steve Emerson" userId="5bd34996-1b24-4ca3-b046-fe04cd3b35ab" providerId="ADAL" clId="{53586064-ED9E-704A-9599-DD1E60A12793}" dt="2022-09-15T12:36:25.551" v="117" actId="2696"/>
        <pc:sldMkLst>
          <pc:docMk/>
          <pc:sldMk cId="1877581350" sldId="2147470043"/>
        </pc:sldMkLst>
      </pc:sldChg>
      <pc:sldChg chg="del">
        <pc:chgData name="Steve Emerson" userId="5bd34996-1b24-4ca3-b046-fe04cd3b35ab" providerId="ADAL" clId="{53586064-ED9E-704A-9599-DD1E60A12793}" dt="2022-09-15T12:36:14.357" v="116" actId="2696"/>
        <pc:sldMkLst>
          <pc:docMk/>
          <pc:sldMk cId="406912568" sldId="2147470044"/>
        </pc:sldMkLst>
      </pc:sldChg>
      <pc:sldChg chg="del">
        <pc:chgData name="Steve Emerson" userId="5bd34996-1b24-4ca3-b046-fe04cd3b35ab" providerId="ADAL" clId="{53586064-ED9E-704A-9599-DD1E60A12793}" dt="2022-09-15T12:36:14.357" v="116" actId="2696"/>
        <pc:sldMkLst>
          <pc:docMk/>
          <pc:sldMk cId="4181445901" sldId="2147470047"/>
        </pc:sldMkLst>
      </pc:sldChg>
      <pc:sldChg chg="modSp mod">
        <pc:chgData name="Steve Emerson" userId="5bd34996-1b24-4ca3-b046-fe04cd3b35ab" providerId="ADAL" clId="{53586064-ED9E-704A-9599-DD1E60A12793}" dt="2022-09-15T13:22:28.204" v="1685" actId="20577"/>
        <pc:sldMkLst>
          <pc:docMk/>
          <pc:sldMk cId="600523408" sldId="2147470048"/>
        </pc:sldMkLst>
        <pc:spChg chg="mod">
          <ac:chgData name="Steve Emerson" userId="5bd34996-1b24-4ca3-b046-fe04cd3b35ab" providerId="ADAL" clId="{53586064-ED9E-704A-9599-DD1E60A12793}" dt="2022-09-15T13:22:28.204" v="1685" actId="20577"/>
          <ac:spMkLst>
            <pc:docMk/>
            <pc:sldMk cId="600523408" sldId="2147470048"/>
            <ac:spMk id="3" creationId="{2987BF25-B91A-41D4-D4DE-64DBA3120012}"/>
          </ac:spMkLst>
        </pc:spChg>
      </pc:sldChg>
      <pc:sldChg chg="addSp delSp modSp add mod">
        <pc:chgData name="Steve Emerson" userId="5bd34996-1b24-4ca3-b046-fe04cd3b35ab" providerId="ADAL" clId="{53586064-ED9E-704A-9599-DD1E60A12793}" dt="2022-10-06T13:37:29.102" v="13574" actId="1036"/>
        <pc:sldMkLst>
          <pc:docMk/>
          <pc:sldMk cId="2785065240" sldId="2147470049"/>
        </pc:sldMkLst>
        <pc:spChg chg="mod">
          <ac:chgData name="Steve Emerson" userId="5bd34996-1b24-4ca3-b046-fe04cd3b35ab" providerId="ADAL" clId="{53586064-ED9E-704A-9599-DD1E60A12793}" dt="2022-09-15T13:07:49.799" v="1184" actId="20577"/>
          <ac:spMkLst>
            <pc:docMk/>
            <pc:sldMk cId="2785065240" sldId="2147470049"/>
            <ac:spMk id="3" creationId="{15C48B5A-C1B2-DE46-A80A-EB1B721EBEDD}"/>
          </ac:spMkLst>
        </pc:spChg>
        <pc:spChg chg="mod">
          <ac:chgData name="Steve Emerson" userId="5bd34996-1b24-4ca3-b046-fe04cd3b35ab" providerId="ADAL" clId="{53586064-ED9E-704A-9599-DD1E60A12793}" dt="2022-10-05T20:00:25.784" v="12026" actId="20577"/>
          <ac:spMkLst>
            <pc:docMk/>
            <pc:sldMk cId="2785065240" sldId="2147470049"/>
            <ac:spMk id="6" creationId="{4E9EB6BD-8B43-48F5-9AD6-9E3BDAA55C1A}"/>
          </ac:spMkLst>
        </pc:spChg>
        <pc:spChg chg="add mod">
          <ac:chgData name="Steve Emerson" userId="5bd34996-1b24-4ca3-b046-fe04cd3b35ab" providerId="ADAL" clId="{53586064-ED9E-704A-9599-DD1E60A12793}" dt="2022-10-03T19:59:55.873" v="10333"/>
          <ac:spMkLst>
            <pc:docMk/>
            <pc:sldMk cId="2785065240" sldId="2147470049"/>
            <ac:spMk id="13" creationId="{A98FF660-4EA1-17C7-8C4E-F267C4A22DEC}"/>
          </ac:spMkLst>
        </pc:spChg>
        <pc:spChg chg="mod">
          <ac:chgData name="Steve Emerson" userId="5bd34996-1b24-4ca3-b046-fe04cd3b35ab" providerId="ADAL" clId="{53586064-ED9E-704A-9599-DD1E60A12793}" dt="2022-10-06T13:37:16.487" v="13549" actId="20577"/>
          <ac:spMkLst>
            <pc:docMk/>
            <pc:sldMk cId="2785065240" sldId="2147470049"/>
            <ac:spMk id="14" creationId="{FB5148D7-6DDD-AA45-94E1-4515EDBEFB37}"/>
          </ac:spMkLst>
        </pc:spChg>
        <pc:spChg chg="add mod">
          <ac:chgData name="Steve Emerson" userId="5bd34996-1b24-4ca3-b046-fe04cd3b35ab" providerId="ADAL" clId="{53586064-ED9E-704A-9599-DD1E60A12793}" dt="2022-10-03T19:59:55.873" v="10333"/>
          <ac:spMkLst>
            <pc:docMk/>
            <pc:sldMk cId="2785065240" sldId="2147470049"/>
            <ac:spMk id="15" creationId="{38D91ABB-C159-1E6E-0CC7-5703E9D00D23}"/>
          </ac:spMkLst>
        </pc:spChg>
        <pc:spChg chg="mod">
          <ac:chgData name="Steve Emerson" userId="5bd34996-1b24-4ca3-b046-fe04cd3b35ab" providerId="ADAL" clId="{53586064-ED9E-704A-9599-DD1E60A12793}" dt="2022-10-06T13:37:29.102" v="13574" actId="1036"/>
          <ac:spMkLst>
            <pc:docMk/>
            <pc:sldMk cId="2785065240" sldId="2147470049"/>
            <ac:spMk id="52" creationId="{94B2C69B-1EDF-446B-9C52-44FBB213C800}"/>
          </ac:spMkLst>
        </pc:spChg>
        <pc:spChg chg="mod">
          <ac:chgData name="Steve Emerson" userId="5bd34996-1b24-4ca3-b046-fe04cd3b35ab" providerId="ADAL" clId="{53586064-ED9E-704A-9599-DD1E60A12793}" dt="2022-10-06T13:37:24.318" v="13561" actId="1036"/>
          <ac:spMkLst>
            <pc:docMk/>
            <pc:sldMk cId="2785065240" sldId="2147470049"/>
            <ac:spMk id="53" creationId="{68203889-0BBA-4BB8-9C0C-CB1D4F4919EF}"/>
          </ac:spMkLst>
        </pc:spChg>
        <pc:spChg chg="del mod">
          <ac:chgData name="Steve Emerson" userId="5bd34996-1b24-4ca3-b046-fe04cd3b35ab" providerId="ADAL" clId="{53586064-ED9E-704A-9599-DD1E60A12793}" dt="2022-10-03T18:55:44.796" v="8794" actId="478"/>
          <ac:spMkLst>
            <pc:docMk/>
            <pc:sldMk cId="2785065240" sldId="2147470049"/>
            <ac:spMk id="54" creationId="{B7E9D954-C5BB-4C4C-B726-E380A8924062}"/>
          </ac:spMkLst>
        </pc:spChg>
        <pc:picChg chg="add del mod">
          <ac:chgData name="Steve Emerson" userId="5bd34996-1b24-4ca3-b046-fe04cd3b35ab" providerId="ADAL" clId="{53586064-ED9E-704A-9599-DD1E60A12793}" dt="2022-10-03T19:59:11.801" v="10330"/>
          <ac:picMkLst>
            <pc:docMk/>
            <pc:sldMk cId="2785065240" sldId="2147470049"/>
            <ac:picMk id="4" creationId="{DBF35EBC-4AE1-9C2D-3282-E29F0BE8D68E}"/>
          </ac:picMkLst>
        </pc:picChg>
        <pc:picChg chg="add del mod">
          <ac:chgData name="Steve Emerson" userId="5bd34996-1b24-4ca3-b046-fe04cd3b35ab" providerId="ADAL" clId="{53586064-ED9E-704A-9599-DD1E60A12793}" dt="2022-10-03T19:59:54.905" v="10332" actId="478"/>
          <ac:picMkLst>
            <pc:docMk/>
            <pc:sldMk cId="2785065240" sldId="2147470049"/>
            <ac:picMk id="11" creationId="{9D4CF37A-7865-D2A1-D924-79C7C17A5D25}"/>
          </ac:picMkLst>
        </pc:picChg>
        <pc:picChg chg="add mod">
          <ac:chgData name="Steve Emerson" userId="5bd34996-1b24-4ca3-b046-fe04cd3b35ab" providerId="ADAL" clId="{53586064-ED9E-704A-9599-DD1E60A12793}" dt="2022-10-03T20:22:16.123" v="10347" actId="552"/>
          <ac:picMkLst>
            <pc:docMk/>
            <pc:sldMk cId="2785065240" sldId="2147470049"/>
            <ac:picMk id="12" creationId="{CA97AC3E-170D-43DC-E86E-2164FF4C708A}"/>
          </ac:picMkLst>
        </pc:picChg>
        <pc:picChg chg="add mod">
          <ac:chgData name="Steve Emerson" userId="5bd34996-1b24-4ca3-b046-fe04cd3b35ab" providerId="ADAL" clId="{53586064-ED9E-704A-9599-DD1E60A12793}" dt="2022-10-03T20:22:24.493" v="10348" actId="14100"/>
          <ac:picMkLst>
            <pc:docMk/>
            <pc:sldMk cId="2785065240" sldId="2147470049"/>
            <ac:picMk id="16" creationId="{70571636-375C-2A84-E1AC-D1163230FC6A}"/>
          </ac:picMkLst>
        </pc:picChg>
        <pc:picChg chg="add mod">
          <ac:chgData name="Steve Emerson" userId="5bd34996-1b24-4ca3-b046-fe04cd3b35ab" providerId="ADAL" clId="{53586064-ED9E-704A-9599-DD1E60A12793}" dt="2022-10-03T20:59:28.130" v="10382" actId="1038"/>
          <ac:picMkLst>
            <pc:docMk/>
            <pc:sldMk cId="2785065240" sldId="2147470049"/>
            <ac:picMk id="18" creationId="{A8A2251B-0030-EA6B-B8CB-1E52036D0791}"/>
          </ac:picMkLst>
        </pc:picChg>
      </pc:sldChg>
      <pc:sldChg chg="modSp add mod replId">
        <pc:chgData name="Steve Emerson" userId="5bd34996-1b24-4ca3-b046-fe04cd3b35ab" providerId="ADAL" clId="{53586064-ED9E-704A-9599-DD1E60A12793}" dt="2022-10-03T21:11:32.763" v="10906" actId="20577"/>
        <pc:sldMkLst>
          <pc:docMk/>
          <pc:sldMk cId="3872309740" sldId="2147470050"/>
        </pc:sldMkLst>
        <pc:spChg chg="mod">
          <ac:chgData name="Steve Emerson" userId="5bd34996-1b24-4ca3-b046-fe04cd3b35ab" providerId="ADAL" clId="{53586064-ED9E-704A-9599-DD1E60A12793}" dt="2022-09-15T13:12:10.698" v="1301"/>
          <ac:spMkLst>
            <pc:docMk/>
            <pc:sldMk cId="3872309740" sldId="2147470050"/>
            <ac:spMk id="4" creationId="{A3F60978-78EB-894F-8579-EE52C1210074}"/>
          </ac:spMkLst>
        </pc:spChg>
        <pc:spChg chg="mod">
          <ac:chgData name="Steve Emerson" userId="5bd34996-1b24-4ca3-b046-fe04cd3b35ab" providerId="ADAL" clId="{53586064-ED9E-704A-9599-DD1E60A12793}" dt="2022-10-03T21:11:32.763" v="10906" actId="20577"/>
          <ac:spMkLst>
            <pc:docMk/>
            <pc:sldMk cId="3872309740" sldId="2147470050"/>
            <ac:spMk id="10" creationId="{E9055151-BE65-7040-9167-7495C7BF839E}"/>
          </ac:spMkLst>
        </pc:spChg>
        <pc:spChg chg="mod">
          <ac:chgData name="Steve Emerson" userId="5bd34996-1b24-4ca3-b046-fe04cd3b35ab" providerId="ADAL" clId="{53586064-ED9E-704A-9599-DD1E60A12793}" dt="2022-09-15T13:10:22.673" v="1247" actId="20577"/>
          <ac:spMkLst>
            <pc:docMk/>
            <pc:sldMk cId="3872309740" sldId="2147470050"/>
            <ac:spMk id="19" creationId="{FE251D04-D99E-B6F9-CEAC-A165D4834215}"/>
          </ac:spMkLst>
        </pc:spChg>
        <pc:spChg chg="mod">
          <ac:chgData name="Steve Emerson" userId="5bd34996-1b24-4ca3-b046-fe04cd3b35ab" providerId="ADAL" clId="{53586064-ED9E-704A-9599-DD1E60A12793}" dt="2022-09-15T13:09:38.286" v="1198"/>
          <ac:spMkLst>
            <pc:docMk/>
            <pc:sldMk cId="3872309740" sldId="2147470050"/>
            <ac:spMk id="20" creationId="{6742E768-3F87-45F3-AA52-012F4E830B87}"/>
          </ac:spMkLst>
        </pc:spChg>
      </pc:sldChg>
      <pc:sldChg chg="modSp add mod replId">
        <pc:chgData name="Steve Emerson" userId="5bd34996-1b24-4ca3-b046-fe04cd3b35ab" providerId="ADAL" clId="{53586064-ED9E-704A-9599-DD1E60A12793}" dt="2022-10-06T13:41:02.639" v="13811" actId="20577"/>
        <pc:sldMkLst>
          <pc:docMk/>
          <pc:sldMk cId="1270741267" sldId="2147470051"/>
        </pc:sldMkLst>
        <pc:spChg chg="mod">
          <ac:chgData name="Steve Emerson" userId="5bd34996-1b24-4ca3-b046-fe04cd3b35ab" providerId="ADAL" clId="{53586064-ED9E-704A-9599-DD1E60A12793}" dt="2022-09-15T13:12:15.326" v="1302"/>
          <ac:spMkLst>
            <pc:docMk/>
            <pc:sldMk cId="1270741267" sldId="2147470051"/>
            <ac:spMk id="2" creationId="{00000000-0000-0000-0000-000000000000}"/>
          </ac:spMkLst>
        </pc:spChg>
        <pc:spChg chg="mod">
          <ac:chgData name="Steve Emerson" userId="5bd34996-1b24-4ca3-b046-fe04cd3b35ab" providerId="ADAL" clId="{53586064-ED9E-704A-9599-DD1E60A12793}" dt="2022-10-04T15:05:00.255" v="11954" actId="1035"/>
          <ac:spMkLst>
            <pc:docMk/>
            <pc:sldMk cId="1270741267" sldId="2147470051"/>
            <ac:spMk id="3" creationId="{64AD5CC2-2B59-D54C-6BF9-DFE8366E4D97}"/>
          </ac:spMkLst>
        </pc:spChg>
        <pc:spChg chg="mod">
          <ac:chgData name="Steve Emerson" userId="5bd34996-1b24-4ca3-b046-fe04cd3b35ab" providerId="ADAL" clId="{53586064-ED9E-704A-9599-DD1E60A12793}" dt="2022-10-06T13:38:20.923" v="13575" actId="13926"/>
          <ac:spMkLst>
            <pc:docMk/>
            <pc:sldMk cId="1270741267" sldId="2147470051"/>
            <ac:spMk id="13" creationId="{04F44817-44B2-82CB-0A69-413DCE4481C4}"/>
          </ac:spMkLst>
        </pc:spChg>
        <pc:spChg chg="mod">
          <ac:chgData name="Steve Emerson" userId="5bd34996-1b24-4ca3-b046-fe04cd3b35ab" providerId="ADAL" clId="{53586064-ED9E-704A-9599-DD1E60A12793}" dt="2022-10-06T13:40:29.039" v="13759" actId="1035"/>
          <ac:spMkLst>
            <pc:docMk/>
            <pc:sldMk cId="1270741267" sldId="2147470051"/>
            <ac:spMk id="14" creationId="{E852459E-0F56-ADD7-C16A-9A382670728D}"/>
          </ac:spMkLst>
        </pc:spChg>
        <pc:spChg chg="mod">
          <ac:chgData name="Steve Emerson" userId="5bd34996-1b24-4ca3-b046-fe04cd3b35ab" providerId="ADAL" clId="{53586064-ED9E-704A-9599-DD1E60A12793}" dt="2022-10-06T13:40:29.039" v="13759" actId="1035"/>
          <ac:spMkLst>
            <pc:docMk/>
            <pc:sldMk cId="1270741267" sldId="2147470051"/>
            <ac:spMk id="16" creationId="{00000000-0000-0000-0000-000000000000}"/>
          </ac:spMkLst>
        </pc:spChg>
        <pc:spChg chg="mod">
          <ac:chgData name="Steve Emerson" userId="5bd34996-1b24-4ca3-b046-fe04cd3b35ab" providerId="ADAL" clId="{53586064-ED9E-704A-9599-DD1E60A12793}" dt="2022-10-06T13:40:29.039" v="13759" actId="1035"/>
          <ac:spMkLst>
            <pc:docMk/>
            <pc:sldMk cId="1270741267" sldId="2147470051"/>
            <ac:spMk id="19" creationId="{B93F838D-12C5-D24D-B9E9-FC605F8BDF7D}"/>
          </ac:spMkLst>
        </pc:spChg>
        <pc:spChg chg="mod">
          <ac:chgData name="Steve Emerson" userId="5bd34996-1b24-4ca3-b046-fe04cd3b35ab" providerId="ADAL" clId="{53586064-ED9E-704A-9599-DD1E60A12793}" dt="2022-10-04T15:04:37.426" v="11934" actId="1035"/>
          <ac:spMkLst>
            <pc:docMk/>
            <pc:sldMk cId="1270741267" sldId="2147470051"/>
            <ac:spMk id="21" creationId="{04F95BA7-06B3-574F-A78A-0F280E179C68}"/>
          </ac:spMkLst>
        </pc:spChg>
        <pc:spChg chg="mod">
          <ac:chgData name="Steve Emerson" userId="5bd34996-1b24-4ca3-b046-fe04cd3b35ab" providerId="ADAL" clId="{53586064-ED9E-704A-9599-DD1E60A12793}" dt="2022-10-06T13:40:29.039" v="13759" actId="1035"/>
          <ac:spMkLst>
            <pc:docMk/>
            <pc:sldMk cId="1270741267" sldId="2147470051"/>
            <ac:spMk id="23" creationId="{A581CE8F-ABCF-E1BF-F09E-6ABEE5FD523C}"/>
          </ac:spMkLst>
        </pc:spChg>
        <pc:spChg chg="mod">
          <ac:chgData name="Steve Emerson" userId="5bd34996-1b24-4ca3-b046-fe04cd3b35ab" providerId="ADAL" clId="{53586064-ED9E-704A-9599-DD1E60A12793}" dt="2022-10-06T13:40:50.744" v="13809" actId="20577"/>
          <ac:spMkLst>
            <pc:docMk/>
            <pc:sldMk cId="1270741267" sldId="2147470051"/>
            <ac:spMk id="25" creationId="{2ADED5BD-B490-D832-E5DC-444B2E3CBD4C}"/>
          </ac:spMkLst>
        </pc:spChg>
        <pc:spChg chg="mod">
          <ac:chgData name="Steve Emerson" userId="5bd34996-1b24-4ca3-b046-fe04cd3b35ab" providerId="ADAL" clId="{53586064-ED9E-704A-9599-DD1E60A12793}" dt="2022-10-06T13:41:02.639" v="13811" actId="20577"/>
          <ac:spMkLst>
            <pc:docMk/>
            <pc:sldMk cId="1270741267" sldId="2147470051"/>
            <ac:spMk id="26" creationId="{CEC0B5DF-0D02-E434-788F-426B0BEF771A}"/>
          </ac:spMkLst>
        </pc:spChg>
      </pc:sldChg>
      <pc:sldChg chg="addSp delSp modSp new mod modClrScheme chgLayout">
        <pc:chgData name="Steve Emerson" userId="5bd34996-1b24-4ca3-b046-fe04cd3b35ab" providerId="ADAL" clId="{53586064-ED9E-704A-9599-DD1E60A12793}" dt="2022-10-03T21:03:51.368" v="10583" actId="14100"/>
        <pc:sldMkLst>
          <pc:docMk/>
          <pc:sldMk cId="9610174" sldId="2147470052"/>
        </pc:sldMkLst>
        <pc:spChg chg="del">
          <ac:chgData name="Steve Emerson" userId="5bd34996-1b24-4ca3-b046-fe04cd3b35ab" providerId="ADAL" clId="{53586064-ED9E-704A-9599-DD1E60A12793}" dt="2022-10-03T15:30:59.401" v="3660" actId="478"/>
          <ac:spMkLst>
            <pc:docMk/>
            <pc:sldMk cId="9610174" sldId="2147470052"/>
            <ac:spMk id="2" creationId="{949333E3-F7CC-26BD-1E0B-C46901A4677A}"/>
          </ac:spMkLst>
        </pc:spChg>
        <pc:spChg chg="add mod">
          <ac:chgData name="Steve Emerson" userId="5bd34996-1b24-4ca3-b046-fe04cd3b35ab" providerId="ADAL" clId="{53586064-ED9E-704A-9599-DD1E60A12793}" dt="2022-10-03T21:03:51.368" v="10583" actId="14100"/>
          <ac:spMkLst>
            <pc:docMk/>
            <pc:sldMk cId="9610174" sldId="2147470052"/>
            <ac:spMk id="5" creationId="{B0A871BD-216A-7F43-24EC-A67B2A7454E7}"/>
          </ac:spMkLst>
        </pc:spChg>
        <pc:spChg chg="add mod ord">
          <ac:chgData name="Steve Emerson" userId="5bd34996-1b24-4ca3-b046-fe04cd3b35ab" providerId="ADAL" clId="{53586064-ED9E-704A-9599-DD1E60A12793}" dt="2022-10-03T21:03:15.528" v="10516" actId="20577"/>
          <ac:spMkLst>
            <pc:docMk/>
            <pc:sldMk cId="9610174" sldId="2147470052"/>
            <ac:spMk id="7" creationId="{74CA6AAD-8732-A957-916E-38A484F3A0CA}"/>
          </ac:spMkLst>
        </pc:spChg>
        <pc:spChg chg="add del mod ord">
          <ac:chgData name="Steve Emerson" userId="5bd34996-1b24-4ca3-b046-fe04cd3b35ab" providerId="ADAL" clId="{53586064-ED9E-704A-9599-DD1E60A12793}" dt="2022-10-03T17:33:31.228" v="3880" actId="700"/>
          <ac:spMkLst>
            <pc:docMk/>
            <pc:sldMk cId="9610174" sldId="2147470052"/>
            <ac:spMk id="8" creationId="{2C603147-E9D2-A92C-5F55-2BB732FA942A}"/>
          </ac:spMkLst>
        </pc:spChg>
        <pc:picChg chg="add del mod">
          <ac:chgData name="Steve Emerson" userId="5bd34996-1b24-4ca3-b046-fe04cd3b35ab" providerId="ADAL" clId="{53586064-ED9E-704A-9599-DD1E60A12793}" dt="2022-10-03T15:31:29.896" v="3663" actId="478"/>
          <ac:picMkLst>
            <pc:docMk/>
            <pc:sldMk cId="9610174" sldId="2147470052"/>
            <ac:picMk id="3" creationId="{5988904C-8DCA-3064-71F4-1C43D6DFC114}"/>
          </ac:picMkLst>
        </pc:picChg>
        <pc:picChg chg="add del mod">
          <ac:chgData name="Steve Emerson" userId="5bd34996-1b24-4ca3-b046-fe04cd3b35ab" providerId="ADAL" clId="{53586064-ED9E-704A-9599-DD1E60A12793}" dt="2022-10-03T17:32:32.044" v="3797" actId="478"/>
          <ac:picMkLst>
            <pc:docMk/>
            <pc:sldMk cId="9610174" sldId="2147470052"/>
            <ac:picMk id="4" creationId="{BBC91DED-1319-7F93-55F9-C7404ED8E33B}"/>
          </ac:picMkLst>
        </pc:picChg>
        <pc:picChg chg="add mod">
          <ac:chgData name="Steve Emerson" userId="5bd34996-1b24-4ca3-b046-fe04cd3b35ab" providerId="ADAL" clId="{53586064-ED9E-704A-9599-DD1E60A12793}" dt="2022-10-03T17:33:15.882" v="3853" actId="1036"/>
          <ac:picMkLst>
            <pc:docMk/>
            <pc:sldMk cId="9610174" sldId="2147470052"/>
            <ac:picMk id="6" creationId="{80F12BB7-8FDE-1B37-37A6-BD791AC31DC8}"/>
          </ac:picMkLst>
        </pc:picChg>
      </pc:sldChg>
      <pc:sldChg chg="addSp delSp modSp add del mod modClrScheme chgLayout">
        <pc:chgData name="Steve Emerson" userId="5bd34996-1b24-4ca3-b046-fe04cd3b35ab" providerId="ADAL" clId="{53586064-ED9E-704A-9599-DD1E60A12793}" dt="2022-10-03T21:04:22.324" v="10584" actId="2696"/>
        <pc:sldMkLst>
          <pc:docMk/>
          <pc:sldMk cId="3350228328" sldId="2147470053"/>
        </pc:sldMkLst>
        <pc:spChg chg="add mod ord">
          <ac:chgData name="Steve Emerson" userId="5bd34996-1b24-4ca3-b046-fe04cd3b35ab" providerId="ADAL" clId="{53586064-ED9E-704A-9599-DD1E60A12793}" dt="2022-10-03T17:34:21.816" v="4039" actId="20577"/>
          <ac:spMkLst>
            <pc:docMk/>
            <pc:sldMk cId="3350228328" sldId="2147470053"/>
            <ac:spMk id="5" creationId="{4AD730EC-C70A-5F44-36B6-2B20F6BAF1D2}"/>
          </ac:spMkLst>
        </pc:spChg>
        <pc:picChg chg="add del mod">
          <ac:chgData name="Steve Emerson" userId="5bd34996-1b24-4ca3-b046-fe04cd3b35ab" providerId="ADAL" clId="{53586064-ED9E-704A-9599-DD1E60A12793}" dt="2022-10-03T15:32:33.645" v="3689" actId="478"/>
          <ac:picMkLst>
            <pc:docMk/>
            <pc:sldMk cId="3350228328" sldId="2147470053"/>
            <ac:picMk id="2" creationId="{03015B55-575E-68A9-6BE1-47DABE4AD178}"/>
          </ac:picMkLst>
        </pc:picChg>
        <pc:picChg chg="add mod">
          <ac:chgData name="Steve Emerson" userId="5bd34996-1b24-4ca3-b046-fe04cd3b35ab" providerId="ADAL" clId="{53586064-ED9E-704A-9599-DD1E60A12793}" dt="2022-10-03T17:34:24.504" v="4040" actId="1076"/>
          <ac:picMkLst>
            <pc:docMk/>
            <pc:sldMk cId="3350228328" sldId="2147470053"/>
            <ac:picMk id="3" creationId="{9B8B432E-1EC3-249A-ADCD-6967B1BCC936}"/>
          </ac:picMkLst>
        </pc:picChg>
        <pc:picChg chg="del">
          <ac:chgData name="Steve Emerson" userId="5bd34996-1b24-4ca3-b046-fe04cd3b35ab" providerId="ADAL" clId="{53586064-ED9E-704A-9599-DD1E60A12793}" dt="2022-10-03T15:31:48.660" v="3667" actId="478"/>
          <ac:picMkLst>
            <pc:docMk/>
            <pc:sldMk cId="3350228328" sldId="2147470053"/>
            <ac:picMk id="4" creationId="{BBC91DED-1319-7F93-55F9-C7404ED8E33B}"/>
          </ac:picMkLst>
        </pc:picChg>
      </pc:sldChg>
      <pc:sldChg chg="addSp delSp modSp add mod modClrScheme chgLayout">
        <pc:chgData name="Steve Emerson" userId="5bd34996-1b24-4ca3-b046-fe04cd3b35ab" providerId="ADAL" clId="{53586064-ED9E-704A-9599-DD1E60A12793}" dt="2022-10-06T13:34:29.616" v="13474" actId="20577"/>
        <pc:sldMkLst>
          <pc:docMk/>
          <pc:sldMk cId="3379746083" sldId="2147470054"/>
        </pc:sldMkLst>
        <pc:spChg chg="add del mod ord">
          <ac:chgData name="Steve Emerson" userId="5bd34996-1b24-4ca3-b046-fe04cd3b35ab" providerId="ADAL" clId="{53586064-ED9E-704A-9599-DD1E60A12793}" dt="2022-10-03T17:37:55.752" v="4111" actId="700"/>
          <ac:spMkLst>
            <pc:docMk/>
            <pc:sldMk cId="3379746083" sldId="2147470054"/>
            <ac:spMk id="5" creationId="{08ECDE93-8C9E-7583-3471-145DB7A43DA4}"/>
          </ac:spMkLst>
        </pc:spChg>
        <pc:spChg chg="add del mod ord">
          <ac:chgData name="Steve Emerson" userId="5bd34996-1b24-4ca3-b046-fe04cd3b35ab" providerId="ADAL" clId="{53586064-ED9E-704A-9599-DD1E60A12793}" dt="2022-10-03T17:37:55.752" v="4111" actId="700"/>
          <ac:spMkLst>
            <pc:docMk/>
            <pc:sldMk cId="3379746083" sldId="2147470054"/>
            <ac:spMk id="6" creationId="{375BA447-791C-F404-2DEC-B9C9B4E49187}"/>
          </ac:spMkLst>
        </pc:spChg>
        <pc:spChg chg="add del mod ord">
          <ac:chgData name="Steve Emerson" userId="5bd34996-1b24-4ca3-b046-fe04cd3b35ab" providerId="ADAL" clId="{53586064-ED9E-704A-9599-DD1E60A12793}" dt="2022-10-03T17:37:55.752" v="4111" actId="700"/>
          <ac:spMkLst>
            <pc:docMk/>
            <pc:sldMk cId="3379746083" sldId="2147470054"/>
            <ac:spMk id="7" creationId="{D701A71E-489F-2C88-EFF2-41D7E7CD4DCB}"/>
          </ac:spMkLst>
        </pc:spChg>
        <pc:spChg chg="add del mod ord">
          <ac:chgData name="Steve Emerson" userId="5bd34996-1b24-4ca3-b046-fe04cd3b35ab" providerId="ADAL" clId="{53586064-ED9E-704A-9599-DD1E60A12793}" dt="2022-10-03T17:37:55.752" v="4111" actId="700"/>
          <ac:spMkLst>
            <pc:docMk/>
            <pc:sldMk cId="3379746083" sldId="2147470054"/>
            <ac:spMk id="8" creationId="{34ED6D61-E690-BF57-D3CB-212B99E993B6}"/>
          </ac:spMkLst>
        </pc:spChg>
        <pc:spChg chg="add del mod ord">
          <ac:chgData name="Steve Emerson" userId="5bd34996-1b24-4ca3-b046-fe04cd3b35ab" providerId="ADAL" clId="{53586064-ED9E-704A-9599-DD1E60A12793}" dt="2022-10-03T17:37:55.752" v="4111" actId="700"/>
          <ac:spMkLst>
            <pc:docMk/>
            <pc:sldMk cId="3379746083" sldId="2147470054"/>
            <ac:spMk id="9" creationId="{388631D1-7EA7-F809-56BF-B68C7B7748E2}"/>
          </ac:spMkLst>
        </pc:spChg>
        <pc:spChg chg="add del mod ord">
          <ac:chgData name="Steve Emerson" userId="5bd34996-1b24-4ca3-b046-fe04cd3b35ab" providerId="ADAL" clId="{53586064-ED9E-704A-9599-DD1E60A12793}" dt="2022-10-03T17:37:55.752" v="4111" actId="700"/>
          <ac:spMkLst>
            <pc:docMk/>
            <pc:sldMk cId="3379746083" sldId="2147470054"/>
            <ac:spMk id="10" creationId="{D3E7684F-77FD-4FC2-08FC-12C83BC45D96}"/>
          </ac:spMkLst>
        </pc:spChg>
        <pc:spChg chg="add del mod ord">
          <ac:chgData name="Steve Emerson" userId="5bd34996-1b24-4ca3-b046-fe04cd3b35ab" providerId="ADAL" clId="{53586064-ED9E-704A-9599-DD1E60A12793}" dt="2022-10-03T17:37:55.752" v="4111" actId="700"/>
          <ac:spMkLst>
            <pc:docMk/>
            <pc:sldMk cId="3379746083" sldId="2147470054"/>
            <ac:spMk id="11" creationId="{A62692B5-B627-23D2-FCF6-25745FF5A8D4}"/>
          </ac:spMkLst>
        </pc:spChg>
        <pc:spChg chg="add del mod ord">
          <ac:chgData name="Steve Emerson" userId="5bd34996-1b24-4ca3-b046-fe04cd3b35ab" providerId="ADAL" clId="{53586064-ED9E-704A-9599-DD1E60A12793}" dt="2022-10-03T17:37:55.752" v="4111" actId="700"/>
          <ac:spMkLst>
            <pc:docMk/>
            <pc:sldMk cId="3379746083" sldId="2147470054"/>
            <ac:spMk id="12" creationId="{4E051B26-8D88-17F4-2566-CA79F541EF6F}"/>
          </ac:spMkLst>
        </pc:spChg>
        <pc:spChg chg="add del mod ord">
          <ac:chgData name="Steve Emerson" userId="5bd34996-1b24-4ca3-b046-fe04cd3b35ab" providerId="ADAL" clId="{53586064-ED9E-704A-9599-DD1E60A12793}" dt="2022-10-03T17:37:55.752" v="4111" actId="700"/>
          <ac:spMkLst>
            <pc:docMk/>
            <pc:sldMk cId="3379746083" sldId="2147470054"/>
            <ac:spMk id="13" creationId="{F3B4E2B3-2CAD-4513-A945-DBCF8E62271F}"/>
          </ac:spMkLst>
        </pc:spChg>
        <pc:spChg chg="add del mod ord">
          <ac:chgData name="Steve Emerson" userId="5bd34996-1b24-4ca3-b046-fe04cd3b35ab" providerId="ADAL" clId="{53586064-ED9E-704A-9599-DD1E60A12793}" dt="2022-10-03T17:37:55.752" v="4111" actId="700"/>
          <ac:spMkLst>
            <pc:docMk/>
            <pc:sldMk cId="3379746083" sldId="2147470054"/>
            <ac:spMk id="14" creationId="{21F1261F-DF61-0377-2755-E7286C6AFFCA}"/>
          </ac:spMkLst>
        </pc:spChg>
        <pc:spChg chg="add del mod ord">
          <ac:chgData name="Steve Emerson" userId="5bd34996-1b24-4ca3-b046-fe04cd3b35ab" providerId="ADAL" clId="{53586064-ED9E-704A-9599-DD1E60A12793}" dt="2022-10-03T17:37:55.752" v="4111" actId="700"/>
          <ac:spMkLst>
            <pc:docMk/>
            <pc:sldMk cId="3379746083" sldId="2147470054"/>
            <ac:spMk id="15" creationId="{1028582D-475F-A458-399E-0D112C16C0D9}"/>
          </ac:spMkLst>
        </pc:spChg>
        <pc:spChg chg="add del mod ord">
          <ac:chgData name="Steve Emerson" userId="5bd34996-1b24-4ca3-b046-fe04cd3b35ab" providerId="ADAL" clId="{53586064-ED9E-704A-9599-DD1E60A12793}" dt="2022-10-03T17:37:55.752" v="4111" actId="700"/>
          <ac:spMkLst>
            <pc:docMk/>
            <pc:sldMk cId="3379746083" sldId="2147470054"/>
            <ac:spMk id="16" creationId="{41E37133-721B-2BDA-080A-3EED0F4627ED}"/>
          </ac:spMkLst>
        </pc:spChg>
        <pc:spChg chg="add del mod ord">
          <ac:chgData name="Steve Emerson" userId="5bd34996-1b24-4ca3-b046-fe04cd3b35ab" providerId="ADAL" clId="{53586064-ED9E-704A-9599-DD1E60A12793}" dt="2022-10-03T17:37:55.752" v="4111" actId="700"/>
          <ac:spMkLst>
            <pc:docMk/>
            <pc:sldMk cId="3379746083" sldId="2147470054"/>
            <ac:spMk id="17" creationId="{E5B94533-3B9B-71B5-9448-6E1587EEECE3}"/>
          </ac:spMkLst>
        </pc:spChg>
        <pc:spChg chg="add mod ord">
          <ac:chgData name="Steve Emerson" userId="5bd34996-1b24-4ca3-b046-fe04cd3b35ab" providerId="ADAL" clId="{53586064-ED9E-704A-9599-DD1E60A12793}" dt="2022-10-03T17:43:24.901" v="4629" actId="20577"/>
          <ac:spMkLst>
            <pc:docMk/>
            <pc:sldMk cId="3379746083" sldId="2147470054"/>
            <ac:spMk id="18" creationId="{391CE380-66C7-D37D-2F0B-419B26098A5E}"/>
          </ac:spMkLst>
        </pc:spChg>
        <pc:spChg chg="add del mod">
          <ac:chgData name="Steve Emerson" userId="5bd34996-1b24-4ca3-b046-fe04cd3b35ab" providerId="ADAL" clId="{53586064-ED9E-704A-9599-DD1E60A12793}" dt="2022-10-03T17:43:35.487" v="4630" actId="21"/>
          <ac:spMkLst>
            <pc:docMk/>
            <pc:sldMk cId="3379746083" sldId="2147470054"/>
            <ac:spMk id="19" creationId="{A0ACE74A-E94A-1D74-D1AE-73C7294070D8}"/>
          </ac:spMkLst>
        </pc:spChg>
        <pc:spChg chg="add mod">
          <ac:chgData name="Steve Emerson" userId="5bd34996-1b24-4ca3-b046-fe04cd3b35ab" providerId="ADAL" clId="{53586064-ED9E-704A-9599-DD1E60A12793}" dt="2022-10-06T13:34:29.616" v="13474" actId="20577"/>
          <ac:spMkLst>
            <pc:docMk/>
            <pc:sldMk cId="3379746083" sldId="2147470054"/>
            <ac:spMk id="20" creationId="{F3A9B671-529B-F8CF-041D-015D6E36D413}"/>
          </ac:spMkLst>
        </pc:spChg>
        <pc:spChg chg="add mod">
          <ac:chgData name="Steve Emerson" userId="5bd34996-1b24-4ca3-b046-fe04cd3b35ab" providerId="ADAL" clId="{53586064-ED9E-704A-9599-DD1E60A12793}" dt="2022-10-03T17:42:26.039" v="4512" actId="14100"/>
          <ac:spMkLst>
            <pc:docMk/>
            <pc:sldMk cId="3379746083" sldId="2147470054"/>
            <ac:spMk id="21" creationId="{C2F4746A-EA7C-5A2E-397D-169110F64B13}"/>
          </ac:spMkLst>
        </pc:spChg>
        <pc:spChg chg="add mod">
          <ac:chgData name="Steve Emerson" userId="5bd34996-1b24-4ca3-b046-fe04cd3b35ab" providerId="ADAL" clId="{53586064-ED9E-704A-9599-DD1E60A12793}" dt="2022-10-03T18:32:55.197" v="7825" actId="20577"/>
          <ac:spMkLst>
            <pc:docMk/>
            <pc:sldMk cId="3379746083" sldId="2147470054"/>
            <ac:spMk id="22" creationId="{C69346C7-886D-1D3A-897F-DF314F6C448B}"/>
          </ac:spMkLst>
        </pc:spChg>
        <pc:spChg chg="add mod">
          <ac:chgData name="Steve Emerson" userId="5bd34996-1b24-4ca3-b046-fe04cd3b35ab" providerId="ADAL" clId="{53586064-ED9E-704A-9599-DD1E60A12793}" dt="2022-10-03T18:33:07.942" v="7828" actId="1076"/>
          <ac:spMkLst>
            <pc:docMk/>
            <pc:sldMk cId="3379746083" sldId="2147470054"/>
            <ac:spMk id="23" creationId="{E2C9273A-61A7-3EDD-0F04-529D7594765D}"/>
          </ac:spMkLst>
        </pc:spChg>
        <pc:picChg chg="del">
          <ac:chgData name="Steve Emerson" userId="5bd34996-1b24-4ca3-b046-fe04cd3b35ab" providerId="ADAL" clId="{53586064-ED9E-704A-9599-DD1E60A12793}" dt="2022-10-03T15:32:29.490" v="3687" actId="478"/>
          <ac:picMkLst>
            <pc:docMk/>
            <pc:sldMk cId="3379746083" sldId="2147470054"/>
            <ac:picMk id="2" creationId="{03015B55-575E-68A9-6BE1-47DABE4AD178}"/>
          </ac:picMkLst>
        </pc:picChg>
        <pc:picChg chg="del">
          <ac:chgData name="Steve Emerson" userId="5bd34996-1b24-4ca3-b046-fe04cd3b35ab" providerId="ADAL" clId="{53586064-ED9E-704A-9599-DD1E60A12793}" dt="2022-10-03T15:32:23.999" v="3686" actId="478"/>
          <ac:picMkLst>
            <pc:docMk/>
            <pc:sldMk cId="3379746083" sldId="2147470054"/>
            <ac:picMk id="3" creationId="{9B8B432E-1EC3-249A-ADCD-6967B1BCC936}"/>
          </ac:picMkLst>
        </pc:picChg>
        <pc:picChg chg="add mod">
          <ac:chgData name="Steve Emerson" userId="5bd34996-1b24-4ca3-b046-fe04cd3b35ab" providerId="ADAL" clId="{53586064-ED9E-704A-9599-DD1E60A12793}" dt="2022-10-03T17:40:48.423" v="4413" actId="1036"/>
          <ac:picMkLst>
            <pc:docMk/>
            <pc:sldMk cId="3379746083" sldId="2147470054"/>
            <ac:picMk id="4" creationId="{4BDA149B-7233-BCBB-3C43-BC59CD14E450}"/>
          </ac:picMkLst>
        </pc:picChg>
      </pc:sldChg>
      <pc:sldChg chg="addSp delSp modSp add mod modClrScheme chgLayout">
        <pc:chgData name="Steve Emerson" userId="5bd34996-1b24-4ca3-b046-fe04cd3b35ab" providerId="ADAL" clId="{53586064-ED9E-704A-9599-DD1E60A12793}" dt="2022-10-06T13:35:33.449" v="13501" actId="14100"/>
        <pc:sldMkLst>
          <pc:docMk/>
          <pc:sldMk cId="2713826283" sldId="2147470055"/>
        </pc:sldMkLst>
        <pc:spChg chg="add mod ord">
          <ac:chgData name="Steve Emerson" userId="5bd34996-1b24-4ca3-b046-fe04cd3b35ab" providerId="ADAL" clId="{53586064-ED9E-704A-9599-DD1E60A12793}" dt="2022-10-03T17:43:14.432" v="4619" actId="20577"/>
          <ac:spMkLst>
            <pc:docMk/>
            <pc:sldMk cId="2713826283" sldId="2147470055"/>
            <ac:spMk id="3" creationId="{F94C393E-7CCD-648D-3777-00E2C27ECFE6}"/>
          </ac:spMkLst>
        </pc:spChg>
        <pc:spChg chg="add del mod">
          <ac:chgData name="Steve Emerson" userId="5bd34996-1b24-4ca3-b046-fe04cd3b35ab" providerId="ADAL" clId="{53586064-ED9E-704A-9599-DD1E60A12793}" dt="2022-10-03T17:45:42.630" v="4795"/>
          <ac:spMkLst>
            <pc:docMk/>
            <pc:sldMk cId="2713826283" sldId="2147470055"/>
            <ac:spMk id="5" creationId="{FA21BA7A-4AD7-DCEB-631C-4BBF83EBEDCD}"/>
          </ac:spMkLst>
        </pc:spChg>
        <pc:spChg chg="add mod">
          <ac:chgData name="Steve Emerson" userId="5bd34996-1b24-4ca3-b046-fe04cd3b35ab" providerId="ADAL" clId="{53586064-ED9E-704A-9599-DD1E60A12793}" dt="2022-10-06T13:35:27.424" v="13500" actId="1036"/>
          <ac:spMkLst>
            <pc:docMk/>
            <pc:sldMk cId="2713826283" sldId="2147470055"/>
            <ac:spMk id="6" creationId="{0DE07A77-0709-9EDD-1A82-458D65B10ABE}"/>
          </ac:spMkLst>
        </pc:spChg>
        <pc:spChg chg="add mod">
          <ac:chgData name="Steve Emerson" userId="5bd34996-1b24-4ca3-b046-fe04cd3b35ab" providerId="ADAL" clId="{53586064-ED9E-704A-9599-DD1E60A12793}" dt="2022-10-06T13:35:33.449" v="13501" actId="14100"/>
          <ac:spMkLst>
            <pc:docMk/>
            <pc:sldMk cId="2713826283" sldId="2147470055"/>
            <ac:spMk id="7" creationId="{DAECDEF1-9618-BC83-4373-12271B87755E}"/>
          </ac:spMkLst>
        </pc:spChg>
        <pc:spChg chg="add mod">
          <ac:chgData name="Steve Emerson" userId="5bd34996-1b24-4ca3-b046-fe04cd3b35ab" providerId="ADAL" clId="{53586064-ED9E-704A-9599-DD1E60A12793}" dt="2022-10-03T21:05:55.355" v="10600" actId="20577"/>
          <ac:spMkLst>
            <pc:docMk/>
            <pc:sldMk cId="2713826283" sldId="2147470055"/>
            <ac:spMk id="8" creationId="{767FC4AC-EC67-095D-8CC0-6911D3A9E0D0}"/>
          </ac:spMkLst>
        </pc:spChg>
        <pc:spChg chg="add mod">
          <ac:chgData name="Steve Emerson" userId="5bd34996-1b24-4ca3-b046-fe04cd3b35ab" providerId="ADAL" clId="{53586064-ED9E-704A-9599-DD1E60A12793}" dt="2022-10-03T21:06:14.630" v="10638" actId="20577"/>
          <ac:spMkLst>
            <pc:docMk/>
            <pc:sldMk cId="2713826283" sldId="2147470055"/>
            <ac:spMk id="9" creationId="{379BE858-6389-9A5A-030C-FE0A6A3E25B8}"/>
          </ac:spMkLst>
        </pc:spChg>
        <pc:spChg chg="add mod">
          <ac:chgData name="Steve Emerson" userId="5bd34996-1b24-4ca3-b046-fe04cd3b35ab" providerId="ADAL" clId="{53586064-ED9E-704A-9599-DD1E60A12793}" dt="2022-10-03T18:33:59.996" v="7832" actId="313"/>
          <ac:spMkLst>
            <pc:docMk/>
            <pc:sldMk cId="2713826283" sldId="2147470055"/>
            <ac:spMk id="10" creationId="{05FCC05F-1C06-37FB-DDB4-56DD57AEAF57}"/>
          </ac:spMkLst>
        </pc:spChg>
        <pc:spChg chg="add mod">
          <ac:chgData name="Steve Emerson" userId="5bd34996-1b24-4ca3-b046-fe04cd3b35ab" providerId="ADAL" clId="{53586064-ED9E-704A-9599-DD1E60A12793}" dt="2022-10-03T17:54:35.937" v="5237" actId="20577"/>
          <ac:spMkLst>
            <pc:docMk/>
            <pc:sldMk cId="2713826283" sldId="2147470055"/>
            <ac:spMk id="11" creationId="{2E68479B-0408-8D9B-A035-7201F5965A2D}"/>
          </ac:spMkLst>
        </pc:spChg>
        <pc:picChg chg="add mod">
          <ac:chgData name="Steve Emerson" userId="5bd34996-1b24-4ca3-b046-fe04cd3b35ab" providerId="ADAL" clId="{53586064-ED9E-704A-9599-DD1E60A12793}" dt="2022-10-03T17:43:02.826" v="4592" actId="1076"/>
          <ac:picMkLst>
            <pc:docMk/>
            <pc:sldMk cId="2713826283" sldId="2147470055"/>
            <ac:picMk id="2" creationId="{3600B50D-B515-1492-4E45-6D4C3BDD5700}"/>
          </ac:picMkLst>
        </pc:picChg>
        <pc:picChg chg="del">
          <ac:chgData name="Steve Emerson" userId="5bd34996-1b24-4ca3-b046-fe04cd3b35ab" providerId="ADAL" clId="{53586064-ED9E-704A-9599-DD1E60A12793}" dt="2022-10-03T15:33:11.610" v="3698" actId="478"/>
          <ac:picMkLst>
            <pc:docMk/>
            <pc:sldMk cId="2713826283" sldId="2147470055"/>
            <ac:picMk id="4" creationId="{4BDA149B-7233-BCBB-3C43-BC59CD14E450}"/>
          </ac:picMkLst>
        </pc:picChg>
      </pc:sldChg>
      <pc:sldChg chg="addSp delSp modSp add mod modClrScheme chgLayout">
        <pc:chgData name="Steve Emerson" userId="5bd34996-1b24-4ca3-b046-fe04cd3b35ab" providerId="ADAL" clId="{53586064-ED9E-704A-9599-DD1E60A12793}" dt="2022-10-06T13:35:50.853" v="13518" actId="20577"/>
        <pc:sldMkLst>
          <pc:docMk/>
          <pc:sldMk cId="4005853518" sldId="2147470056"/>
        </pc:sldMkLst>
        <pc:spChg chg="add mod ord">
          <ac:chgData name="Steve Emerson" userId="5bd34996-1b24-4ca3-b046-fe04cd3b35ab" providerId="ADAL" clId="{53586064-ED9E-704A-9599-DD1E60A12793}" dt="2022-10-03T18:34:25.823" v="7854" actId="20577"/>
          <ac:spMkLst>
            <pc:docMk/>
            <pc:sldMk cId="4005853518" sldId="2147470056"/>
            <ac:spMk id="5" creationId="{97F53EB8-7A21-BDF7-2BA0-74315A95BB68}"/>
          </ac:spMkLst>
        </pc:spChg>
        <pc:spChg chg="add mod">
          <ac:chgData name="Steve Emerson" userId="5bd34996-1b24-4ca3-b046-fe04cd3b35ab" providerId="ADAL" clId="{53586064-ED9E-704A-9599-DD1E60A12793}" dt="2022-10-06T13:35:50.853" v="13518" actId="20577"/>
          <ac:spMkLst>
            <pc:docMk/>
            <pc:sldMk cId="4005853518" sldId="2147470056"/>
            <ac:spMk id="6" creationId="{696D3E70-E4B8-48F5-EAEC-C51E3B9E2026}"/>
          </ac:spMkLst>
        </pc:spChg>
        <pc:spChg chg="add mod">
          <ac:chgData name="Steve Emerson" userId="5bd34996-1b24-4ca3-b046-fe04cd3b35ab" providerId="ADAL" clId="{53586064-ED9E-704A-9599-DD1E60A12793}" dt="2022-10-03T21:06:50.605" v="10639"/>
          <ac:spMkLst>
            <pc:docMk/>
            <pc:sldMk cId="4005853518" sldId="2147470056"/>
            <ac:spMk id="7" creationId="{1D923BAD-6AD0-8F0E-D2C2-779FAE4A5D7B}"/>
          </ac:spMkLst>
        </pc:spChg>
        <pc:picChg chg="del">
          <ac:chgData name="Steve Emerson" userId="5bd34996-1b24-4ca3-b046-fe04cd3b35ab" providerId="ADAL" clId="{53586064-ED9E-704A-9599-DD1E60A12793}" dt="2022-10-03T15:33:40.198" v="3703" actId="478"/>
          <ac:picMkLst>
            <pc:docMk/>
            <pc:sldMk cId="4005853518" sldId="2147470056"/>
            <ac:picMk id="2" creationId="{3600B50D-B515-1492-4E45-6D4C3BDD5700}"/>
          </ac:picMkLst>
        </pc:picChg>
        <pc:picChg chg="add del mod">
          <ac:chgData name="Steve Emerson" userId="5bd34996-1b24-4ca3-b046-fe04cd3b35ab" providerId="ADAL" clId="{53586064-ED9E-704A-9599-DD1E60A12793}" dt="2022-10-03T15:33:43.422" v="3705" actId="478"/>
          <ac:picMkLst>
            <pc:docMk/>
            <pc:sldMk cId="4005853518" sldId="2147470056"/>
            <ac:picMk id="3" creationId="{7671381A-4684-F06F-0A95-A668603A4620}"/>
          </ac:picMkLst>
        </pc:picChg>
        <pc:picChg chg="add mod">
          <ac:chgData name="Steve Emerson" userId="5bd34996-1b24-4ca3-b046-fe04cd3b35ab" providerId="ADAL" clId="{53586064-ED9E-704A-9599-DD1E60A12793}" dt="2022-10-03T17:56:35.460" v="5238" actId="1076"/>
          <ac:picMkLst>
            <pc:docMk/>
            <pc:sldMk cId="4005853518" sldId="2147470056"/>
            <ac:picMk id="4" creationId="{FD0CAA29-08DC-7E81-EF6D-8D8172C47117}"/>
          </ac:picMkLst>
        </pc:picChg>
      </pc:sldChg>
      <pc:sldChg chg="addSp delSp modSp add mod modClrScheme chgLayout">
        <pc:chgData name="Steve Emerson" userId="5bd34996-1b24-4ca3-b046-fe04cd3b35ab" providerId="ADAL" clId="{53586064-ED9E-704A-9599-DD1E60A12793}" dt="2022-10-03T17:59:46.535" v="5570" actId="20577"/>
        <pc:sldMkLst>
          <pc:docMk/>
          <pc:sldMk cId="3352493552" sldId="2147470057"/>
        </pc:sldMkLst>
        <pc:spChg chg="add mod ord">
          <ac:chgData name="Steve Emerson" userId="5bd34996-1b24-4ca3-b046-fe04cd3b35ab" providerId="ADAL" clId="{53586064-ED9E-704A-9599-DD1E60A12793}" dt="2022-10-03T17:59:46.535" v="5570" actId="20577"/>
          <ac:spMkLst>
            <pc:docMk/>
            <pc:sldMk cId="3352493552" sldId="2147470057"/>
            <ac:spMk id="3" creationId="{0D36264D-66D7-6F19-D668-0B178F1420C8}"/>
          </ac:spMkLst>
        </pc:spChg>
        <pc:spChg chg="add mod">
          <ac:chgData name="Steve Emerson" userId="5bd34996-1b24-4ca3-b046-fe04cd3b35ab" providerId="ADAL" clId="{53586064-ED9E-704A-9599-DD1E60A12793}" dt="2022-10-03T17:58:49.923" v="5489" actId="20577"/>
          <ac:spMkLst>
            <pc:docMk/>
            <pc:sldMk cId="3352493552" sldId="2147470057"/>
            <ac:spMk id="5" creationId="{6F030E78-FF8A-6271-782B-E27D85E9D64A}"/>
          </ac:spMkLst>
        </pc:spChg>
        <pc:picChg chg="add mod">
          <ac:chgData name="Steve Emerson" userId="5bd34996-1b24-4ca3-b046-fe04cd3b35ab" providerId="ADAL" clId="{53586064-ED9E-704A-9599-DD1E60A12793}" dt="2022-10-03T17:58:20.441" v="5421" actId="1076"/>
          <ac:picMkLst>
            <pc:docMk/>
            <pc:sldMk cId="3352493552" sldId="2147470057"/>
            <ac:picMk id="2" creationId="{C8A45611-ECD6-BCF3-23BF-7A0958FA19DE}"/>
          </ac:picMkLst>
        </pc:picChg>
        <pc:picChg chg="del">
          <ac:chgData name="Steve Emerson" userId="5bd34996-1b24-4ca3-b046-fe04cd3b35ab" providerId="ADAL" clId="{53586064-ED9E-704A-9599-DD1E60A12793}" dt="2022-10-03T15:33:59.937" v="3710" actId="478"/>
          <ac:picMkLst>
            <pc:docMk/>
            <pc:sldMk cId="3352493552" sldId="2147470057"/>
            <ac:picMk id="4" creationId="{FD0CAA29-08DC-7E81-EF6D-8D8172C47117}"/>
          </ac:picMkLst>
        </pc:picChg>
      </pc:sldChg>
      <pc:sldChg chg="addSp delSp modSp add mod modClrScheme chgLayout">
        <pc:chgData name="Steve Emerson" userId="5bd34996-1b24-4ca3-b046-fe04cd3b35ab" providerId="ADAL" clId="{53586064-ED9E-704A-9599-DD1E60A12793}" dt="2022-10-03T18:01:11.510" v="5787" actId="20577"/>
        <pc:sldMkLst>
          <pc:docMk/>
          <pc:sldMk cId="2910892703" sldId="2147470058"/>
        </pc:sldMkLst>
        <pc:spChg chg="add mod">
          <ac:chgData name="Steve Emerson" userId="5bd34996-1b24-4ca3-b046-fe04cd3b35ab" providerId="ADAL" clId="{53586064-ED9E-704A-9599-DD1E60A12793}" dt="2022-10-03T18:01:11.510" v="5787" actId="20577"/>
          <ac:spMkLst>
            <pc:docMk/>
            <pc:sldMk cId="2910892703" sldId="2147470058"/>
            <ac:spMk id="4" creationId="{EB4ADAFD-FB1A-A3EE-76F2-354208348403}"/>
          </ac:spMkLst>
        </pc:spChg>
        <pc:spChg chg="add mod ord">
          <ac:chgData name="Steve Emerson" userId="5bd34996-1b24-4ca3-b046-fe04cd3b35ab" providerId="ADAL" clId="{53586064-ED9E-704A-9599-DD1E60A12793}" dt="2022-10-03T17:59:13.760" v="5540" actId="20577"/>
          <ac:spMkLst>
            <pc:docMk/>
            <pc:sldMk cId="2910892703" sldId="2147470058"/>
            <ac:spMk id="5" creationId="{8CA3E067-7E91-8F49-77BC-3308233F83D6}"/>
          </ac:spMkLst>
        </pc:spChg>
        <pc:picChg chg="del">
          <ac:chgData name="Steve Emerson" userId="5bd34996-1b24-4ca3-b046-fe04cd3b35ab" providerId="ADAL" clId="{53586064-ED9E-704A-9599-DD1E60A12793}" dt="2022-10-03T15:34:35.097" v="3727" actId="478"/>
          <ac:picMkLst>
            <pc:docMk/>
            <pc:sldMk cId="2910892703" sldId="2147470058"/>
            <ac:picMk id="2" creationId="{C8A45611-ECD6-BCF3-23BF-7A0958FA19DE}"/>
          </ac:picMkLst>
        </pc:picChg>
        <pc:picChg chg="add mod">
          <ac:chgData name="Steve Emerson" userId="5bd34996-1b24-4ca3-b046-fe04cd3b35ab" providerId="ADAL" clId="{53586064-ED9E-704A-9599-DD1E60A12793}" dt="2022-10-03T17:59:54.605" v="5588" actId="1036"/>
          <ac:picMkLst>
            <pc:docMk/>
            <pc:sldMk cId="2910892703" sldId="2147470058"/>
            <ac:picMk id="3" creationId="{7A5E0416-0DC5-1C56-BBC8-A21216435FF1}"/>
          </ac:picMkLst>
        </pc:picChg>
      </pc:sldChg>
      <pc:sldChg chg="addSp delSp modSp add mod modClrScheme chgLayout">
        <pc:chgData name="Steve Emerson" userId="5bd34996-1b24-4ca3-b046-fe04cd3b35ab" providerId="ADAL" clId="{53586064-ED9E-704A-9599-DD1E60A12793}" dt="2022-10-03T19:36:05.818" v="9890" actId="20577"/>
        <pc:sldMkLst>
          <pc:docMk/>
          <pc:sldMk cId="1486105000" sldId="2147470059"/>
        </pc:sldMkLst>
        <pc:spChg chg="add mod ord">
          <ac:chgData name="Steve Emerson" userId="5bd34996-1b24-4ca3-b046-fe04cd3b35ab" providerId="ADAL" clId="{53586064-ED9E-704A-9599-DD1E60A12793}" dt="2022-10-03T19:34:43.588" v="9758" actId="20577"/>
          <ac:spMkLst>
            <pc:docMk/>
            <pc:sldMk cId="1486105000" sldId="2147470059"/>
            <ac:spMk id="4" creationId="{20358C4B-C26A-3370-1BCC-3C97E839CDE9}"/>
          </ac:spMkLst>
        </pc:spChg>
        <pc:spChg chg="add mod">
          <ac:chgData name="Steve Emerson" userId="5bd34996-1b24-4ca3-b046-fe04cd3b35ab" providerId="ADAL" clId="{53586064-ED9E-704A-9599-DD1E60A12793}" dt="2022-10-03T19:36:05.818" v="9890" actId="20577"/>
          <ac:spMkLst>
            <pc:docMk/>
            <pc:sldMk cId="1486105000" sldId="2147470059"/>
            <ac:spMk id="5" creationId="{4F5F03B1-3C19-FF5E-E9CD-75BDFBAD185F}"/>
          </ac:spMkLst>
        </pc:spChg>
        <pc:picChg chg="add mod">
          <ac:chgData name="Steve Emerson" userId="5bd34996-1b24-4ca3-b046-fe04cd3b35ab" providerId="ADAL" clId="{53586064-ED9E-704A-9599-DD1E60A12793}" dt="2022-10-03T19:34:49.330" v="9759" actId="1076"/>
          <ac:picMkLst>
            <pc:docMk/>
            <pc:sldMk cId="1486105000" sldId="2147470059"/>
            <ac:picMk id="2" creationId="{1D38375E-4BCB-BF60-1DD4-7BB70A978C07}"/>
          </ac:picMkLst>
        </pc:picChg>
        <pc:picChg chg="del">
          <ac:chgData name="Steve Emerson" userId="5bd34996-1b24-4ca3-b046-fe04cd3b35ab" providerId="ADAL" clId="{53586064-ED9E-704A-9599-DD1E60A12793}" dt="2022-10-03T15:36:16.945" v="3749" actId="478"/>
          <ac:picMkLst>
            <pc:docMk/>
            <pc:sldMk cId="1486105000" sldId="2147470059"/>
            <ac:picMk id="3" creationId="{7A5E0416-0DC5-1C56-BBC8-A21216435FF1}"/>
          </ac:picMkLst>
        </pc:picChg>
      </pc:sldChg>
      <pc:sldChg chg="addSp delSp modSp add mod modClrScheme chgLayout">
        <pc:chgData name="Steve Emerson" userId="5bd34996-1b24-4ca3-b046-fe04cd3b35ab" providerId="ADAL" clId="{53586064-ED9E-704A-9599-DD1E60A12793}" dt="2022-10-03T19:57:35.313" v="10328" actId="20577"/>
        <pc:sldMkLst>
          <pc:docMk/>
          <pc:sldMk cId="3727560648" sldId="2147470060"/>
        </pc:sldMkLst>
        <pc:spChg chg="add mod ord">
          <ac:chgData name="Steve Emerson" userId="5bd34996-1b24-4ca3-b046-fe04cd3b35ab" providerId="ADAL" clId="{53586064-ED9E-704A-9599-DD1E60A12793}" dt="2022-10-03T19:36:39.042" v="9988" actId="20577"/>
          <ac:spMkLst>
            <pc:docMk/>
            <pc:sldMk cId="3727560648" sldId="2147470060"/>
            <ac:spMk id="5" creationId="{CAFC23BE-E899-20E3-7449-19CF6DE4D7A9}"/>
          </ac:spMkLst>
        </pc:spChg>
        <pc:spChg chg="add mod">
          <ac:chgData name="Steve Emerson" userId="5bd34996-1b24-4ca3-b046-fe04cd3b35ab" providerId="ADAL" clId="{53586064-ED9E-704A-9599-DD1E60A12793}" dt="2022-10-03T19:42:28.863" v="10079" actId="14100"/>
          <ac:spMkLst>
            <pc:docMk/>
            <pc:sldMk cId="3727560648" sldId="2147470060"/>
            <ac:spMk id="6" creationId="{EA3EB543-1998-C903-EE08-616C7E1F0E7B}"/>
          </ac:spMkLst>
        </pc:spChg>
        <pc:spChg chg="add mod">
          <ac:chgData name="Steve Emerson" userId="5bd34996-1b24-4ca3-b046-fe04cd3b35ab" providerId="ADAL" clId="{53586064-ED9E-704A-9599-DD1E60A12793}" dt="2022-10-03T19:39:19.739" v="10075" actId="1038"/>
          <ac:spMkLst>
            <pc:docMk/>
            <pc:sldMk cId="3727560648" sldId="2147470060"/>
            <ac:spMk id="7" creationId="{44E8E5C2-914D-7CC7-1A93-79DAA4376AFF}"/>
          </ac:spMkLst>
        </pc:spChg>
        <pc:spChg chg="add mod">
          <ac:chgData name="Steve Emerson" userId="5bd34996-1b24-4ca3-b046-fe04cd3b35ab" providerId="ADAL" clId="{53586064-ED9E-704A-9599-DD1E60A12793}" dt="2022-10-03T19:42:36.849" v="10080" actId="14100"/>
          <ac:spMkLst>
            <pc:docMk/>
            <pc:sldMk cId="3727560648" sldId="2147470060"/>
            <ac:spMk id="8" creationId="{485C72EA-3378-E6C7-F313-A8BDC6395290}"/>
          </ac:spMkLst>
        </pc:spChg>
        <pc:spChg chg="add mod">
          <ac:chgData name="Steve Emerson" userId="5bd34996-1b24-4ca3-b046-fe04cd3b35ab" providerId="ADAL" clId="{53586064-ED9E-704A-9599-DD1E60A12793}" dt="2022-10-03T19:56:23.444" v="10186" actId="14100"/>
          <ac:spMkLst>
            <pc:docMk/>
            <pc:sldMk cId="3727560648" sldId="2147470060"/>
            <ac:spMk id="9" creationId="{BD791931-181F-B5E0-0179-58AF55E209BC}"/>
          </ac:spMkLst>
        </pc:spChg>
        <pc:spChg chg="add del mod">
          <ac:chgData name="Steve Emerson" userId="5bd34996-1b24-4ca3-b046-fe04cd3b35ab" providerId="ADAL" clId="{53586064-ED9E-704A-9599-DD1E60A12793}" dt="2022-10-03T19:50:08.944" v="10086" actId="478"/>
          <ac:spMkLst>
            <pc:docMk/>
            <pc:sldMk cId="3727560648" sldId="2147470060"/>
            <ac:spMk id="10" creationId="{20E5B9F4-3551-4EE4-1B75-372290F54BFC}"/>
          </ac:spMkLst>
        </pc:spChg>
        <pc:spChg chg="add mod">
          <ac:chgData name="Steve Emerson" userId="5bd34996-1b24-4ca3-b046-fe04cd3b35ab" providerId="ADAL" clId="{53586064-ED9E-704A-9599-DD1E60A12793}" dt="2022-10-03T19:57:35.313" v="10328" actId="20577"/>
          <ac:spMkLst>
            <pc:docMk/>
            <pc:sldMk cId="3727560648" sldId="2147470060"/>
            <ac:spMk id="11" creationId="{85DF0050-0C0C-7015-E164-DEA55675B96D}"/>
          </ac:spMkLst>
        </pc:spChg>
        <pc:picChg chg="del">
          <ac:chgData name="Steve Emerson" userId="5bd34996-1b24-4ca3-b046-fe04cd3b35ab" providerId="ADAL" clId="{53586064-ED9E-704A-9599-DD1E60A12793}" dt="2022-10-03T15:38:41.450" v="3754" actId="478"/>
          <ac:picMkLst>
            <pc:docMk/>
            <pc:sldMk cId="3727560648" sldId="2147470060"/>
            <ac:picMk id="2" creationId="{1D38375E-4BCB-BF60-1DD4-7BB70A978C07}"/>
          </ac:picMkLst>
        </pc:picChg>
        <pc:picChg chg="add del mod">
          <ac:chgData name="Steve Emerson" userId="5bd34996-1b24-4ca3-b046-fe04cd3b35ab" providerId="ADAL" clId="{53586064-ED9E-704A-9599-DD1E60A12793}" dt="2022-10-03T15:45:31.286" v="3764" actId="478"/>
          <ac:picMkLst>
            <pc:docMk/>
            <pc:sldMk cId="3727560648" sldId="2147470060"/>
            <ac:picMk id="3" creationId="{94CC0794-EC38-5416-9CF5-60514725134A}"/>
          </ac:picMkLst>
        </pc:picChg>
        <pc:picChg chg="add mod">
          <ac:chgData name="Steve Emerson" userId="5bd34996-1b24-4ca3-b046-fe04cd3b35ab" providerId="ADAL" clId="{53586064-ED9E-704A-9599-DD1E60A12793}" dt="2022-10-03T19:37:43.975" v="10048" actId="1076"/>
          <ac:picMkLst>
            <pc:docMk/>
            <pc:sldMk cId="3727560648" sldId="2147470060"/>
            <ac:picMk id="4" creationId="{AC129259-A75C-C63A-D481-29CC234775AB}"/>
          </ac:picMkLst>
        </pc:picChg>
      </pc:sldChg>
      <pc:sldChg chg="addSp delSp modSp add mod">
        <pc:chgData name="Steve Emerson" userId="5bd34996-1b24-4ca3-b046-fe04cd3b35ab" providerId="ADAL" clId="{53586064-ED9E-704A-9599-DD1E60A12793}" dt="2022-10-03T21:04:59.780" v="10598" actId="20577"/>
        <pc:sldMkLst>
          <pc:docMk/>
          <pc:sldMk cId="1892479453" sldId="2147470061"/>
        </pc:sldMkLst>
        <pc:spChg chg="add del mod">
          <ac:chgData name="Steve Emerson" userId="5bd34996-1b24-4ca3-b046-fe04cd3b35ab" providerId="ADAL" clId="{53586064-ED9E-704A-9599-DD1E60A12793}" dt="2022-10-03T17:36:54.729" v="4065"/>
          <ac:spMkLst>
            <pc:docMk/>
            <pc:sldMk cId="1892479453" sldId="2147470061"/>
            <ac:spMk id="6" creationId="{044886D6-114B-57F1-B11C-E21F9ABA783C}"/>
          </ac:spMkLst>
        </pc:spChg>
        <pc:spChg chg="add mod">
          <ac:chgData name="Steve Emerson" userId="5bd34996-1b24-4ca3-b046-fe04cd3b35ab" providerId="ADAL" clId="{53586064-ED9E-704A-9599-DD1E60A12793}" dt="2022-10-03T17:43:42.239" v="4632" actId="14100"/>
          <ac:spMkLst>
            <pc:docMk/>
            <pc:sldMk cId="1892479453" sldId="2147470061"/>
            <ac:spMk id="7" creationId="{86080B4A-6694-EFAF-1D24-C91B568B5543}"/>
          </ac:spMkLst>
        </pc:spChg>
        <pc:spChg chg="add mod">
          <ac:chgData name="Steve Emerson" userId="5bd34996-1b24-4ca3-b046-fe04cd3b35ab" providerId="ADAL" clId="{53586064-ED9E-704A-9599-DD1E60A12793}" dt="2022-10-03T21:04:59.780" v="10598" actId="20577"/>
          <ac:spMkLst>
            <pc:docMk/>
            <pc:sldMk cId="1892479453" sldId="2147470061"/>
            <ac:spMk id="8" creationId="{8E3BBE83-AD6E-1746-A1FA-FD62529231B6}"/>
          </ac:spMkLst>
        </pc:spChg>
        <pc:spChg chg="add mod">
          <ac:chgData name="Steve Emerson" userId="5bd34996-1b24-4ca3-b046-fe04cd3b35ab" providerId="ADAL" clId="{53586064-ED9E-704A-9599-DD1E60A12793}" dt="2022-10-03T18:09:05.383" v="6072" actId="20577"/>
          <ac:spMkLst>
            <pc:docMk/>
            <pc:sldMk cId="1892479453" sldId="2147470061"/>
            <ac:spMk id="9" creationId="{B122BCEF-C236-BB2D-CCB1-0AC45A2745AE}"/>
          </ac:spMkLst>
        </pc:spChg>
        <pc:picChg chg="add del mod">
          <ac:chgData name="Steve Emerson" userId="5bd34996-1b24-4ca3-b046-fe04cd3b35ab" providerId="ADAL" clId="{53586064-ED9E-704A-9599-DD1E60A12793}" dt="2022-10-03T17:35:27.561" v="4046" actId="478"/>
          <ac:picMkLst>
            <pc:docMk/>
            <pc:sldMk cId="1892479453" sldId="2147470061"/>
            <ac:picMk id="2" creationId="{03F83B05-8978-0342-6B51-92FA3E6668C8}"/>
          </ac:picMkLst>
        </pc:picChg>
        <pc:picChg chg="del">
          <ac:chgData name="Steve Emerson" userId="5bd34996-1b24-4ca3-b046-fe04cd3b35ab" providerId="ADAL" clId="{53586064-ED9E-704A-9599-DD1E60A12793}" dt="2022-10-03T17:35:23.630" v="4044" actId="478"/>
          <ac:picMkLst>
            <pc:docMk/>
            <pc:sldMk cId="1892479453" sldId="2147470061"/>
            <ac:picMk id="3" creationId="{9B8B432E-1EC3-249A-ADCD-6967B1BCC936}"/>
          </ac:picMkLst>
        </pc:picChg>
        <pc:picChg chg="add mod">
          <ac:chgData name="Steve Emerson" userId="5bd34996-1b24-4ca3-b046-fe04cd3b35ab" providerId="ADAL" clId="{53586064-ED9E-704A-9599-DD1E60A12793}" dt="2022-10-03T17:36:07.231" v="4063" actId="1076"/>
          <ac:picMkLst>
            <pc:docMk/>
            <pc:sldMk cId="1892479453" sldId="2147470061"/>
            <ac:picMk id="4" creationId="{15BD0F4F-4515-C7DC-05F0-2D302F451FEC}"/>
          </ac:picMkLst>
        </pc:picChg>
      </pc:sldChg>
      <pc:sldChg chg="addSp delSp modSp add mod">
        <pc:chgData name="Steve Emerson" userId="5bd34996-1b24-4ca3-b046-fe04cd3b35ab" providerId="ADAL" clId="{53586064-ED9E-704A-9599-DD1E60A12793}" dt="2022-10-06T13:34:11.153" v="13473" actId="14100"/>
        <pc:sldMkLst>
          <pc:docMk/>
          <pc:sldMk cId="4164046420" sldId="2147470062"/>
        </pc:sldMkLst>
        <pc:spChg chg="add mod">
          <ac:chgData name="Steve Emerson" userId="5bd34996-1b24-4ca3-b046-fe04cd3b35ab" providerId="ADAL" clId="{53586064-ED9E-704A-9599-DD1E60A12793}" dt="2022-10-06T13:34:11.153" v="13473" actId="14100"/>
          <ac:spMkLst>
            <pc:docMk/>
            <pc:sldMk cId="4164046420" sldId="2147470062"/>
            <ac:spMk id="2" creationId="{DE0416F8-A975-AAB8-CFC1-EEAA2EE4D13C}"/>
          </ac:spMkLst>
        </pc:spChg>
        <pc:spChg chg="mod">
          <ac:chgData name="Steve Emerson" userId="5bd34996-1b24-4ca3-b046-fe04cd3b35ab" providerId="ADAL" clId="{53586064-ED9E-704A-9599-DD1E60A12793}" dt="2022-10-03T17:37:44.209" v="4109" actId="20577"/>
          <ac:spMkLst>
            <pc:docMk/>
            <pc:sldMk cId="4164046420" sldId="2147470062"/>
            <ac:spMk id="5" creationId="{4AD730EC-C70A-5F44-36B6-2B20F6BAF1D2}"/>
          </ac:spMkLst>
        </pc:spChg>
        <pc:spChg chg="add del mod">
          <ac:chgData name="Steve Emerson" userId="5bd34996-1b24-4ca3-b046-fe04cd3b35ab" providerId="ADAL" clId="{53586064-ED9E-704A-9599-DD1E60A12793}" dt="2022-10-03T17:38:42.109" v="4189" actId="478"/>
          <ac:spMkLst>
            <pc:docMk/>
            <pc:sldMk cId="4164046420" sldId="2147470062"/>
            <ac:spMk id="6" creationId="{9EC48C7D-7921-34CF-9C91-B8FB2A04A890}"/>
          </ac:spMkLst>
        </pc:spChg>
        <pc:spChg chg="add mod">
          <ac:chgData name="Steve Emerson" userId="5bd34996-1b24-4ca3-b046-fe04cd3b35ab" providerId="ADAL" clId="{53586064-ED9E-704A-9599-DD1E60A12793}" dt="2022-10-03T21:05:20.540" v="10599" actId="20577"/>
          <ac:spMkLst>
            <pc:docMk/>
            <pc:sldMk cId="4164046420" sldId="2147470062"/>
            <ac:spMk id="7" creationId="{0A2025BF-9D98-B7D0-ADE3-65F788936008}"/>
          </ac:spMkLst>
        </pc:spChg>
        <pc:picChg chg="add del mod">
          <ac:chgData name="Steve Emerson" userId="5bd34996-1b24-4ca3-b046-fe04cd3b35ab" providerId="ADAL" clId="{53586064-ED9E-704A-9599-DD1E60A12793}" dt="2022-10-03T17:37:12.365" v="4084" actId="478"/>
          <ac:picMkLst>
            <pc:docMk/>
            <pc:sldMk cId="4164046420" sldId="2147470062"/>
            <ac:picMk id="2" creationId="{46A8239D-3EE9-6B8F-63A6-25A25291446C}"/>
          </ac:picMkLst>
        </pc:picChg>
        <pc:picChg chg="add mod">
          <ac:chgData name="Steve Emerson" userId="5bd34996-1b24-4ca3-b046-fe04cd3b35ab" providerId="ADAL" clId="{53586064-ED9E-704A-9599-DD1E60A12793}" dt="2022-10-03T17:44:07.551" v="4636" actId="1076"/>
          <ac:picMkLst>
            <pc:docMk/>
            <pc:sldMk cId="4164046420" sldId="2147470062"/>
            <ac:picMk id="3" creationId="{77F9D6DE-5219-E598-0680-0C26B7616F98}"/>
          </ac:picMkLst>
        </pc:picChg>
        <pc:picChg chg="del">
          <ac:chgData name="Steve Emerson" userId="5bd34996-1b24-4ca3-b046-fe04cd3b35ab" providerId="ADAL" clId="{53586064-ED9E-704A-9599-DD1E60A12793}" dt="2022-10-03T17:36:56.644" v="4067" actId="478"/>
          <ac:picMkLst>
            <pc:docMk/>
            <pc:sldMk cId="4164046420" sldId="2147470062"/>
            <ac:picMk id="4" creationId="{15BD0F4F-4515-C7DC-05F0-2D302F451FEC}"/>
          </ac:picMkLst>
        </pc:picChg>
      </pc:sldChg>
      <pc:sldChg chg="addSp delSp modSp new mod">
        <pc:chgData name="Steve Emerson" userId="5bd34996-1b24-4ca3-b046-fe04cd3b35ab" providerId="ADAL" clId="{53586064-ED9E-704A-9599-DD1E60A12793}" dt="2022-10-03T21:08:06.810" v="10648" actId="14100"/>
        <pc:sldMkLst>
          <pc:docMk/>
          <pc:sldMk cId="3072259577" sldId="2147470063"/>
        </pc:sldMkLst>
        <pc:spChg chg="mod">
          <ac:chgData name="Steve Emerson" userId="5bd34996-1b24-4ca3-b046-fe04cd3b35ab" providerId="ADAL" clId="{53586064-ED9E-704A-9599-DD1E60A12793}" dt="2022-10-03T18:02:39.078" v="5816" actId="20577"/>
          <ac:spMkLst>
            <pc:docMk/>
            <pc:sldMk cId="3072259577" sldId="2147470063"/>
            <ac:spMk id="2" creationId="{B2604431-EA83-1E19-82FF-285F75D9094C}"/>
          </ac:spMkLst>
        </pc:spChg>
        <pc:spChg chg="add mod">
          <ac:chgData name="Steve Emerson" userId="5bd34996-1b24-4ca3-b046-fe04cd3b35ab" providerId="ADAL" clId="{53586064-ED9E-704A-9599-DD1E60A12793}" dt="2022-10-03T21:08:01.957" v="10647" actId="14100"/>
          <ac:spMkLst>
            <pc:docMk/>
            <pc:sldMk cId="3072259577" sldId="2147470063"/>
            <ac:spMk id="4" creationId="{E6948CC6-32EE-EFFE-CF4D-3ADDD86EBA87}"/>
          </ac:spMkLst>
        </pc:spChg>
        <pc:spChg chg="add del mod">
          <ac:chgData name="Steve Emerson" userId="5bd34996-1b24-4ca3-b046-fe04cd3b35ab" providerId="ADAL" clId="{53586064-ED9E-704A-9599-DD1E60A12793}" dt="2022-10-03T18:11:15.926" v="6097" actId="478"/>
          <ac:spMkLst>
            <pc:docMk/>
            <pc:sldMk cId="3072259577" sldId="2147470063"/>
            <ac:spMk id="6" creationId="{5347A25C-4BDA-36D9-21CE-F047D1503707}"/>
          </ac:spMkLst>
        </pc:spChg>
        <pc:spChg chg="add mod">
          <ac:chgData name="Steve Emerson" userId="5bd34996-1b24-4ca3-b046-fe04cd3b35ab" providerId="ADAL" clId="{53586064-ED9E-704A-9599-DD1E60A12793}" dt="2022-10-03T21:08:06.810" v="10648" actId="14100"/>
          <ac:spMkLst>
            <pc:docMk/>
            <pc:sldMk cId="3072259577" sldId="2147470063"/>
            <ac:spMk id="8" creationId="{3185367F-68D1-2ADB-A500-1D7E6577E78D}"/>
          </ac:spMkLst>
        </pc:spChg>
        <pc:spChg chg="add mod">
          <ac:chgData name="Steve Emerson" userId="5bd34996-1b24-4ca3-b046-fe04cd3b35ab" providerId="ADAL" clId="{53586064-ED9E-704A-9599-DD1E60A12793}" dt="2022-10-03T21:07:58.754" v="10646" actId="14100"/>
          <ac:spMkLst>
            <pc:docMk/>
            <pc:sldMk cId="3072259577" sldId="2147470063"/>
            <ac:spMk id="9" creationId="{5B082D2E-0725-185B-112C-57863819C3A8}"/>
          </ac:spMkLst>
        </pc:spChg>
        <pc:picChg chg="add del mod">
          <ac:chgData name="Steve Emerson" userId="5bd34996-1b24-4ca3-b046-fe04cd3b35ab" providerId="ADAL" clId="{53586064-ED9E-704A-9599-DD1E60A12793}" dt="2022-10-03T18:05:04.891" v="5841" actId="478"/>
          <ac:picMkLst>
            <pc:docMk/>
            <pc:sldMk cId="3072259577" sldId="2147470063"/>
            <ac:picMk id="3" creationId="{E661FF60-1297-B5E9-87B4-0C0A3E393D04}"/>
          </ac:picMkLst>
        </pc:picChg>
        <pc:picChg chg="add del mod">
          <ac:chgData name="Steve Emerson" userId="5bd34996-1b24-4ca3-b046-fe04cd3b35ab" providerId="ADAL" clId="{53586064-ED9E-704A-9599-DD1E60A12793}" dt="2022-10-03T18:10:39.507" v="6073" actId="478"/>
          <ac:picMkLst>
            <pc:docMk/>
            <pc:sldMk cId="3072259577" sldId="2147470063"/>
            <ac:picMk id="5" creationId="{37F188DB-6721-212E-46FC-81D6B907B328}"/>
          </ac:picMkLst>
        </pc:picChg>
        <pc:picChg chg="add mod">
          <ac:chgData name="Steve Emerson" userId="5bd34996-1b24-4ca3-b046-fe04cd3b35ab" providerId="ADAL" clId="{53586064-ED9E-704A-9599-DD1E60A12793}" dt="2022-10-03T18:11:01.376" v="6093" actId="167"/>
          <ac:picMkLst>
            <pc:docMk/>
            <pc:sldMk cId="3072259577" sldId="2147470063"/>
            <ac:picMk id="7" creationId="{CA076E6F-1225-D566-7B5A-B8A220D6DBFD}"/>
          </ac:picMkLst>
        </pc:picChg>
      </pc:sldChg>
      <pc:sldChg chg="addSp delSp modSp add mod">
        <pc:chgData name="Steve Emerson" userId="5bd34996-1b24-4ca3-b046-fe04cd3b35ab" providerId="ADAL" clId="{53586064-ED9E-704A-9599-DD1E60A12793}" dt="2022-10-03T18:17:33.072" v="6502" actId="20577"/>
        <pc:sldMkLst>
          <pc:docMk/>
          <pc:sldMk cId="2432133152" sldId="2147470064"/>
        </pc:sldMkLst>
        <pc:spChg chg="mod">
          <ac:chgData name="Steve Emerson" userId="5bd34996-1b24-4ca3-b046-fe04cd3b35ab" providerId="ADAL" clId="{53586064-ED9E-704A-9599-DD1E60A12793}" dt="2022-10-03T18:17:33.072" v="6502" actId="20577"/>
          <ac:spMkLst>
            <pc:docMk/>
            <pc:sldMk cId="2432133152" sldId="2147470064"/>
            <ac:spMk id="2" creationId="{B2604431-EA83-1E19-82FF-285F75D9094C}"/>
          </ac:spMkLst>
        </pc:spChg>
        <pc:spChg chg="del">
          <ac:chgData name="Steve Emerson" userId="5bd34996-1b24-4ca3-b046-fe04cd3b35ab" providerId="ADAL" clId="{53586064-ED9E-704A-9599-DD1E60A12793}" dt="2022-10-03T18:15:10.523" v="6261" actId="478"/>
          <ac:spMkLst>
            <pc:docMk/>
            <pc:sldMk cId="2432133152" sldId="2147470064"/>
            <ac:spMk id="4" creationId="{E6948CC6-32EE-EFFE-CF4D-3ADDD86EBA87}"/>
          </ac:spMkLst>
        </pc:spChg>
        <pc:spChg chg="mod">
          <ac:chgData name="Steve Emerson" userId="5bd34996-1b24-4ca3-b046-fe04cd3b35ab" providerId="ADAL" clId="{53586064-ED9E-704A-9599-DD1E60A12793}" dt="2022-10-03T18:17:16.705" v="6494" actId="14100"/>
          <ac:spMkLst>
            <pc:docMk/>
            <pc:sldMk cId="2432133152" sldId="2147470064"/>
            <ac:spMk id="8" creationId="{3185367F-68D1-2ADB-A500-1D7E6577E78D}"/>
          </ac:spMkLst>
        </pc:spChg>
        <pc:spChg chg="del mod">
          <ac:chgData name="Steve Emerson" userId="5bd34996-1b24-4ca3-b046-fe04cd3b35ab" providerId="ADAL" clId="{53586064-ED9E-704A-9599-DD1E60A12793}" dt="2022-10-03T18:15:13.793" v="6263" actId="478"/>
          <ac:spMkLst>
            <pc:docMk/>
            <pc:sldMk cId="2432133152" sldId="2147470064"/>
            <ac:spMk id="9" creationId="{5B082D2E-0725-185B-112C-57863819C3A8}"/>
          </ac:spMkLst>
        </pc:spChg>
        <pc:picChg chg="add mod">
          <ac:chgData name="Steve Emerson" userId="5bd34996-1b24-4ca3-b046-fe04cd3b35ab" providerId="ADAL" clId="{53586064-ED9E-704A-9599-DD1E60A12793}" dt="2022-10-03T18:15:47.601" v="6309" actId="1036"/>
          <ac:picMkLst>
            <pc:docMk/>
            <pc:sldMk cId="2432133152" sldId="2147470064"/>
            <ac:picMk id="3" creationId="{2ABADCB7-113C-A6DC-AB71-160587A363C7}"/>
          </ac:picMkLst>
        </pc:picChg>
        <pc:picChg chg="del">
          <ac:chgData name="Steve Emerson" userId="5bd34996-1b24-4ca3-b046-fe04cd3b35ab" providerId="ADAL" clId="{53586064-ED9E-704A-9599-DD1E60A12793}" dt="2022-10-03T18:15:01.103" v="6245" actId="478"/>
          <ac:picMkLst>
            <pc:docMk/>
            <pc:sldMk cId="2432133152" sldId="2147470064"/>
            <ac:picMk id="7" creationId="{CA076E6F-1225-D566-7B5A-B8A220D6DBFD}"/>
          </ac:picMkLst>
        </pc:picChg>
      </pc:sldChg>
      <pc:sldChg chg="addSp delSp modSp new mod">
        <pc:chgData name="Steve Emerson" userId="5bd34996-1b24-4ca3-b046-fe04cd3b35ab" providerId="ADAL" clId="{53586064-ED9E-704A-9599-DD1E60A12793}" dt="2022-10-06T13:41:57.373" v="13844" actId="20577"/>
        <pc:sldMkLst>
          <pc:docMk/>
          <pc:sldMk cId="4228071352" sldId="2147470065"/>
        </pc:sldMkLst>
        <pc:spChg chg="mod">
          <ac:chgData name="Steve Emerson" userId="5bd34996-1b24-4ca3-b046-fe04cd3b35ab" providerId="ADAL" clId="{53586064-ED9E-704A-9599-DD1E60A12793}" dt="2022-10-06T13:41:57.373" v="13844" actId="20577"/>
          <ac:spMkLst>
            <pc:docMk/>
            <pc:sldMk cId="4228071352" sldId="2147470065"/>
            <ac:spMk id="2" creationId="{56C53483-F657-61D2-75BF-DE4C109CBC17}"/>
          </ac:spMkLst>
        </pc:spChg>
        <pc:spChg chg="add mod">
          <ac:chgData name="Steve Emerson" userId="5bd34996-1b24-4ca3-b046-fe04cd3b35ab" providerId="ADAL" clId="{53586064-ED9E-704A-9599-DD1E60A12793}" dt="2022-10-04T14:54:44.117" v="11375" actId="20577"/>
          <ac:spMkLst>
            <pc:docMk/>
            <pc:sldMk cId="4228071352" sldId="2147470065"/>
            <ac:spMk id="4" creationId="{62CED522-3DD2-7CE9-0802-1F91C46A623D}"/>
          </ac:spMkLst>
        </pc:spChg>
        <pc:spChg chg="add mod">
          <ac:chgData name="Steve Emerson" userId="5bd34996-1b24-4ca3-b046-fe04cd3b35ab" providerId="ADAL" clId="{53586064-ED9E-704A-9599-DD1E60A12793}" dt="2022-10-04T14:55:14.507" v="11489" actId="14100"/>
          <ac:spMkLst>
            <pc:docMk/>
            <pc:sldMk cId="4228071352" sldId="2147470065"/>
            <ac:spMk id="5" creationId="{E0B3618C-DDA4-3086-7C87-8FFD046B8C10}"/>
          </ac:spMkLst>
        </pc:spChg>
        <pc:spChg chg="add mod">
          <ac:chgData name="Steve Emerson" userId="5bd34996-1b24-4ca3-b046-fe04cd3b35ab" providerId="ADAL" clId="{53586064-ED9E-704A-9599-DD1E60A12793}" dt="2022-10-04T14:56:49.963" v="11635" actId="14100"/>
          <ac:spMkLst>
            <pc:docMk/>
            <pc:sldMk cId="4228071352" sldId="2147470065"/>
            <ac:spMk id="6" creationId="{DB7222D9-DCA5-FDD4-669C-A1DD115BD19A}"/>
          </ac:spMkLst>
        </pc:spChg>
        <pc:spChg chg="add del mod">
          <ac:chgData name="Steve Emerson" userId="5bd34996-1b24-4ca3-b046-fe04cd3b35ab" providerId="ADAL" clId="{53586064-ED9E-704A-9599-DD1E60A12793}" dt="2022-10-04T14:56:46.338" v="11634"/>
          <ac:spMkLst>
            <pc:docMk/>
            <pc:sldMk cId="4228071352" sldId="2147470065"/>
            <ac:spMk id="7" creationId="{1128F525-180C-CED5-0E60-19902ED1EB25}"/>
          </ac:spMkLst>
        </pc:spChg>
        <pc:spChg chg="add mod">
          <ac:chgData name="Steve Emerson" userId="5bd34996-1b24-4ca3-b046-fe04cd3b35ab" providerId="ADAL" clId="{53586064-ED9E-704A-9599-DD1E60A12793}" dt="2022-10-04T14:57:42.071" v="11706" actId="20577"/>
          <ac:spMkLst>
            <pc:docMk/>
            <pc:sldMk cId="4228071352" sldId="2147470065"/>
            <ac:spMk id="8" creationId="{A4435DFD-F1FE-76A5-6BF7-9E88882D6082}"/>
          </ac:spMkLst>
        </pc:spChg>
        <pc:spChg chg="add del mod">
          <ac:chgData name="Steve Emerson" userId="5bd34996-1b24-4ca3-b046-fe04cd3b35ab" providerId="ADAL" clId="{53586064-ED9E-704A-9599-DD1E60A12793}" dt="2022-10-04T15:02:20.134" v="11766" actId="20577"/>
          <ac:spMkLst>
            <pc:docMk/>
            <pc:sldMk cId="4228071352" sldId="2147470065"/>
            <ac:spMk id="9" creationId="{18E97681-C0DA-23AA-39A0-11564B2B43FF}"/>
          </ac:spMkLst>
        </pc:spChg>
        <pc:picChg chg="add mod">
          <ac:chgData name="Steve Emerson" userId="5bd34996-1b24-4ca3-b046-fe04cd3b35ab" providerId="ADAL" clId="{53586064-ED9E-704A-9599-DD1E60A12793}" dt="2022-10-04T14:53:52.248" v="11276" actId="1076"/>
          <ac:picMkLst>
            <pc:docMk/>
            <pc:sldMk cId="4228071352" sldId="2147470065"/>
            <ac:picMk id="3" creationId="{BC369BA7-A1B0-ACF4-B574-7ABF1455DA77}"/>
          </ac:picMkLst>
        </pc:picChg>
      </pc:sldChg>
      <pc:sldChg chg="addSp delSp modSp add del mod">
        <pc:chgData name="Steve Emerson" userId="5bd34996-1b24-4ca3-b046-fe04cd3b35ab" providerId="ADAL" clId="{53586064-ED9E-704A-9599-DD1E60A12793}" dt="2022-10-04T14:57:59.780" v="11707" actId="2696"/>
        <pc:sldMkLst>
          <pc:docMk/>
          <pc:sldMk cId="3290367125" sldId="2147470066"/>
        </pc:sldMkLst>
        <pc:spChg chg="mod">
          <ac:chgData name="Steve Emerson" userId="5bd34996-1b24-4ca3-b046-fe04cd3b35ab" providerId="ADAL" clId="{53586064-ED9E-704A-9599-DD1E60A12793}" dt="2022-10-04T14:52:29.690" v="11245" actId="20577"/>
          <ac:spMkLst>
            <pc:docMk/>
            <pc:sldMk cId="3290367125" sldId="2147470066"/>
            <ac:spMk id="2" creationId="{56C53483-F657-61D2-75BF-DE4C109CBC17}"/>
          </ac:spMkLst>
        </pc:spChg>
        <pc:picChg chg="del">
          <ac:chgData name="Steve Emerson" userId="5bd34996-1b24-4ca3-b046-fe04cd3b35ab" providerId="ADAL" clId="{53586064-ED9E-704A-9599-DD1E60A12793}" dt="2022-10-04T14:51:17.843" v="11167" actId="478"/>
          <ac:picMkLst>
            <pc:docMk/>
            <pc:sldMk cId="3290367125" sldId="2147470066"/>
            <ac:picMk id="3" creationId="{BC369BA7-A1B0-ACF4-B574-7ABF1455DA77}"/>
          </ac:picMkLst>
        </pc:picChg>
        <pc:picChg chg="add del mod">
          <ac:chgData name="Steve Emerson" userId="5bd34996-1b24-4ca3-b046-fe04cd3b35ab" providerId="ADAL" clId="{53586064-ED9E-704A-9599-DD1E60A12793}" dt="2022-10-04T14:52:36.709" v="11247" actId="478"/>
          <ac:picMkLst>
            <pc:docMk/>
            <pc:sldMk cId="3290367125" sldId="2147470066"/>
            <ac:picMk id="4" creationId="{C57A30A5-05F8-DE52-231F-36CE3A4BFF0E}"/>
          </ac:picMkLst>
        </pc:picChg>
      </pc:sldChg>
      <pc:sldMasterChg chg="delSldLayout">
        <pc:chgData name="Steve Emerson" userId="5bd34996-1b24-4ca3-b046-fe04cd3b35ab" providerId="ADAL" clId="{53586064-ED9E-704A-9599-DD1E60A12793}" dt="2022-09-15T12:36:25.551" v="117" actId="2696"/>
        <pc:sldMasterMkLst>
          <pc:docMk/>
          <pc:sldMasterMk cId="3080931873" sldId="2147484586"/>
        </pc:sldMasterMkLst>
        <pc:sldLayoutChg chg="del">
          <pc:chgData name="Steve Emerson" userId="5bd34996-1b24-4ca3-b046-fe04cd3b35ab" providerId="ADAL" clId="{53586064-ED9E-704A-9599-DD1E60A12793}" dt="2022-09-15T12:36:25.551" v="117" actId="2696"/>
          <pc:sldLayoutMkLst>
            <pc:docMk/>
            <pc:sldMasterMk cId="3080931873" sldId="2147484586"/>
            <pc:sldLayoutMk cId="2138698737" sldId="2147484647"/>
          </pc:sldLayoutMkLst>
        </pc:sldLayoutChg>
      </pc:sldMasterChg>
    </pc:docChg>
  </pc:docChgLst>
  <pc:docChgLst>
    <pc:chgData name="Gian Mario Deluigi" userId="15cbe937-1691-401b-996f-c0b706adf9e4" providerId="ADAL" clId="{77690CF8-0D3D-4F4A-8413-C874084C4059}"/>
    <pc:docChg chg="undo redo custSel addSld delSld modSld sldOrd">
      <pc:chgData name="Gian Mario Deluigi" userId="15cbe937-1691-401b-996f-c0b706adf9e4" providerId="ADAL" clId="{77690CF8-0D3D-4F4A-8413-C874084C4059}" dt="2023-01-24T14:48:55.897" v="18754" actId="20577"/>
      <pc:docMkLst>
        <pc:docMk/>
      </pc:docMkLst>
      <pc:sldChg chg="modSp mod">
        <pc:chgData name="Gian Mario Deluigi" userId="15cbe937-1691-401b-996f-c0b706adf9e4" providerId="ADAL" clId="{77690CF8-0D3D-4F4A-8413-C874084C4059}" dt="2023-01-16T17:50:01.868" v="5565" actId="20577"/>
        <pc:sldMkLst>
          <pc:docMk/>
          <pc:sldMk cId="888805165" sldId="2147469872"/>
        </pc:sldMkLst>
        <pc:graphicFrameChg chg="modGraphic">
          <ac:chgData name="Gian Mario Deluigi" userId="15cbe937-1691-401b-996f-c0b706adf9e4" providerId="ADAL" clId="{77690CF8-0D3D-4F4A-8413-C874084C4059}" dt="2023-01-16T17:50:01.868" v="5565" actId="20577"/>
          <ac:graphicFrameMkLst>
            <pc:docMk/>
            <pc:sldMk cId="888805165" sldId="2147469872"/>
            <ac:graphicFrameMk id="3" creationId="{FD576612-7E72-3A4E-9BB8-1F7C9CDCBC48}"/>
          </ac:graphicFrameMkLst>
        </pc:graphicFrameChg>
      </pc:sldChg>
      <pc:sldChg chg="modSp mod">
        <pc:chgData name="Gian Mario Deluigi" userId="15cbe937-1691-401b-996f-c0b706adf9e4" providerId="ADAL" clId="{77690CF8-0D3D-4F4A-8413-C874084C4059}" dt="2023-01-11T15:31:13.811" v="64" actId="20577"/>
        <pc:sldMkLst>
          <pc:docMk/>
          <pc:sldMk cId="3857002441" sldId="2147470021"/>
        </pc:sldMkLst>
        <pc:graphicFrameChg chg="modGraphic">
          <ac:chgData name="Gian Mario Deluigi" userId="15cbe937-1691-401b-996f-c0b706adf9e4" providerId="ADAL" clId="{77690CF8-0D3D-4F4A-8413-C874084C4059}" dt="2023-01-11T15:31:13.811" v="64" actId="20577"/>
          <ac:graphicFrameMkLst>
            <pc:docMk/>
            <pc:sldMk cId="3857002441" sldId="2147470021"/>
            <ac:graphicFrameMk id="3" creationId="{FD576612-7E72-3A4E-9BB8-1F7C9CDCBC48}"/>
          </ac:graphicFrameMkLst>
        </pc:graphicFrameChg>
      </pc:sldChg>
      <pc:sldChg chg="modSp mod">
        <pc:chgData name="Gian Mario Deluigi" userId="15cbe937-1691-401b-996f-c0b706adf9e4" providerId="ADAL" clId="{77690CF8-0D3D-4F4A-8413-C874084C4059}" dt="2023-01-20T13:55:37.246" v="17610" actId="20577"/>
        <pc:sldMkLst>
          <pc:docMk/>
          <pc:sldMk cId="3872309740" sldId="2147470050"/>
        </pc:sldMkLst>
        <pc:spChg chg="mod">
          <ac:chgData name="Gian Mario Deluigi" userId="15cbe937-1691-401b-996f-c0b706adf9e4" providerId="ADAL" clId="{77690CF8-0D3D-4F4A-8413-C874084C4059}" dt="2023-01-20T13:55:37.246" v="17610" actId="20577"/>
          <ac:spMkLst>
            <pc:docMk/>
            <pc:sldMk cId="3872309740" sldId="2147470050"/>
            <ac:spMk id="10" creationId="{E9055151-BE65-7040-9167-7495C7BF839E}"/>
          </ac:spMkLst>
        </pc:spChg>
        <pc:spChg chg="mod">
          <ac:chgData name="Gian Mario Deluigi" userId="15cbe937-1691-401b-996f-c0b706adf9e4" providerId="ADAL" clId="{77690CF8-0D3D-4F4A-8413-C874084C4059}" dt="2023-01-20T13:40:49.691" v="16969" actId="20577"/>
          <ac:spMkLst>
            <pc:docMk/>
            <pc:sldMk cId="3872309740" sldId="2147470050"/>
            <ac:spMk id="19" creationId="{FE251D04-D99E-B6F9-CEAC-A165D4834215}"/>
          </ac:spMkLst>
        </pc:spChg>
        <pc:spChg chg="mod">
          <ac:chgData name="Gian Mario Deluigi" userId="15cbe937-1691-401b-996f-c0b706adf9e4" providerId="ADAL" clId="{77690CF8-0D3D-4F4A-8413-C874084C4059}" dt="2023-01-20T13:46:33.623" v="17027" actId="20577"/>
          <ac:spMkLst>
            <pc:docMk/>
            <pc:sldMk cId="3872309740" sldId="2147470050"/>
            <ac:spMk id="20" creationId="{6742E768-3F87-45F3-AA52-012F4E830B87}"/>
          </ac:spMkLst>
        </pc:spChg>
      </pc:sldChg>
      <pc:sldChg chg="modSp mod">
        <pc:chgData name="Gian Mario Deluigi" userId="15cbe937-1691-401b-996f-c0b706adf9e4" providerId="ADAL" clId="{77690CF8-0D3D-4F4A-8413-C874084C4059}" dt="2023-01-24T13:59:17.693" v="18751" actId="20577"/>
        <pc:sldMkLst>
          <pc:docMk/>
          <pc:sldMk cId="1270741267" sldId="2147470051"/>
        </pc:sldMkLst>
        <pc:spChg chg="mod">
          <ac:chgData name="Gian Mario Deluigi" userId="15cbe937-1691-401b-996f-c0b706adf9e4" providerId="ADAL" clId="{77690CF8-0D3D-4F4A-8413-C874084C4059}" dt="2023-01-24T13:59:17.693" v="18751" actId="20577"/>
          <ac:spMkLst>
            <pc:docMk/>
            <pc:sldMk cId="1270741267" sldId="2147470051"/>
            <ac:spMk id="25" creationId="{2ADED5BD-B490-D832-E5DC-444B2E3CBD4C}"/>
          </ac:spMkLst>
        </pc:spChg>
        <pc:spChg chg="mod">
          <ac:chgData name="Gian Mario Deluigi" userId="15cbe937-1691-401b-996f-c0b706adf9e4" providerId="ADAL" clId="{77690CF8-0D3D-4F4A-8413-C874084C4059}" dt="2023-01-20T13:49:24.893" v="17294" actId="20577"/>
          <ac:spMkLst>
            <pc:docMk/>
            <pc:sldMk cId="1270741267" sldId="2147470051"/>
            <ac:spMk id="26" creationId="{CEC0B5DF-0D02-E434-788F-426B0BEF771A}"/>
          </ac:spMkLst>
        </pc:spChg>
      </pc:sldChg>
      <pc:sldChg chg="addSp delSp modSp mod">
        <pc:chgData name="Gian Mario Deluigi" userId="15cbe937-1691-401b-996f-c0b706adf9e4" providerId="ADAL" clId="{77690CF8-0D3D-4F4A-8413-C874084C4059}" dt="2023-01-20T15:21:36.360" v="17616" actId="14100"/>
        <pc:sldMkLst>
          <pc:docMk/>
          <pc:sldMk cId="1486105000" sldId="2147470059"/>
        </pc:sldMkLst>
        <pc:spChg chg="add del">
          <ac:chgData name="Gian Mario Deluigi" userId="15cbe937-1691-401b-996f-c0b706adf9e4" providerId="ADAL" clId="{77690CF8-0D3D-4F4A-8413-C874084C4059}" dt="2023-01-17T11:23:13.171" v="9978" actId="22"/>
          <ac:spMkLst>
            <pc:docMk/>
            <pc:sldMk cId="1486105000" sldId="2147470059"/>
            <ac:spMk id="3" creationId="{7999D838-869A-545B-6A0A-79773F393535}"/>
          </ac:spMkLst>
        </pc:spChg>
        <pc:spChg chg="mod">
          <ac:chgData name="Gian Mario Deluigi" userId="15cbe937-1691-401b-996f-c0b706adf9e4" providerId="ADAL" clId="{77690CF8-0D3D-4F4A-8413-C874084C4059}" dt="2023-01-18T12:08:37.840" v="10713" actId="20577"/>
          <ac:spMkLst>
            <pc:docMk/>
            <pc:sldMk cId="1486105000" sldId="2147470059"/>
            <ac:spMk id="4" creationId="{20358C4B-C26A-3370-1BCC-3C97E839CDE9}"/>
          </ac:spMkLst>
        </pc:spChg>
        <pc:spChg chg="add mod">
          <ac:chgData name="Gian Mario Deluigi" userId="15cbe937-1691-401b-996f-c0b706adf9e4" providerId="ADAL" clId="{77690CF8-0D3D-4F4A-8413-C874084C4059}" dt="2023-01-20T15:21:36.360" v="17616" actId="14100"/>
          <ac:spMkLst>
            <pc:docMk/>
            <pc:sldMk cId="1486105000" sldId="2147470059"/>
            <ac:spMk id="6" creationId="{4BC6E5CC-DABD-27F7-C621-BA19B76AF904}"/>
          </ac:spMkLst>
        </pc:spChg>
        <pc:spChg chg="add mod">
          <ac:chgData name="Gian Mario Deluigi" userId="15cbe937-1691-401b-996f-c0b706adf9e4" providerId="ADAL" clId="{77690CF8-0D3D-4F4A-8413-C874084C4059}" dt="2023-01-18T11:05:56.521" v="10637" actId="1076"/>
          <ac:spMkLst>
            <pc:docMk/>
            <pc:sldMk cId="1486105000" sldId="2147470059"/>
            <ac:spMk id="7" creationId="{A9CBF457-2945-3BF9-3B83-4004B7BFECD4}"/>
          </ac:spMkLst>
        </pc:spChg>
        <pc:spChg chg="mod topLvl">
          <ac:chgData name="Gian Mario Deluigi" userId="15cbe937-1691-401b-996f-c0b706adf9e4" providerId="ADAL" clId="{77690CF8-0D3D-4F4A-8413-C874084C4059}" dt="2023-01-18T12:08:18.802" v="10707" actId="1076"/>
          <ac:spMkLst>
            <pc:docMk/>
            <pc:sldMk cId="1486105000" sldId="2147470059"/>
            <ac:spMk id="8" creationId="{26B6CCC9-F505-B649-340E-A8E957439397}"/>
          </ac:spMkLst>
        </pc:spChg>
        <pc:spChg chg="add mod">
          <ac:chgData name="Gian Mario Deluigi" userId="15cbe937-1691-401b-996f-c0b706adf9e4" providerId="ADAL" clId="{77690CF8-0D3D-4F4A-8413-C874084C4059}" dt="2023-01-19T19:46:41.046" v="15039" actId="20577"/>
          <ac:spMkLst>
            <pc:docMk/>
            <pc:sldMk cId="1486105000" sldId="2147470059"/>
            <ac:spMk id="9" creationId="{635079E8-939D-EA63-5A54-00227EBBA4A2}"/>
          </ac:spMkLst>
        </pc:spChg>
        <pc:grpChg chg="add del mod">
          <ac:chgData name="Gian Mario Deluigi" userId="15cbe937-1691-401b-996f-c0b706adf9e4" providerId="ADAL" clId="{77690CF8-0D3D-4F4A-8413-C874084C4059}" dt="2023-01-18T11:06:42.300" v="10641" actId="165"/>
          <ac:grpSpMkLst>
            <pc:docMk/>
            <pc:sldMk cId="1486105000" sldId="2147470059"/>
            <ac:grpSpMk id="2" creationId="{BEAEF331-1E2D-1BB0-EC33-EC9416664787}"/>
          </ac:grpSpMkLst>
        </pc:grpChg>
        <pc:picChg chg="mod topLvl modCrop">
          <ac:chgData name="Gian Mario Deluigi" userId="15cbe937-1691-401b-996f-c0b706adf9e4" providerId="ADAL" clId="{77690CF8-0D3D-4F4A-8413-C874084C4059}" dt="2023-01-18T12:07:38.822" v="10706" actId="1076"/>
          <ac:picMkLst>
            <pc:docMk/>
            <pc:sldMk cId="1486105000" sldId="2147470059"/>
            <ac:picMk id="3" creationId="{0A0054C6-B7CD-F0FE-86DA-564F93A48554}"/>
          </ac:picMkLst>
        </pc:picChg>
        <pc:picChg chg="add mod">
          <ac:chgData name="Gian Mario Deluigi" userId="15cbe937-1691-401b-996f-c0b706adf9e4" providerId="ADAL" clId="{77690CF8-0D3D-4F4A-8413-C874084C4059}" dt="2023-01-18T11:05:56.521" v="10637" actId="1076"/>
          <ac:picMkLst>
            <pc:docMk/>
            <pc:sldMk cId="1486105000" sldId="2147470059"/>
            <ac:picMk id="5" creationId="{17180C6C-072E-400D-E772-32385DDD3106}"/>
          </ac:picMkLst>
        </pc:picChg>
      </pc:sldChg>
      <pc:sldChg chg="addSp delSp modSp mod">
        <pc:chgData name="Gian Mario Deluigi" userId="15cbe937-1691-401b-996f-c0b706adf9e4" providerId="ADAL" clId="{77690CF8-0D3D-4F4A-8413-C874084C4059}" dt="2023-01-24T10:54:56.024" v="18656" actId="403"/>
        <pc:sldMkLst>
          <pc:docMk/>
          <pc:sldMk cId="3078745272" sldId="2147470066"/>
        </pc:sldMkLst>
        <pc:spChg chg="mod">
          <ac:chgData name="Gian Mario Deluigi" userId="15cbe937-1691-401b-996f-c0b706adf9e4" providerId="ADAL" clId="{77690CF8-0D3D-4F4A-8413-C874084C4059}" dt="2023-01-16T18:17:18.734" v="5694" actId="14100"/>
          <ac:spMkLst>
            <pc:docMk/>
            <pc:sldMk cId="3078745272" sldId="2147470066"/>
            <ac:spMk id="3" creationId="{15C48B5A-C1B2-DE46-A80A-EB1B721EBEDD}"/>
          </ac:spMkLst>
        </pc:spChg>
        <pc:spChg chg="mod">
          <ac:chgData name="Gian Mario Deluigi" userId="15cbe937-1691-401b-996f-c0b706adf9e4" providerId="ADAL" clId="{77690CF8-0D3D-4F4A-8413-C874084C4059}" dt="2023-01-16T18:14:35.377" v="5602" actId="14100"/>
          <ac:spMkLst>
            <pc:docMk/>
            <pc:sldMk cId="3078745272" sldId="2147470066"/>
            <ac:spMk id="6" creationId="{4E9EB6BD-8B43-48F5-9AD6-9E3BDAA55C1A}"/>
          </ac:spMkLst>
        </pc:spChg>
        <pc:spChg chg="mod">
          <ac:chgData name="Gian Mario Deluigi" userId="15cbe937-1691-401b-996f-c0b706adf9e4" providerId="ADAL" clId="{77690CF8-0D3D-4F4A-8413-C874084C4059}" dt="2023-01-24T10:54:56.024" v="18656" actId="403"/>
          <ac:spMkLst>
            <pc:docMk/>
            <pc:sldMk cId="3078745272" sldId="2147470066"/>
            <ac:spMk id="14" creationId="{FB5148D7-6DDD-AA45-94E1-4515EDBEFB37}"/>
          </ac:spMkLst>
        </pc:spChg>
        <pc:spChg chg="mod">
          <ac:chgData name="Gian Mario Deluigi" userId="15cbe937-1691-401b-996f-c0b706adf9e4" providerId="ADAL" clId="{77690CF8-0D3D-4F4A-8413-C874084C4059}" dt="2023-01-24T10:54:38.250" v="18643" actId="1035"/>
          <ac:spMkLst>
            <pc:docMk/>
            <pc:sldMk cId="3078745272" sldId="2147470066"/>
            <ac:spMk id="52" creationId="{94B2C69B-1EDF-446B-9C52-44FBB213C800}"/>
          </ac:spMkLst>
        </pc:spChg>
        <pc:spChg chg="mod">
          <ac:chgData name="Gian Mario Deluigi" userId="15cbe937-1691-401b-996f-c0b706adf9e4" providerId="ADAL" clId="{77690CF8-0D3D-4F4A-8413-C874084C4059}" dt="2023-01-24T10:54:42.492" v="18644" actId="1076"/>
          <ac:spMkLst>
            <pc:docMk/>
            <pc:sldMk cId="3078745272" sldId="2147470066"/>
            <ac:spMk id="53" creationId="{68203889-0BBA-4BB8-9C0C-CB1D4F4919EF}"/>
          </ac:spMkLst>
        </pc:spChg>
        <pc:picChg chg="add del mod">
          <ac:chgData name="Gian Mario Deluigi" userId="15cbe937-1691-401b-996f-c0b706adf9e4" providerId="ADAL" clId="{77690CF8-0D3D-4F4A-8413-C874084C4059}" dt="2023-01-16T17:36:38.583" v="5321" actId="478"/>
          <ac:picMkLst>
            <pc:docMk/>
            <pc:sldMk cId="3078745272" sldId="2147470066"/>
            <ac:picMk id="2" creationId="{23291287-E565-93D8-8157-8CB9F112E7B8}"/>
          </ac:picMkLst>
        </pc:picChg>
        <pc:picChg chg="add del mod">
          <ac:chgData name="Gian Mario Deluigi" userId="15cbe937-1691-401b-996f-c0b706adf9e4" providerId="ADAL" clId="{77690CF8-0D3D-4F4A-8413-C874084C4059}" dt="2023-01-16T17:36:51.658" v="5323" actId="478"/>
          <ac:picMkLst>
            <pc:docMk/>
            <pc:sldMk cId="3078745272" sldId="2147470066"/>
            <ac:picMk id="7" creationId="{77D2CD4F-F68B-428B-9276-A4D7D51CD06E}"/>
          </ac:picMkLst>
        </pc:picChg>
        <pc:picChg chg="add mod">
          <ac:chgData name="Gian Mario Deluigi" userId="15cbe937-1691-401b-996f-c0b706adf9e4" providerId="ADAL" clId="{77690CF8-0D3D-4F4A-8413-C874084C4059}" dt="2023-01-16T17:37:10.844" v="5327" actId="1076"/>
          <ac:picMkLst>
            <pc:docMk/>
            <pc:sldMk cId="3078745272" sldId="2147470066"/>
            <ac:picMk id="9" creationId="{1DB7B198-E2C0-3437-0F74-DFFDDCAE853B}"/>
          </ac:picMkLst>
        </pc:picChg>
        <pc:picChg chg="add del mod">
          <ac:chgData name="Gian Mario Deluigi" userId="15cbe937-1691-401b-996f-c0b706adf9e4" providerId="ADAL" clId="{77690CF8-0D3D-4F4A-8413-C874084C4059}" dt="2023-01-16T18:27:33.006" v="5769" actId="21"/>
          <ac:picMkLst>
            <pc:docMk/>
            <pc:sldMk cId="3078745272" sldId="2147470066"/>
            <ac:picMk id="12" creationId="{1D1E3671-6656-53E1-1FF3-1EB1094C96EA}"/>
          </ac:picMkLst>
        </pc:picChg>
      </pc:sldChg>
      <pc:sldChg chg="modSp mod">
        <pc:chgData name="Gian Mario Deluigi" userId="15cbe937-1691-401b-996f-c0b706adf9e4" providerId="ADAL" clId="{77690CF8-0D3D-4F4A-8413-C874084C4059}" dt="2023-01-16T19:22:18.230" v="8276" actId="20577"/>
        <pc:sldMkLst>
          <pc:docMk/>
          <pc:sldMk cId="4190659245" sldId="2147470067"/>
        </pc:sldMkLst>
        <pc:spChg chg="mod">
          <ac:chgData name="Gian Mario Deluigi" userId="15cbe937-1691-401b-996f-c0b706adf9e4" providerId="ADAL" clId="{77690CF8-0D3D-4F4A-8413-C874084C4059}" dt="2023-01-16T19:19:48.317" v="8220" actId="20577"/>
          <ac:spMkLst>
            <pc:docMk/>
            <pc:sldMk cId="4190659245" sldId="2147470067"/>
            <ac:spMk id="10" creationId="{E9055151-BE65-7040-9167-7495C7BF839E}"/>
          </ac:spMkLst>
        </pc:spChg>
        <pc:spChg chg="mod">
          <ac:chgData name="Gian Mario Deluigi" userId="15cbe937-1691-401b-996f-c0b706adf9e4" providerId="ADAL" clId="{77690CF8-0D3D-4F4A-8413-C874084C4059}" dt="2023-01-16T19:20:09.330" v="8227" actId="20577"/>
          <ac:spMkLst>
            <pc:docMk/>
            <pc:sldMk cId="4190659245" sldId="2147470067"/>
            <ac:spMk id="19" creationId="{FE251D04-D99E-B6F9-CEAC-A165D4834215}"/>
          </ac:spMkLst>
        </pc:spChg>
        <pc:spChg chg="mod">
          <ac:chgData name="Gian Mario Deluigi" userId="15cbe937-1691-401b-996f-c0b706adf9e4" providerId="ADAL" clId="{77690CF8-0D3D-4F4A-8413-C874084C4059}" dt="2023-01-16T19:22:18.230" v="8276" actId="20577"/>
          <ac:spMkLst>
            <pc:docMk/>
            <pc:sldMk cId="4190659245" sldId="2147470067"/>
            <ac:spMk id="20" creationId="{6742E768-3F87-45F3-AA52-012F4E830B87}"/>
          </ac:spMkLst>
        </pc:spChg>
      </pc:sldChg>
      <pc:sldChg chg="modSp mod">
        <pc:chgData name="Gian Mario Deluigi" userId="15cbe937-1691-401b-996f-c0b706adf9e4" providerId="ADAL" clId="{77690CF8-0D3D-4F4A-8413-C874084C4059}" dt="2023-01-16T21:18:38.091" v="9976" actId="14100"/>
        <pc:sldMkLst>
          <pc:docMk/>
          <pc:sldMk cId="1354785084" sldId="2147470068"/>
        </pc:sldMkLst>
        <pc:spChg chg="mod">
          <ac:chgData name="Gian Mario Deluigi" userId="15cbe937-1691-401b-996f-c0b706adf9e4" providerId="ADAL" clId="{77690CF8-0D3D-4F4A-8413-C874084C4059}" dt="2023-01-16T21:18:38.091" v="9976" actId="14100"/>
          <ac:spMkLst>
            <pc:docMk/>
            <pc:sldMk cId="1354785084" sldId="2147470068"/>
            <ac:spMk id="3" creationId="{64AD5CC2-2B59-D54C-6BF9-DFE8366E4D97}"/>
          </ac:spMkLst>
        </pc:spChg>
        <pc:spChg chg="mod">
          <ac:chgData name="Gian Mario Deluigi" userId="15cbe937-1691-401b-996f-c0b706adf9e4" providerId="ADAL" clId="{77690CF8-0D3D-4F4A-8413-C874084C4059}" dt="2023-01-16T21:17:37.144" v="9888" actId="20577"/>
          <ac:spMkLst>
            <pc:docMk/>
            <pc:sldMk cId="1354785084" sldId="2147470068"/>
            <ac:spMk id="25" creationId="{2ADED5BD-B490-D832-E5DC-444B2E3CBD4C}"/>
          </ac:spMkLst>
        </pc:spChg>
        <pc:spChg chg="mod">
          <ac:chgData name="Gian Mario Deluigi" userId="15cbe937-1691-401b-996f-c0b706adf9e4" providerId="ADAL" clId="{77690CF8-0D3D-4F4A-8413-C874084C4059}" dt="2023-01-16T21:17:48.820" v="9894" actId="20577"/>
          <ac:spMkLst>
            <pc:docMk/>
            <pc:sldMk cId="1354785084" sldId="2147470068"/>
            <ac:spMk id="26" creationId="{CEC0B5DF-0D02-E434-788F-426B0BEF771A}"/>
          </ac:spMkLst>
        </pc:spChg>
      </pc:sldChg>
      <pc:sldChg chg="addSp delSp modSp del mod modShow">
        <pc:chgData name="Gian Mario Deluigi" userId="15cbe937-1691-401b-996f-c0b706adf9e4" providerId="ADAL" clId="{77690CF8-0D3D-4F4A-8413-C874084C4059}" dt="2023-01-16T17:13:28.883" v="5028" actId="2696"/>
        <pc:sldMkLst>
          <pc:docMk/>
          <pc:sldMk cId="540573400" sldId="2147470069"/>
        </pc:sldMkLst>
        <pc:spChg chg="add del mod">
          <ac:chgData name="Gian Mario Deluigi" userId="15cbe937-1691-401b-996f-c0b706adf9e4" providerId="ADAL" clId="{77690CF8-0D3D-4F4A-8413-C874084C4059}" dt="2023-01-12T11:27:49.367" v="317" actId="478"/>
          <ac:spMkLst>
            <pc:docMk/>
            <pc:sldMk cId="540573400" sldId="2147470069"/>
            <ac:spMk id="3" creationId="{255BC09F-7CC8-CD3E-E2E4-CEEFA1AF48F4}"/>
          </ac:spMkLst>
        </pc:spChg>
        <pc:spChg chg="mod">
          <ac:chgData name="Gian Mario Deluigi" userId="15cbe937-1691-401b-996f-c0b706adf9e4" providerId="ADAL" clId="{77690CF8-0D3D-4F4A-8413-C874084C4059}" dt="2023-01-12T18:44:12.031" v="2452" actId="20577"/>
          <ac:spMkLst>
            <pc:docMk/>
            <pc:sldMk cId="540573400" sldId="2147470069"/>
            <ac:spMk id="4" creationId="{20358C4B-C26A-3370-1BCC-3C97E839CDE9}"/>
          </ac:spMkLst>
        </pc:spChg>
        <pc:spChg chg="add mod">
          <ac:chgData name="Gian Mario Deluigi" userId="15cbe937-1691-401b-996f-c0b706adf9e4" providerId="ADAL" clId="{77690CF8-0D3D-4F4A-8413-C874084C4059}" dt="2023-01-12T11:48:32.760" v="448" actId="14100"/>
          <ac:spMkLst>
            <pc:docMk/>
            <pc:sldMk cId="540573400" sldId="2147470069"/>
            <ac:spMk id="5" creationId="{C1D29176-D66D-7627-0806-69E38252B418}"/>
          </ac:spMkLst>
        </pc:spChg>
        <pc:spChg chg="add mod">
          <ac:chgData name="Gian Mario Deluigi" userId="15cbe937-1691-401b-996f-c0b706adf9e4" providerId="ADAL" clId="{77690CF8-0D3D-4F4A-8413-C874084C4059}" dt="2023-01-12T11:32:25.671" v="422" actId="14100"/>
          <ac:spMkLst>
            <pc:docMk/>
            <pc:sldMk cId="540573400" sldId="2147470069"/>
            <ac:spMk id="7" creationId="{E0EE1B7A-DE27-694B-A0DE-A07E800A7BED}"/>
          </ac:spMkLst>
        </pc:spChg>
        <pc:picChg chg="add mod">
          <ac:chgData name="Gian Mario Deluigi" userId="15cbe937-1691-401b-996f-c0b706adf9e4" providerId="ADAL" clId="{77690CF8-0D3D-4F4A-8413-C874084C4059}" dt="2023-01-12T11:29:36.231" v="325" actId="1076"/>
          <ac:picMkLst>
            <pc:docMk/>
            <pc:sldMk cId="540573400" sldId="2147470069"/>
            <ac:picMk id="2" creationId="{215991F0-3C2B-838A-CF0B-825D8723EF23}"/>
          </ac:picMkLst>
        </pc:picChg>
        <pc:picChg chg="add mod">
          <ac:chgData name="Gian Mario Deluigi" userId="15cbe937-1691-401b-996f-c0b706adf9e4" providerId="ADAL" clId="{77690CF8-0D3D-4F4A-8413-C874084C4059}" dt="2023-01-12T11:30:01.947" v="329" actId="1076"/>
          <ac:picMkLst>
            <pc:docMk/>
            <pc:sldMk cId="540573400" sldId="2147470069"/>
            <ac:picMk id="6" creationId="{C47FDB1D-74C5-B6BD-6777-82CEE0763C2B}"/>
          </ac:picMkLst>
        </pc:picChg>
      </pc:sldChg>
      <pc:sldChg chg="addSp modSp del mod modShow">
        <pc:chgData name="Gian Mario Deluigi" userId="15cbe937-1691-401b-996f-c0b706adf9e4" providerId="ADAL" clId="{77690CF8-0D3D-4F4A-8413-C874084C4059}" dt="2023-01-16T17:35:33.053" v="5318" actId="2696"/>
        <pc:sldMkLst>
          <pc:docMk/>
          <pc:sldMk cId="4188840740" sldId="2147470072"/>
        </pc:sldMkLst>
        <pc:spChg chg="add mod">
          <ac:chgData name="Gian Mario Deluigi" userId="15cbe937-1691-401b-996f-c0b706adf9e4" providerId="ADAL" clId="{77690CF8-0D3D-4F4A-8413-C874084C4059}" dt="2023-01-12T18:38:36.637" v="2397" actId="14100"/>
          <ac:spMkLst>
            <pc:docMk/>
            <pc:sldMk cId="4188840740" sldId="2147470072"/>
            <ac:spMk id="3" creationId="{87DB0179-3BF4-909E-3893-51560D945018}"/>
          </ac:spMkLst>
        </pc:spChg>
        <pc:spChg chg="add mod">
          <ac:chgData name="Gian Mario Deluigi" userId="15cbe937-1691-401b-996f-c0b706adf9e4" providerId="ADAL" clId="{77690CF8-0D3D-4F4A-8413-C874084C4059}" dt="2023-01-13T10:50:33.954" v="2576" actId="14100"/>
          <ac:spMkLst>
            <pc:docMk/>
            <pc:sldMk cId="4188840740" sldId="2147470072"/>
            <ac:spMk id="5" creationId="{2EF78910-D709-E054-B2C4-045429191263}"/>
          </ac:spMkLst>
        </pc:spChg>
        <pc:picChg chg="add mod">
          <ac:chgData name="Gian Mario Deluigi" userId="15cbe937-1691-401b-996f-c0b706adf9e4" providerId="ADAL" clId="{77690CF8-0D3D-4F4A-8413-C874084C4059}" dt="2023-01-13T10:50:27.411" v="2575" actId="1035"/>
          <ac:picMkLst>
            <pc:docMk/>
            <pc:sldMk cId="4188840740" sldId="2147470072"/>
            <ac:picMk id="2" creationId="{23EE4104-F8AC-F8E8-523F-D67B4A0B4FCB}"/>
          </ac:picMkLst>
        </pc:picChg>
      </pc:sldChg>
      <pc:sldChg chg="modSp mod">
        <pc:chgData name="Gian Mario Deluigi" userId="15cbe937-1691-401b-996f-c0b706adf9e4" providerId="ADAL" clId="{77690CF8-0D3D-4F4A-8413-C874084C4059}" dt="2023-01-11T15:20:05.721" v="61" actId="1035"/>
        <pc:sldMkLst>
          <pc:docMk/>
          <pc:sldMk cId="279754450" sldId="2147470077"/>
        </pc:sldMkLst>
        <pc:spChg chg="mod">
          <ac:chgData name="Gian Mario Deluigi" userId="15cbe937-1691-401b-996f-c0b706adf9e4" providerId="ADAL" clId="{77690CF8-0D3D-4F4A-8413-C874084C4059}" dt="2023-01-11T15:20:05.721" v="61" actId="1035"/>
          <ac:spMkLst>
            <pc:docMk/>
            <pc:sldMk cId="279754450" sldId="2147470077"/>
            <ac:spMk id="48" creationId="{0E2621EC-DCEE-341B-99E2-A4B208661110}"/>
          </ac:spMkLst>
        </pc:spChg>
      </pc:sldChg>
      <pc:sldChg chg="addSp delSp modSp mod">
        <pc:chgData name="Gian Mario Deluigi" userId="15cbe937-1691-401b-996f-c0b706adf9e4" providerId="ADAL" clId="{77690CF8-0D3D-4F4A-8413-C874084C4059}" dt="2023-01-24T10:52:33.458" v="18631" actId="1076"/>
        <pc:sldMkLst>
          <pc:docMk/>
          <pc:sldMk cId="3969870774" sldId="2147470079"/>
        </pc:sldMkLst>
        <pc:spChg chg="mod">
          <ac:chgData name="Gian Mario Deluigi" userId="15cbe937-1691-401b-996f-c0b706adf9e4" providerId="ADAL" clId="{77690CF8-0D3D-4F4A-8413-C874084C4059}" dt="2023-01-20T11:33:23.882" v="15641" actId="1037"/>
          <ac:spMkLst>
            <pc:docMk/>
            <pc:sldMk cId="3969870774" sldId="2147470079"/>
            <ac:spMk id="3" creationId="{15C48B5A-C1B2-DE46-A80A-EB1B721EBEDD}"/>
          </ac:spMkLst>
        </pc:spChg>
        <pc:spChg chg="mod">
          <ac:chgData name="Gian Mario Deluigi" userId="15cbe937-1691-401b-996f-c0b706adf9e4" providerId="ADAL" clId="{77690CF8-0D3D-4F4A-8413-C874084C4059}" dt="2023-01-20T13:27:39.216" v="16835" actId="20577"/>
          <ac:spMkLst>
            <pc:docMk/>
            <pc:sldMk cId="3969870774" sldId="2147470079"/>
            <ac:spMk id="14" creationId="{FB5148D7-6DDD-AA45-94E1-4515EDBEFB37}"/>
          </ac:spMkLst>
        </pc:spChg>
        <pc:spChg chg="mod">
          <ac:chgData name="Gian Mario Deluigi" userId="15cbe937-1691-401b-996f-c0b706adf9e4" providerId="ADAL" clId="{77690CF8-0D3D-4F4A-8413-C874084C4059}" dt="2023-01-24T10:52:33.458" v="18631" actId="1076"/>
          <ac:spMkLst>
            <pc:docMk/>
            <pc:sldMk cId="3969870774" sldId="2147470079"/>
            <ac:spMk id="52" creationId="{94B2C69B-1EDF-446B-9C52-44FBB213C800}"/>
          </ac:spMkLst>
        </pc:spChg>
        <pc:picChg chg="add del mod">
          <ac:chgData name="Gian Mario Deluigi" userId="15cbe937-1691-401b-996f-c0b706adf9e4" providerId="ADAL" clId="{77690CF8-0D3D-4F4A-8413-C874084C4059}" dt="2023-01-18T17:25:16.001" v="12065" actId="478"/>
          <ac:picMkLst>
            <pc:docMk/>
            <pc:sldMk cId="3969870774" sldId="2147470079"/>
            <ac:picMk id="11" creationId="{E747C0FD-99CA-5DF2-DCD1-C354C8B2A19B}"/>
          </ac:picMkLst>
        </pc:picChg>
        <pc:picChg chg="add mod">
          <ac:chgData name="Gian Mario Deluigi" userId="15cbe937-1691-401b-996f-c0b706adf9e4" providerId="ADAL" clId="{77690CF8-0D3D-4F4A-8413-C874084C4059}" dt="2023-01-20T11:14:03.898" v="15126" actId="1076"/>
          <ac:picMkLst>
            <pc:docMk/>
            <pc:sldMk cId="3969870774" sldId="2147470079"/>
            <ac:picMk id="12" creationId="{3BB9B27B-BC42-81F1-4A7F-1F14B4DC1A59}"/>
          </ac:picMkLst>
        </pc:picChg>
      </pc:sldChg>
      <pc:sldChg chg="addSp delSp modSp del mod">
        <pc:chgData name="Gian Mario Deluigi" userId="15cbe937-1691-401b-996f-c0b706adf9e4" providerId="ADAL" clId="{77690CF8-0D3D-4F4A-8413-C874084C4059}" dt="2023-01-18T11:07:49.282" v="10645" actId="2696"/>
        <pc:sldMkLst>
          <pc:docMk/>
          <pc:sldMk cId="2298626959" sldId="2147470080"/>
        </pc:sldMkLst>
        <pc:spChg chg="mod">
          <ac:chgData name="Gian Mario Deluigi" userId="15cbe937-1691-401b-996f-c0b706adf9e4" providerId="ADAL" clId="{77690CF8-0D3D-4F4A-8413-C874084C4059}" dt="2023-01-17T13:29:36.825" v="10586" actId="1076"/>
          <ac:spMkLst>
            <pc:docMk/>
            <pc:sldMk cId="2298626959" sldId="2147470080"/>
            <ac:spMk id="4" creationId="{20358C4B-C26A-3370-1BCC-3C97E839CDE9}"/>
          </ac:spMkLst>
        </pc:spChg>
        <pc:spChg chg="add del mod">
          <ac:chgData name="Gian Mario Deluigi" userId="15cbe937-1691-401b-996f-c0b706adf9e4" providerId="ADAL" clId="{77690CF8-0D3D-4F4A-8413-C874084C4059}" dt="2023-01-18T11:06:05.090" v="10638" actId="21"/>
          <ac:spMkLst>
            <pc:docMk/>
            <pc:sldMk cId="2298626959" sldId="2147470080"/>
            <ac:spMk id="5" creationId="{481F42F6-B4F6-99B2-15C7-ABCDBA62B896}"/>
          </ac:spMkLst>
        </pc:spChg>
        <pc:spChg chg="add mod">
          <ac:chgData name="Gian Mario Deluigi" userId="15cbe937-1691-401b-996f-c0b706adf9e4" providerId="ADAL" clId="{77690CF8-0D3D-4F4A-8413-C874084C4059}" dt="2023-01-17T13:44:17.134" v="10604" actId="164"/>
          <ac:spMkLst>
            <pc:docMk/>
            <pc:sldMk cId="2298626959" sldId="2147470080"/>
            <ac:spMk id="6" creationId="{4209B42E-3470-DB10-6F71-31EA6C750BA9}"/>
          </ac:spMkLst>
        </pc:spChg>
        <pc:spChg chg="add del mod">
          <ac:chgData name="Gian Mario Deluigi" userId="15cbe937-1691-401b-996f-c0b706adf9e4" providerId="ADAL" clId="{77690CF8-0D3D-4F4A-8413-C874084C4059}" dt="2023-01-17T16:33:54.779" v="10610" actId="478"/>
          <ac:spMkLst>
            <pc:docMk/>
            <pc:sldMk cId="2298626959" sldId="2147470080"/>
            <ac:spMk id="8" creationId="{0AA54032-0E5C-C65D-D0DF-4410085C7438}"/>
          </ac:spMkLst>
        </pc:spChg>
        <pc:spChg chg="add del mod">
          <ac:chgData name="Gian Mario Deluigi" userId="15cbe937-1691-401b-996f-c0b706adf9e4" providerId="ADAL" clId="{77690CF8-0D3D-4F4A-8413-C874084C4059}" dt="2023-01-17T16:33:52.846" v="10608" actId="478"/>
          <ac:spMkLst>
            <pc:docMk/>
            <pc:sldMk cId="2298626959" sldId="2147470080"/>
            <ac:spMk id="9" creationId="{9FF8F56A-B4B1-8997-F8AB-75C064DDFE5B}"/>
          </ac:spMkLst>
        </pc:spChg>
        <pc:spChg chg="add del mod">
          <ac:chgData name="Gian Mario Deluigi" userId="15cbe937-1691-401b-996f-c0b706adf9e4" providerId="ADAL" clId="{77690CF8-0D3D-4F4A-8413-C874084C4059}" dt="2023-01-17T16:33:52.325" v="10607" actId="478"/>
          <ac:spMkLst>
            <pc:docMk/>
            <pc:sldMk cId="2298626959" sldId="2147470080"/>
            <ac:spMk id="10" creationId="{6CF6CD86-8B7B-693E-A3B0-75B9B6C4FBE2}"/>
          </ac:spMkLst>
        </pc:spChg>
        <pc:grpChg chg="add del mod">
          <ac:chgData name="Gian Mario Deluigi" userId="15cbe937-1691-401b-996f-c0b706adf9e4" providerId="ADAL" clId="{77690CF8-0D3D-4F4A-8413-C874084C4059}" dt="2023-01-18T11:06:05.090" v="10638" actId="21"/>
          <ac:grpSpMkLst>
            <pc:docMk/>
            <pc:sldMk cId="2298626959" sldId="2147470080"/>
            <ac:grpSpMk id="11" creationId="{1F2C05E7-2586-BB2D-9A17-6D9553E10B16}"/>
          </ac:grpSpMkLst>
        </pc:grpChg>
        <pc:picChg chg="add del mod">
          <ac:chgData name="Gian Mario Deluigi" userId="15cbe937-1691-401b-996f-c0b706adf9e4" providerId="ADAL" clId="{77690CF8-0D3D-4F4A-8413-C874084C4059}" dt="2023-01-17T11:47:49.265" v="10163" actId="478"/>
          <ac:picMkLst>
            <pc:docMk/>
            <pc:sldMk cId="2298626959" sldId="2147470080"/>
            <ac:picMk id="2" creationId="{9C0E122C-C92F-B28F-3B04-629C81465832}"/>
          </ac:picMkLst>
        </pc:picChg>
        <pc:picChg chg="add mod">
          <ac:chgData name="Gian Mario Deluigi" userId="15cbe937-1691-401b-996f-c0b706adf9e4" providerId="ADAL" clId="{77690CF8-0D3D-4F4A-8413-C874084C4059}" dt="2023-01-17T13:44:17.134" v="10604" actId="164"/>
          <ac:picMkLst>
            <pc:docMk/>
            <pc:sldMk cId="2298626959" sldId="2147470080"/>
            <ac:picMk id="3" creationId="{29B3D96B-38B8-54F6-F304-DDAC618E9E86}"/>
          </ac:picMkLst>
        </pc:picChg>
        <pc:picChg chg="add del mod">
          <ac:chgData name="Gian Mario Deluigi" userId="15cbe937-1691-401b-996f-c0b706adf9e4" providerId="ADAL" clId="{77690CF8-0D3D-4F4A-8413-C874084C4059}" dt="2023-01-17T16:33:51.058" v="10606" actId="478"/>
          <ac:picMkLst>
            <pc:docMk/>
            <pc:sldMk cId="2298626959" sldId="2147470080"/>
            <ac:picMk id="7" creationId="{FC9FE4CE-C286-EC21-3151-52030D6F67B5}"/>
          </ac:picMkLst>
        </pc:picChg>
      </pc:sldChg>
      <pc:sldChg chg="del">
        <pc:chgData name="Gian Mario Deluigi" userId="15cbe937-1691-401b-996f-c0b706adf9e4" providerId="ADAL" clId="{77690CF8-0D3D-4F4A-8413-C874084C4059}" dt="2023-01-19T19:38:49.465" v="15007" actId="2696"/>
        <pc:sldMkLst>
          <pc:docMk/>
          <pc:sldMk cId="3091032319" sldId="2147470081"/>
        </pc:sldMkLst>
      </pc:sldChg>
      <pc:sldChg chg="addSp delSp modSp mod modShow">
        <pc:chgData name="Gian Mario Deluigi" userId="15cbe937-1691-401b-996f-c0b706adf9e4" providerId="ADAL" clId="{77690CF8-0D3D-4F4A-8413-C874084C4059}" dt="2023-01-16T17:13:06.004" v="5027" actId="729"/>
        <pc:sldMkLst>
          <pc:docMk/>
          <pc:sldMk cId="3557093367" sldId="2147470082"/>
        </pc:sldMkLst>
        <pc:spChg chg="add mod">
          <ac:chgData name="Gian Mario Deluigi" userId="15cbe937-1691-401b-996f-c0b706adf9e4" providerId="ADAL" clId="{77690CF8-0D3D-4F4A-8413-C874084C4059}" dt="2023-01-16T17:13:00.627" v="5026" actId="14100"/>
          <ac:spMkLst>
            <pc:docMk/>
            <pc:sldMk cId="3557093367" sldId="2147470082"/>
            <ac:spMk id="3" creationId="{EDBCBBC6-AD84-6296-3439-A716430F1479}"/>
          </ac:spMkLst>
        </pc:spChg>
        <pc:spChg chg="mod">
          <ac:chgData name="Gian Mario Deluigi" userId="15cbe937-1691-401b-996f-c0b706adf9e4" providerId="ADAL" clId="{77690CF8-0D3D-4F4A-8413-C874084C4059}" dt="2023-01-12T18:00:25.984" v="1496" actId="20577"/>
          <ac:spMkLst>
            <pc:docMk/>
            <pc:sldMk cId="3557093367" sldId="2147470082"/>
            <ac:spMk id="4" creationId="{20358C4B-C26A-3370-1BCC-3C97E839CDE9}"/>
          </ac:spMkLst>
        </pc:spChg>
        <pc:spChg chg="add del mod">
          <ac:chgData name="Gian Mario Deluigi" userId="15cbe937-1691-401b-996f-c0b706adf9e4" providerId="ADAL" clId="{77690CF8-0D3D-4F4A-8413-C874084C4059}" dt="2023-01-12T17:57:34.787" v="1414" actId="478"/>
          <ac:spMkLst>
            <pc:docMk/>
            <pc:sldMk cId="3557093367" sldId="2147470082"/>
            <ac:spMk id="5" creationId="{9B60C673-C014-376A-1A1A-11F6DC37C30F}"/>
          </ac:spMkLst>
        </pc:spChg>
        <pc:spChg chg="add del mod">
          <ac:chgData name="Gian Mario Deluigi" userId="15cbe937-1691-401b-996f-c0b706adf9e4" providerId="ADAL" clId="{77690CF8-0D3D-4F4A-8413-C874084C4059}" dt="2023-01-12T17:59:30.701" v="1440" actId="767"/>
          <ac:spMkLst>
            <pc:docMk/>
            <pc:sldMk cId="3557093367" sldId="2147470082"/>
            <ac:spMk id="6" creationId="{FFAF886C-89C3-F6A4-990F-41EA53BFB1A7}"/>
          </ac:spMkLst>
        </pc:spChg>
        <pc:picChg chg="add del mod">
          <ac:chgData name="Gian Mario Deluigi" userId="15cbe937-1691-401b-996f-c0b706adf9e4" providerId="ADAL" clId="{77690CF8-0D3D-4F4A-8413-C874084C4059}" dt="2023-01-16T17:12:14.620" v="5018" actId="478"/>
          <ac:picMkLst>
            <pc:docMk/>
            <pc:sldMk cId="3557093367" sldId="2147470082"/>
            <ac:picMk id="2" creationId="{D0CD2C78-F2A6-090B-11C1-FB0E930DC3D5}"/>
          </ac:picMkLst>
        </pc:picChg>
        <pc:picChg chg="add mod">
          <ac:chgData name="Gian Mario Deluigi" userId="15cbe937-1691-401b-996f-c0b706adf9e4" providerId="ADAL" clId="{77690CF8-0D3D-4F4A-8413-C874084C4059}" dt="2023-01-16T17:12:56.617" v="5024" actId="1076"/>
          <ac:picMkLst>
            <pc:docMk/>
            <pc:sldMk cId="3557093367" sldId="2147470082"/>
            <ac:picMk id="7" creationId="{E958844F-EDCB-2B55-DB81-650EB9E3B342}"/>
          </ac:picMkLst>
        </pc:picChg>
      </pc:sldChg>
      <pc:sldChg chg="addSp delSp modSp del mod">
        <pc:chgData name="Gian Mario Deluigi" userId="15cbe937-1691-401b-996f-c0b706adf9e4" providerId="ADAL" clId="{77690CF8-0D3D-4F4A-8413-C874084C4059}" dt="2023-01-12T18:23:47.324" v="1658" actId="2696"/>
        <pc:sldMkLst>
          <pc:docMk/>
          <pc:sldMk cId="727797696" sldId="2147470083"/>
        </pc:sldMkLst>
        <pc:spChg chg="mod">
          <ac:chgData name="Gian Mario Deluigi" userId="15cbe937-1691-401b-996f-c0b706adf9e4" providerId="ADAL" clId="{77690CF8-0D3D-4F4A-8413-C874084C4059}" dt="2023-01-12T18:19:50.347" v="1581" actId="20577"/>
          <ac:spMkLst>
            <pc:docMk/>
            <pc:sldMk cId="727797696" sldId="2147470083"/>
            <ac:spMk id="4" creationId="{20358C4B-C26A-3370-1BCC-3C97E839CDE9}"/>
          </ac:spMkLst>
        </pc:spChg>
        <pc:spChg chg="add mod">
          <ac:chgData name="Gian Mario Deluigi" userId="15cbe937-1691-401b-996f-c0b706adf9e4" providerId="ADAL" clId="{77690CF8-0D3D-4F4A-8413-C874084C4059}" dt="2023-01-12T18:18:49.691" v="1555" actId="20577"/>
          <ac:spMkLst>
            <pc:docMk/>
            <pc:sldMk cId="727797696" sldId="2147470083"/>
            <ac:spMk id="5" creationId="{5530D0EC-61F3-8345-D3D6-187F26732FC6}"/>
          </ac:spMkLst>
        </pc:spChg>
        <pc:picChg chg="add del mod">
          <ac:chgData name="Gian Mario Deluigi" userId="15cbe937-1691-401b-996f-c0b706adf9e4" providerId="ADAL" clId="{77690CF8-0D3D-4F4A-8413-C874084C4059}" dt="2023-01-12T14:33:45.884" v="510" actId="478"/>
          <ac:picMkLst>
            <pc:docMk/>
            <pc:sldMk cId="727797696" sldId="2147470083"/>
            <ac:picMk id="2" creationId="{6BA0E0A9-8B7F-D1FC-C8A1-6B884CE6DF33}"/>
          </ac:picMkLst>
        </pc:picChg>
        <pc:picChg chg="add mod">
          <ac:chgData name="Gian Mario Deluigi" userId="15cbe937-1691-401b-996f-c0b706adf9e4" providerId="ADAL" clId="{77690CF8-0D3D-4F4A-8413-C874084C4059}" dt="2023-01-12T18:00:37.294" v="1497" actId="1076"/>
          <ac:picMkLst>
            <pc:docMk/>
            <pc:sldMk cId="727797696" sldId="2147470083"/>
            <ac:picMk id="3" creationId="{CB00DB6A-E260-B0E4-C0B2-6D414E9C16FE}"/>
          </ac:picMkLst>
        </pc:picChg>
      </pc:sldChg>
      <pc:sldChg chg="modSp mod">
        <pc:chgData name="Gian Mario Deluigi" userId="15cbe937-1691-401b-996f-c0b706adf9e4" providerId="ADAL" clId="{77690CF8-0D3D-4F4A-8413-C874084C4059}" dt="2023-01-11T15:16:16.754" v="18" actId="20577"/>
        <pc:sldMkLst>
          <pc:docMk/>
          <pc:sldMk cId="4278811388" sldId="2147470095"/>
        </pc:sldMkLst>
        <pc:graphicFrameChg chg="modGraphic">
          <ac:chgData name="Gian Mario Deluigi" userId="15cbe937-1691-401b-996f-c0b706adf9e4" providerId="ADAL" clId="{77690CF8-0D3D-4F4A-8413-C874084C4059}" dt="2023-01-11T15:16:16.754" v="18" actId="20577"/>
          <ac:graphicFrameMkLst>
            <pc:docMk/>
            <pc:sldMk cId="4278811388" sldId="2147470095"/>
            <ac:graphicFrameMk id="3" creationId="{FD576612-7E72-3A4E-9BB8-1F7C9CDCBC48}"/>
          </ac:graphicFrameMkLst>
        </pc:graphicFrameChg>
      </pc:sldChg>
      <pc:sldChg chg="add">
        <pc:chgData name="Gian Mario Deluigi" userId="15cbe937-1691-401b-996f-c0b706adf9e4" providerId="ADAL" clId="{77690CF8-0D3D-4F4A-8413-C874084C4059}" dt="2023-01-11T15:14:28.846" v="0"/>
        <pc:sldMkLst>
          <pc:docMk/>
          <pc:sldMk cId="2640919334" sldId="2147470096"/>
        </pc:sldMkLst>
      </pc:sldChg>
      <pc:sldChg chg="modSp add mod">
        <pc:chgData name="Gian Mario Deluigi" userId="15cbe937-1691-401b-996f-c0b706adf9e4" providerId="ADAL" clId="{77690CF8-0D3D-4F4A-8413-C874084C4059}" dt="2023-01-11T15:15:20.417" v="14" actId="20577"/>
        <pc:sldMkLst>
          <pc:docMk/>
          <pc:sldMk cId="1757735096" sldId="2147470097"/>
        </pc:sldMkLst>
        <pc:spChg chg="mod">
          <ac:chgData name="Gian Mario Deluigi" userId="15cbe937-1691-401b-996f-c0b706adf9e4" providerId="ADAL" clId="{77690CF8-0D3D-4F4A-8413-C874084C4059}" dt="2023-01-11T15:15:13.879" v="2"/>
          <ac:spMkLst>
            <pc:docMk/>
            <pc:sldMk cId="1757735096" sldId="2147470097"/>
            <ac:spMk id="2" creationId="{32F0E038-620F-DE03-DC5F-55C00A539CFB}"/>
          </ac:spMkLst>
        </pc:spChg>
        <pc:spChg chg="mod">
          <ac:chgData name="Gian Mario Deluigi" userId="15cbe937-1691-401b-996f-c0b706adf9e4" providerId="ADAL" clId="{77690CF8-0D3D-4F4A-8413-C874084C4059}" dt="2023-01-11T15:15:20.417" v="14" actId="20577"/>
          <ac:spMkLst>
            <pc:docMk/>
            <pc:sldMk cId="1757735096" sldId="2147470097"/>
            <ac:spMk id="3" creationId="{2987BF25-B91A-41D4-D4DE-64DBA3120012}"/>
          </ac:spMkLst>
        </pc:spChg>
      </pc:sldChg>
      <pc:sldChg chg="modSp add mod ord">
        <pc:chgData name="Gian Mario Deluigi" userId="15cbe937-1691-401b-996f-c0b706adf9e4" providerId="ADAL" clId="{77690CF8-0D3D-4F4A-8413-C874084C4059}" dt="2023-01-11T15:31:37.615" v="67" actId="20578"/>
        <pc:sldMkLst>
          <pc:docMk/>
          <pc:sldMk cId="3358964677" sldId="2147470098"/>
        </pc:sldMkLst>
        <pc:spChg chg="mod">
          <ac:chgData name="Gian Mario Deluigi" userId="15cbe937-1691-401b-996f-c0b706adf9e4" providerId="ADAL" clId="{77690CF8-0D3D-4F4A-8413-C874084C4059}" dt="2023-01-11T15:31:33.453" v="66"/>
          <ac:spMkLst>
            <pc:docMk/>
            <pc:sldMk cId="3358964677" sldId="2147470098"/>
            <ac:spMk id="2" creationId="{32F0E038-620F-DE03-DC5F-55C00A539CFB}"/>
          </ac:spMkLst>
        </pc:spChg>
      </pc:sldChg>
      <pc:sldChg chg="addSp delSp modSp add del mod">
        <pc:chgData name="Gian Mario Deluigi" userId="15cbe937-1691-401b-996f-c0b706adf9e4" providerId="ADAL" clId="{77690CF8-0D3D-4F4A-8413-C874084C4059}" dt="2023-01-18T20:17:04.136" v="12457" actId="2696"/>
        <pc:sldMkLst>
          <pc:docMk/>
          <pc:sldMk cId="2753690034" sldId="2147470099"/>
        </pc:sldMkLst>
        <pc:spChg chg="mod">
          <ac:chgData name="Gian Mario Deluigi" userId="15cbe937-1691-401b-996f-c0b706adf9e4" providerId="ADAL" clId="{77690CF8-0D3D-4F4A-8413-C874084C4059}" dt="2023-01-11T15:48:32.263" v="185" actId="14100"/>
          <ac:spMkLst>
            <pc:docMk/>
            <pc:sldMk cId="2753690034" sldId="2147470099"/>
            <ac:spMk id="2" creationId="{7FCADC26-036D-E2C4-40F7-2FE0DE72A4B2}"/>
          </ac:spMkLst>
        </pc:spChg>
        <pc:spChg chg="del mod">
          <ac:chgData name="Gian Mario Deluigi" userId="15cbe937-1691-401b-996f-c0b706adf9e4" providerId="ADAL" clId="{77690CF8-0D3D-4F4A-8413-C874084C4059}" dt="2023-01-11T15:48:19.099" v="183" actId="478"/>
          <ac:spMkLst>
            <pc:docMk/>
            <pc:sldMk cId="2753690034" sldId="2147470099"/>
            <ac:spMk id="4" creationId="{3EBD2063-65A5-804A-B884-59D11A9A2A84}"/>
          </ac:spMkLst>
        </pc:spChg>
        <pc:spChg chg="mod">
          <ac:chgData name="Gian Mario Deluigi" userId="15cbe937-1691-401b-996f-c0b706adf9e4" providerId="ADAL" clId="{77690CF8-0D3D-4F4A-8413-C874084C4059}" dt="2023-01-11T15:43:17.399" v="144" actId="20577"/>
          <ac:spMkLst>
            <pc:docMk/>
            <pc:sldMk cId="2753690034" sldId="2147470099"/>
            <ac:spMk id="5" creationId="{4AD730EC-C70A-5F44-36B6-2B20F6BAF1D2}"/>
          </ac:spMkLst>
        </pc:spChg>
        <pc:picChg chg="del mod modCrop">
          <ac:chgData name="Gian Mario Deluigi" userId="15cbe937-1691-401b-996f-c0b706adf9e4" providerId="ADAL" clId="{77690CF8-0D3D-4F4A-8413-C874084C4059}" dt="2023-01-11T15:40:45.025" v="89" actId="478"/>
          <ac:picMkLst>
            <pc:docMk/>
            <pc:sldMk cId="2753690034" sldId="2147470099"/>
            <ac:picMk id="3" creationId="{7E74D69D-E06B-0FC2-B46F-D6F6B8CA81AB}"/>
          </ac:picMkLst>
        </pc:picChg>
        <pc:picChg chg="add mod modCrop">
          <ac:chgData name="Gian Mario Deluigi" userId="15cbe937-1691-401b-996f-c0b706adf9e4" providerId="ADAL" clId="{77690CF8-0D3D-4F4A-8413-C874084C4059}" dt="2023-01-11T15:48:05.858" v="182" actId="171"/>
          <ac:picMkLst>
            <pc:docMk/>
            <pc:sldMk cId="2753690034" sldId="2147470099"/>
            <ac:picMk id="7" creationId="{68A3FA7E-C64E-169E-75AF-CE8205EA5991}"/>
          </ac:picMkLst>
        </pc:picChg>
      </pc:sldChg>
      <pc:sldChg chg="addSp delSp modSp add mod ord">
        <pc:chgData name="Gian Mario Deluigi" userId="15cbe937-1691-401b-996f-c0b706adf9e4" providerId="ADAL" clId="{77690CF8-0D3D-4F4A-8413-C874084C4059}" dt="2023-01-23T15:57:18.204" v="18278" actId="167"/>
        <pc:sldMkLst>
          <pc:docMk/>
          <pc:sldMk cId="2522695595" sldId="2147470100"/>
        </pc:sldMkLst>
        <pc:spChg chg="del">
          <ac:chgData name="Gian Mario Deluigi" userId="15cbe937-1691-401b-996f-c0b706adf9e4" providerId="ADAL" clId="{77690CF8-0D3D-4F4A-8413-C874084C4059}" dt="2023-01-20T11:11:31.415" v="15116" actId="478"/>
          <ac:spMkLst>
            <pc:docMk/>
            <pc:sldMk cId="2522695595" sldId="2147470100"/>
            <ac:spMk id="2" creationId="{44DDA1B3-3206-817F-69FF-D9D5B00C0BF2}"/>
          </ac:spMkLst>
        </pc:spChg>
        <pc:spChg chg="del mod">
          <ac:chgData name="Gian Mario Deluigi" userId="15cbe937-1691-401b-996f-c0b706adf9e4" providerId="ADAL" clId="{77690CF8-0D3D-4F4A-8413-C874084C4059}" dt="2023-01-18T20:32:49.037" v="12885" actId="478"/>
          <ac:spMkLst>
            <pc:docMk/>
            <pc:sldMk cId="2522695595" sldId="2147470100"/>
            <ac:spMk id="2" creationId="{7FCADC26-036D-E2C4-40F7-2FE0DE72A4B2}"/>
          </ac:spMkLst>
        </pc:spChg>
        <pc:spChg chg="mod">
          <ac:chgData name="Gian Mario Deluigi" userId="15cbe937-1691-401b-996f-c0b706adf9e4" providerId="ADAL" clId="{77690CF8-0D3D-4F4A-8413-C874084C4059}" dt="2023-01-19T11:53:17.993" v="13575" actId="14100"/>
          <ac:spMkLst>
            <pc:docMk/>
            <pc:sldMk cId="2522695595" sldId="2147470100"/>
            <ac:spMk id="4" creationId="{3EBD2063-65A5-804A-B884-59D11A9A2A84}"/>
          </ac:spMkLst>
        </pc:spChg>
        <pc:spChg chg="del">
          <ac:chgData name="Gian Mario Deluigi" userId="15cbe937-1691-401b-996f-c0b706adf9e4" providerId="ADAL" clId="{77690CF8-0D3D-4F4A-8413-C874084C4059}" dt="2023-01-11T15:43:36.164" v="145" actId="478"/>
          <ac:spMkLst>
            <pc:docMk/>
            <pc:sldMk cId="2522695595" sldId="2147470100"/>
            <ac:spMk id="5" creationId="{4AD730EC-C70A-5F44-36B6-2B20F6BAF1D2}"/>
          </ac:spMkLst>
        </pc:spChg>
        <pc:spChg chg="add mod">
          <ac:chgData name="Gian Mario Deluigi" userId="15cbe937-1691-401b-996f-c0b706adf9e4" providerId="ADAL" clId="{77690CF8-0D3D-4F4A-8413-C874084C4059}" dt="2023-01-23T15:57:13.317" v="18276" actId="164"/>
          <ac:spMkLst>
            <pc:docMk/>
            <pc:sldMk cId="2522695595" sldId="2147470100"/>
            <ac:spMk id="5" creationId="{F576BFF5-EE81-91CF-F609-EA369C84498C}"/>
          </ac:spMkLst>
        </pc:spChg>
        <pc:spChg chg="add del mod">
          <ac:chgData name="Gian Mario Deluigi" userId="15cbe937-1691-401b-996f-c0b706adf9e4" providerId="ADAL" clId="{77690CF8-0D3D-4F4A-8413-C874084C4059}" dt="2023-01-18T20:26:43.198" v="12521" actId="478"/>
          <ac:spMkLst>
            <pc:docMk/>
            <pc:sldMk cId="2522695595" sldId="2147470100"/>
            <ac:spMk id="6" creationId="{E4EDB8E7-833E-98B7-DC64-5E155A91F5C5}"/>
          </ac:spMkLst>
        </pc:spChg>
        <pc:spChg chg="del">
          <ac:chgData name="Gian Mario Deluigi" userId="15cbe937-1691-401b-996f-c0b706adf9e4" providerId="ADAL" clId="{77690CF8-0D3D-4F4A-8413-C874084C4059}" dt="2023-01-20T11:11:30.538" v="15115" actId="478"/>
          <ac:spMkLst>
            <pc:docMk/>
            <pc:sldMk cId="2522695595" sldId="2147470100"/>
            <ac:spMk id="6" creationId="{FB0DFF0D-635B-8A21-324E-6C9BF5273D10}"/>
          </ac:spMkLst>
        </pc:spChg>
        <pc:spChg chg="add del mod">
          <ac:chgData name="Gian Mario Deluigi" userId="15cbe937-1691-401b-996f-c0b706adf9e4" providerId="ADAL" clId="{77690CF8-0D3D-4F4A-8413-C874084C4059}" dt="2023-01-18T20:32:50.780" v="12886" actId="478"/>
          <ac:spMkLst>
            <pc:docMk/>
            <pc:sldMk cId="2522695595" sldId="2147470100"/>
            <ac:spMk id="7" creationId="{3C0E0DE5-FE0E-91A6-56E0-47C7CBD510AA}"/>
          </ac:spMkLst>
        </pc:spChg>
        <pc:spChg chg="add del mod">
          <ac:chgData name="Gian Mario Deluigi" userId="15cbe937-1691-401b-996f-c0b706adf9e4" providerId="ADAL" clId="{77690CF8-0D3D-4F4A-8413-C874084C4059}" dt="2023-01-11T15:43:37.442" v="146" actId="478"/>
          <ac:spMkLst>
            <pc:docMk/>
            <pc:sldMk cId="2522695595" sldId="2147470100"/>
            <ac:spMk id="7" creationId="{A9933165-66B1-F4EC-314D-57DF76FC7ED1}"/>
          </ac:spMkLst>
        </pc:spChg>
        <pc:spChg chg="add mod">
          <ac:chgData name="Gian Mario Deluigi" userId="15cbe937-1691-401b-996f-c0b706adf9e4" providerId="ADAL" clId="{77690CF8-0D3D-4F4A-8413-C874084C4059}" dt="2023-01-11T15:43:37.781" v="147"/>
          <ac:spMkLst>
            <pc:docMk/>
            <pc:sldMk cId="2522695595" sldId="2147470100"/>
            <ac:spMk id="8" creationId="{5138A96C-480C-F45A-5FF9-BFAE3504ED5C}"/>
          </ac:spMkLst>
        </pc:spChg>
        <pc:grpChg chg="add mod">
          <ac:chgData name="Gian Mario Deluigi" userId="15cbe937-1691-401b-996f-c0b706adf9e4" providerId="ADAL" clId="{77690CF8-0D3D-4F4A-8413-C874084C4059}" dt="2023-01-23T15:57:18.204" v="18278" actId="167"/>
          <ac:grpSpMkLst>
            <pc:docMk/>
            <pc:sldMk cId="2522695595" sldId="2147470100"/>
            <ac:grpSpMk id="9" creationId="{FFEF6858-51D6-896B-BE5F-CBE6CC00B32A}"/>
          </ac:grpSpMkLst>
        </pc:grpChg>
        <pc:picChg chg="add del mod">
          <ac:chgData name="Gian Mario Deluigi" userId="15cbe937-1691-401b-996f-c0b706adf9e4" providerId="ADAL" clId="{77690CF8-0D3D-4F4A-8413-C874084C4059}" dt="2023-01-23T15:57:13.317" v="18276" actId="164"/>
          <ac:picMkLst>
            <pc:docMk/>
            <pc:sldMk cId="2522695595" sldId="2147470100"/>
            <ac:picMk id="3" creationId="{7E74D69D-E06B-0FC2-B46F-D6F6B8CA81AB}"/>
          </ac:picMkLst>
        </pc:picChg>
      </pc:sldChg>
      <pc:sldChg chg="modSp add del">
        <pc:chgData name="Gian Mario Deluigi" userId="15cbe937-1691-401b-996f-c0b706adf9e4" providerId="ADAL" clId="{77690CF8-0D3D-4F4A-8413-C874084C4059}" dt="2023-01-11T15:44:17.843" v="151" actId="2696"/>
        <pc:sldMkLst>
          <pc:docMk/>
          <pc:sldMk cId="1301969750" sldId="2147470101"/>
        </pc:sldMkLst>
        <pc:picChg chg="mod">
          <ac:chgData name="Gian Mario Deluigi" userId="15cbe937-1691-401b-996f-c0b706adf9e4" providerId="ADAL" clId="{77690CF8-0D3D-4F4A-8413-C874084C4059}" dt="2023-01-11T15:34:24.985" v="81" actId="14826"/>
          <ac:picMkLst>
            <pc:docMk/>
            <pc:sldMk cId="1301969750" sldId="2147470101"/>
            <ac:picMk id="3" creationId="{7E74D69D-E06B-0FC2-B46F-D6F6B8CA81AB}"/>
          </ac:picMkLst>
        </pc:picChg>
      </pc:sldChg>
      <pc:sldChg chg="addSp delSp modSp add mod ord modShow">
        <pc:chgData name="Gian Mario Deluigi" userId="15cbe937-1691-401b-996f-c0b706adf9e4" providerId="ADAL" clId="{77690CF8-0D3D-4F4A-8413-C874084C4059}" dt="2023-01-23T15:58:12.489" v="18284" actId="14100"/>
        <pc:sldMkLst>
          <pc:docMk/>
          <pc:sldMk cId="1755534491" sldId="2147470102"/>
        </pc:sldMkLst>
        <pc:spChg chg="del">
          <ac:chgData name="Gian Mario Deluigi" userId="15cbe937-1691-401b-996f-c0b706adf9e4" providerId="ADAL" clId="{77690CF8-0D3D-4F4A-8413-C874084C4059}" dt="2023-01-18T20:40:29.579" v="13128" actId="478"/>
          <ac:spMkLst>
            <pc:docMk/>
            <pc:sldMk cId="1755534491" sldId="2147470102"/>
            <ac:spMk id="2" creationId="{7FCADC26-036D-E2C4-40F7-2FE0DE72A4B2}"/>
          </ac:spMkLst>
        </pc:spChg>
        <pc:spChg chg="mod">
          <ac:chgData name="Gian Mario Deluigi" userId="15cbe937-1691-401b-996f-c0b706adf9e4" providerId="ADAL" clId="{77690CF8-0D3D-4F4A-8413-C874084C4059}" dt="2023-01-23T15:58:12.489" v="18284" actId="14100"/>
          <ac:spMkLst>
            <pc:docMk/>
            <pc:sldMk cId="1755534491" sldId="2147470102"/>
            <ac:spMk id="4" creationId="{3EBD2063-65A5-804A-B884-59D11A9A2A84}"/>
          </ac:spMkLst>
        </pc:spChg>
        <pc:spChg chg="mod">
          <ac:chgData name="Gian Mario Deluigi" userId="15cbe937-1691-401b-996f-c0b706adf9e4" providerId="ADAL" clId="{77690CF8-0D3D-4F4A-8413-C874084C4059}" dt="2023-01-19T12:10:24.441" v="14012" actId="14100"/>
          <ac:spMkLst>
            <pc:docMk/>
            <pc:sldMk cId="1755534491" sldId="2147470102"/>
            <ac:spMk id="8" creationId="{5138A96C-480C-F45A-5FF9-BFAE3504ED5C}"/>
          </ac:spMkLst>
        </pc:spChg>
        <pc:picChg chg="del mod modCrop">
          <ac:chgData name="Gian Mario Deluigi" userId="15cbe937-1691-401b-996f-c0b706adf9e4" providerId="ADAL" clId="{77690CF8-0D3D-4F4A-8413-C874084C4059}" dt="2023-01-19T12:07:42.636" v="13938" actId="478"/>
          <ac:picMkLst>
            <pc:docMk/>
            <pc:sldMk cId="1755534491" sldId="2147470102"/>
            <ac:picMk id="3" creationId="{7E74D69D-E06B-0FC2-B46F-D6F6B8CA81AB}"/>
          </ac:picMkLst>
        </pc:picChg>
        <pc:picChg chg="add mod">
          <ac:chgData name="Gian Mario Deluigi" userId="15cbe937-1691-401b-996f-c0b706adf9e4" providerId="ADAL" clId="{77690CF8-0D3D-4F4A-8413-C874084C4059}" dt="2023-01-19T12:10:29.722" v="14014" actId="1076"/>
          <ac:picMkLst>
            <pc:docMk/>
            <pc:sldMk cId="1755534491" sldId="2147470102"/>
            <ac:picMk id="5" creationId="{A732E667-1ED1-0C46-1C9E-6A7BFE0B16BC}"/>
          </ac:picMkLst>
        </pc:picChg>
      </pc:sldChg>
      <pc:sldChg chg="addSp delSp modSp add mod ord">
        <pc:chgData name="Gian Mario Deluigi" userId="15cbe937-1691-401b-996f-c0b706adf9e4" providerId="ADAL" clId="{77690CF8-0D3D-4F4A-8413-C874084C4059}" dt="2023-01-24T14:48:55.897" v="18754" actId="20577"/>
        <pc:sldMkLst>
          <pc:docMk/>
          <pc:sldMk cId="1067317959" sldId="2147470103"/>
        </pc:sldMkLst>
        <pc:spChg chg="mod">
          <ac:chgData name="Gian Mario Deluigi" userId="15cbe937-1691-401b-996f-c0b706adf9e4" providerId="ADAL" clId="{77690CF8-0D3D-4F4A-8413-C874084C4059}" dt="2023-01-19T11:54:47.987" v="13599" actId="14100"/>
          <ac:spMkLst>
            <pc:docMk/>
            <pc:sldMk cId="1067317959" sldId="2147470103"/>
            <ac:spMk id="2" creationId="{7FCADC26-036D-E2C4-40F7-2FE0DE72A4B2}"/>
          </ac:spMkLst>
        </pc:spChg>
        <pc:spChg chg="del mod">
          <ac:chgData name="Gian Mario Deluigi" userId="15cbe937-1691-401b-996f-c0b706adf9e4" providerId="ADAL" clId="{77690CF8-0D3D-4F4A-8413-C874084C4059}" dt="2023-01-19T11:46:30.436" v="13445" actId="478"/>
          <ac:spMkLst>
            <pc:docMk/>
            <pc:sldMk cId="1067317959" sldId="2147470103"/>
            <ac:spMk id="4" creationId="{3EBD2063-65A5-804A-B884-59D11A9A2A84}"/>
          </ac:spMkLst>
        </pc:spChg>
        <pc:spChg chg="add mod">
          <ac:chgData name="Gian Mario Deluigi" userId="15cbe937-1691-401b-996f-c0b706adf9e4" providerId="ADAL" clId="{77690CF8-0D3D-4F4A-8413-C874084C4059}" dt="2023-01-19T11:36:01.166" v="13134" actId="14100"/>
          <ac:spMkLst>
            <pc:docMk/>
            <pc:sldMk cId="1067317959" sldId="2147470103"/>
            <ac:spMk id="5" creationId="{F5D69E2C-4F68-6938-7322-2F69CA2B54DF}"/>
          </ac:spMkLst>
        </pc:spChg>
        <pc:spChg chg="add mod">
          <ac:chgData name="Gian Mario Deluigi" userId="15cbe937-1691-401b-996f-c0b706adf9e4" providerId="ADAL" clId="{77690CF8-0D3D-4F4A-8413-C874084C4059}" dt="2023-01-19T11:50:21.794" v="13536" actId="14100"/>
          <ac:spMkLst>
            <pc:docMk/>
            <pc:sldMk cId="1067317959" sldId="2147470103"/>
            <ac:spMk id="6" creationId="{AFECBB0A-AC75-F3C3-F64C-0AC06A98340E}"/>
          </ac:spMkLst>
        </pc:spChg>
        <pc:spChg chg="add mod">
          <ac:chgData name="Gian Mario Deluigi" userId="15cbe937-1691-401b-996f-c0b706adf9e4" providerId="ADAL" clId="{77690CF8-0D3D-4F4A-8413-C874084C4059}" dt="2023-01-19T11:37:35.526" v="13254" actId="1036"/>
          <ac:spMkLst>
            <pc:docMk/>
            <pc:sldMk cId="1067317959" sldId="2147470103"/>
            <ac:spMk id="7" creationId="{47C2A504-ABD5-F75B-2DB2-4D2F17CB9855}"/>
          </ac:spMkLst>
        </pc:spChg>
        <pc:spChg chg="add mod">
          <ac:chgData name="Gian Mario Deluigi" userId="15cbe937-1691-401b-996f-c0b706adf9e4" providerId="ADAL" clId="{77690CF8-0D3D-4F4A-8413-C874084C4059}" dt="2023-01-19T11:38:56.440" v="13310" actId="14100"/>
          <ac:spMkLst>
            <pc:docMk/>
            <pc:sldMk cId="1067317959" sldId="2147470103"/>
            <ac:spMk id="9" creationId="{70BAA420-5A32-06FD-1E03-D47F0D4EAA85}"/>
          </ac:spMkLst>
        </pc:spChg>
        <pc:spChg chg="add mod">
          <ac:chgData name="Gian Mario Deluigi" userId="15cbe937-1691-401b-996f-c0b706adf9e4" providerId="ADAL" clId="{77690CF8-0D3D-4F4A-8413-C874084C4059}" dt="2023-01-23T15:57:45.056" v="18282" actId="164"/>
          <ac:spMkLst>
            <pc:docMk/>
            <pc:sldMk cId="1067317959" sldId="2147470103"/>
            <ac:spMk id="12" creationId="{0155356B-F4DA-34CF-3F14-1AA3CB37E104}"/>
          </ac:spMkLst>
        </pc:spChg>
        <pc:spChg chg="add del">
          <ac:chgData name="Gian Mario Deluigi" userId="15cbe937-1691-401b-996f-c0b706adf9e4" providerId="ADAL" clId="{77690CF8-0D3D-4F4A-8413-C874084C4059}" dt="2023-01-20T11:12:04.826" v="15119" actId="478"/>
          <ac:spMkLst>
            <pc:docMk/>
            <pc:sldMk cId="1067317959" sldId="2147470103"/>
            <ac:spMk id="13" creationId="{1A3A8222-72D1-24A8-D313-7FCDC981817C}"/>
          </ac:spMkLst>
        </pc:spChg>
        <pc:spChg chg="mod">
          <ac:chgData name="Gian Mario Deluigi" userId="15cbe937-1691-401b-996f-c0b706adf9e4" providerId="ADAL" clId="{77690CF8-0D3D-4F4A-8413-C874084C4059}" dt="2023-01-24T14:48:55.897" v="18754" actId="20577"/>
          <ac:spMkLst>
            <pc:docMk/>
            <pc:sldMk cId="1067317959" sldId="2147470103"/>
            <ac:spMk id="14" creationId="{D1248CFF-0E46-C508-1FBC-C0894B1757D7}"/>
          </ac:spMkLst>
        </pc:spChg>
        <pc:grpChg chg="add mod">
          <ac:chgData name="Gian Mario Deluigi" userId="15cbe937-1691-401b-996f-c0b706adf9e4" providerId="ADAL" clId="{77690CF8-0D3D-4F4A-8413-C874084C4059}" dt="2023-01-23T15:57:45.056" v="18282" actId="164"/>
          <ac:grpSpMkLst>
            <pc:docMk/>
            <pc:sldMk cId="1067317959" sldId="2147470103"/>
            <ac:grpSpMk id="15" creationId="{431C83C9-99CB-3470-FBFB-34AD27ED9EEB}"/>
          </ac:grpSpMkLst>
        </pc:grpChg>
        <pc:picChg chg="mod modCrop">
          <ac:chgData name="Gian Mario Deluigi" userId="15cbe937-1691-401b-996f-c0b706adf9e4" providerId="ADAL" clId="{77690CF8-0D3D-4F4A-8413-C874084C4059}" dt="2023-01-23T15:57:45.056" v="18282" actId="164"/>
          <ac:picMkLst>
            <pc:docMk/>
            <pc:sldMk cId="1067317959" sldId="2147470103"/>
            <ac:picMk id="3" creationId="{7E74D69D-E06B-0FC2-B46F-D6F6B8CA81AB}"/>
          </ac:picMkLst>
        </pc:picChg>
        <pc:picChg chg="add del mod">
          <ac:chgData name="Gian Mario Deluigi" userId="15cbe937-1691-401b-996f-c0b706adf9e4" providerId="ADAL" clId="{77690CF8-0D3D-4F4A-8413-C874084C4059}" dt="2023-01-19T11:45:03.775" v="13326" actId="478"/>
          <ac:picMkLst>
            <pc:docMk/>
            <pc:sldMk cId="1067317959" sldId="2147470103"/>
            <ac:picMk id="11" creationId="{31FAFF6C-AB4E-445B-8B67-EC5135E9AE31}"/>
          </ac:picMkLst>
        </pc:picChg>
      </pc:sldChg>
      <pc:sldChg chg="modSp add mod ord">
        <pc:chgData name="Gian Mario Deluigi" userId="15cbe937-1691-401b-996f-c0b706adf9e4" providerId="ADAL" clId="{77690CF8-0D3D-4F4A-8413-C874084C4059}" dt="2023-01-19T12:19:08.866" v="14313" actId="20577"/>
        <pc:sldMkLst>
          <pc:docMk/>
          <pc:sldMk cId="3772541654" sldId="2147470104"/>
        </pc:sldMkLst>
        <pc:spChg chg="mod">
          <ac:chgData name="Gian Mario Deluigi" userId="15cbe937-1691-401b-996f-c0b706adf9e4" providerId="ADAL" clId="{77690CF8-0D3D-4F4A-8413-C874084C4059}" dt="2023-01-19T12:19:08.866" v="14313" actId="20577"/>
          <ac:spMkLst>
            <pc:docMk/>
            <pc:sldMk cId="3772541654" sldId="2147470104"/>
            <ac:spMk id="2" creationId="{7FCADC26-036D-E2C4-40F7-2FE0DE72A4B2}"/>
          </ac:spMkLst>
        </pc:spChg>
        <pc:spChg chg="mod">
          <ac:chgData name="Gian Mario Deluigi" userId="15cbe937-1691-401b-996f-c0b706adf9e4" providerId="ADAL" clId="{77690CF8-0D3D-4F4A-8413-C874084C4059}" dt="2023-01-19T12:02:23.685" v="13898" actId="20577"/>
          <ac:spMkLst>
            <pc:docMk/>
            <pc:sldMk cId="3772541654" sldId="2147470104"/>
            <ac:spMk id="4" creationId="{3EBD2063-65A5-804A-B884-59D11A9A2A84}"/>
          </ac:spMkLst>
        </pc:spChg>
        <pc:spChg chg="mod">
          <ac:chgData name="Gian Mario Deluigi" userId="15cbe937-1691-401b-996f-c0b706adf9e4" providerId="ADAL" clId="{77690CF8-0D3D-4F4A-8413-C874084C4059}" dt="2023-01-19T12:09:58.507" v="13959" actId="20577"/>
          <ac:spMkLst>
            <pc:docMk/>
            <pc:sldMk cId="3772541654" sldId="2147470104"/>
            <ac:spMk id="8" creationId="{5138A96C-480C-F45A-5FF9-BFAE3504ED5C}"/>
          </ac:spMkLst>
        </pc:spChg>
        <pc:picChg chg="mod modCrop">
          <ac:chgData name="Gian Mario Deluigi" userId="15cbe937-1691-401b-996f-c0b706adf9e4" providerId="ADAL" clId="{77690CF8-0D3D-4F4A-8413-C874084C4059}" dt="2023-01-19T11:56:55.421" v="13604" actId="1076"/>
          <ac:picMkLst>
            <pc:docMk/>
            <pc:sldMk cId="3772541654" sldId="2147470104"/>
            <ac:picMk id="3" creationId="{7E74D69D-E06B-0FC2-B46F-D6F6B8CA81AB}"/>
          </ac:picMkLst>
        </pc:picChg>
      </pc:sldChg>
      <pc:sldChg chg="addSp delSp modSp add del mod">
        <pc:chgData name="Gian Mario Deluigi" userId="15cbe937-1691-401b-996f-c0b706adf9e4" providerId="ADAL" clId="{77690CF8-0D3D-4F4A-8413-C874084C4059}" dt="2023-01-16T16:14:54.312" v="4595" actId="2696"/>
        <pc:sldMkLst>
          <pc:docMk/>
          <pc:sldMk cId="3315165163" sldId="2147470105"/>
        </pc:sldMkLst>
        <pc:spChg chg="add mod">
          <ac:chgData name="Gian Mario Deluigi" userId="15cbe937-1691-401b-996f-c0b706adf9e4" providerId="ADAL" clId="{77690CF8-0D3D-4F4A-8413-C874084C4059}" dt="2023-01-12T18:23:24.280" v="1657" actId="20577"/>
          <ac:spMkLst>
            <pc:docMk/>
            <pc:sldMk cId="3315165163" sldId="2147470105"/>
            <ac:spMk id="2" creationId="{ACD4FF4B-C6D2-1D6E-321D-CCEBA8EBD988}"/>
          </ac:spMkLst>
        </pc:spChg>
        <pc:spChg chg="mod">
          <ac:chgData name="Gian Mario Deluigi" userId="15cbe937-1691-401b-996f-c0b706adf9e4" providerId="ADAL" clId="{77690CF8-0D3D-4F4A-8413-C874084C4059}" dt="2023-01-12T18:20:33.625" v="1584" actId="14100"/>
          <ac:spMkLst>
            <pc:docMk/>
            <pc:sldMk cId="3315165163" sldId="2147470105"/>
            <ac:spMk id="4" creationId="{20358C4B-C26A-3370-1BCC-3C97E839CDE9}"/>
          </ac:spMkLst>
        </pc:spChg>
        <pc:spChg chg="del mod">
          <ac:chgData name="Gian Mario Deluigi" userId="15cbe937-1691-401b-996f-c0b706adf9e4" providerId="ADAL" clId="{77690CF8-0D3D-4F4A-8413-C874084C4059}" dt="2023-01-12T18:22:56.822" v="1637" actId="478"/>
          <ac:spMkLst>
            <pc:docMk/>
            <pc:sldMk cId="3315165163" sldId="2147470105"/>
            <ac:spMk id="5" creationId="{5530D0EC-61F3-8345-D3D6-187F26732FC6}"/>
          </ac:spMkLst>
        </pc:spChg>
        <pc:spChg chg="add mod">
          <ac:chgData name="Gian Mario Deluigi" userId="15cbe937-1691-401b-996f-c0b706adf9e4" providerId="ADAL" clId="{77690CF8-0D3D-4F4A-8413-C874084C4059}" dt="2023-01-12T18:22:49.432" v="1636" actId="164"/>
          <ac:spMkLst>
            <pc:docMk/>
            <pc:sldMk cId="3315165163" sldId="2147470105"/>
            <ac:spMk id="6" creationId="{2CF0527F-3BA2-8E3B-4C2A-F7F341149C91}"/>
          </ac:spMkLst>
        </pc:spChg>
        <pc:spChg chg="add mod">
          <ac:chgData name="Gian Mario Deluigi" userId="15cbe937-1691-401b-996f-c0b706adf9e4" providerId="ADAL" clId="{77690CF8-0D3D-4F4A-8413-C874084C4059}" dt="2023-01-12T18:36:25.625" v="2258" actId="14100"/>
          <ac:spMkLst>
            <pc:docMk/>
            <pc:sldMk cId="3315165163" sldId="2147470105"/>
            <ac:spMk id="7" creationId="{F56A016C-7ACA-D1A5-9B6D-53EF47D20E1B}"/>
          </ac:spMkLst>
        </pc:spChg>
        <pc:grpChg chg="add mod">
          <ac:chgData name="Gian Mario Deluigi" userId="15cbe937-1691-401b-996f-c0b706adf9e4" providerId="ADAL" clId="{77690CF8-0D3D-4F4A-8413-C874084C4059}" dt="2023-01-12T18:22:49.432" v="1636" actId="164"/>
          <ac:grpSpMkLst>
            <pc:docMk/>
            <pc:sldMk cId="3315165163" sldId="2147470105"/>
            <ac:grpSpMk id="8" creationId="{38975A17-D11F-83E2-9F0A-9B7B60D3A829}"/>
          </ac:grpSpMkLst>
        </pc:grpChg>
        <pc:picChg chg="mod">
          <ac:chgData name="Gian Mario Deluigi" userId="15cbe937-1691-401b-996f-c0b706adf9e4" providerId="ADAL" clId="{77690CF8-0D3D-4F4A-8413-C874084C4059}" dt="2023-01-12T18:35:51.150" v="2249" actId="1076"/>
          <ac:picMkLst>
            <pc:docMk/>
            <pc:sldMk cId="3315165163" sldId="2147470105"/>
            <ac:picMk id="3" creationId="{CB00DB6A-E260-B0E4-C0B2-6D414E9C16FE}"/>
          </ac:picMkLst>
        </pc:picChg>
      </pc:sldChg>
      <pc:sldChg chg="addSp delSp modSp add del mod modShow">
        <pc:chgData name="Gian Mario Deluigi" userId="15cbe937-1691-401b-996f-c0b706adf9e4" providerId="ADAL" clId="{77690CF8-0D3D-4F4A-8413-C874084C4059}" dt="2023-01-16T17:35:33.030" v="5316" actId="2696"/>
        <pc:sldMkLst>
          <pc:docMk/>
          <pc:sldMk cId="851422540" sldId="2147470106"/>
        </pc:sldMkLst>
        <pc:spChg chg="del mod">
          <ac:chgData name="Gian Mario Deluigi" userId="15cbe937-1691-401b-996f-c0b706adf9e4" providerId="ADAL" clId="{77690CF8-0D3D-4F4A-8413-C874084C4059}" dt="2023-01-12T18:28:08.871" v="2043" actId="478"/>
          <ac:spMkLst>
            <pc:docMk/>
            <pc:sldMk cId="851422540" sldId="2147470106"/>
            <ac:spMk id="2" creationId="{ACD4FF4B-C6D2-1D6E-321D-CCEBA8EBD988}"/>
          </ac:spMkLst>
        </pc:spChg>
        <pc:spChg chg="mod">
          <ac:chgData name="Gian Mario Deluigi" userId="15cbe937-1691-401b-996f-c0b706adf9e4" providerId="ADAL" clId="{77690CF8-0D3D-4F4A-8413-C874084C4059}" dt="2023-01-12T18:39:42.822" v="2418" actId="20577"/>
          <ac:spMkLst>
            <pc:docMk/>
            <pc:sldMk cId="851422540" sldId="2147470106"/>
            <ac:spMk id="4" creationId="{20358C4B-C26A-3370-1BCC-3C97E839CDE9}"/>
          </ac:spMkLst>
        </pc:spChg>
        <pc:spChg chg="mod">
          <ac:chgData name="Gian Mario Deluigi" userId="15cbe937-1691-401b-996f-c0b706adf9e4" providerId="ADAL" clId="{77690CF8-0D3D-4F4A-8413-C874084C4059}" dt="2023-01-12T18:30:40.801" v="2103" actId="14100"/>
          <ac:spMkLst>
            <pc:docMk/>
            <pc:sldMk cId="851422540" sldId="2147470106"/>
            <ac:spMk id="5" creationId="{5530D0EC-61F3-8345-D3D6-187F26732FC6}"/>
          </ac:spMkLst>
        </pc:spChg>
        <pc:spChg chg="mod">
          <ac:chgData name="Gian Mario Deluigi" userId="15cbe937-1691-401b-996f-c0b706adf9e4" providerId="ADAL" clId="{77690CF8-0D3D-4F4A-8413-C874084C4059}" dt="2023-01-12T18:36:58.602" v="2265" actId="14100"/>
          <ac:spMkLst>
            <pc:docMk/>
            <pc:sldMk cId="851422540" sldId="2147470106"/>
            <ac:spMk id="6" creationId="{2CF0527F-3BA2-8E3B-4C2A-F7F341149C91}"/>
          </ac:spMkLst>
        </pc:spChg>
        <pc:spChg chg="add mod">
          <ac:chgData name="Gian Mario Deluigi" userId="15cbe937-1691-401b-996f-c0b706adf9e4" providerId="ADAL" clId="{77690CF8-0D3D-4F4A-8413-C874084C4059}" dt="2023-01-12T18:31:54.383" v="2222" actId="20577"/>
          <ac:spMkLst>
            <pc:docMk/>
            <pc:sldMk cId="851422540" sldId="2147470106"/>
            <ac:spMk id="7" creationId="{BC69C9C4-DD32-8FB2-06CC-74AA4A2AAE87}"/>
          </ac:spMkLst>
        </pc:spChg>
        <pc:spChg chg="add mod">
          <ac:chgData name="Gian Mario Deluigi" userId="15cbe937-1691-401b-996f-c0b706adf9e4" providerId="ADAL" clId="{77690CF8-0D3D-4F4A-8413-C874084C4059}" dt="2023-01-12T18:36:53.586" v="2263" actId="14100"/>
          <ac:spMkLst>
            <pc:docMk/>
            <pc:sldMk cId="851422540" sldId="2147470106"/>
            <ac:spMk id="8" creationId="{D41B4387-A1B7-48C0-8E02-ADB2C8349121}"/>
          </ac:spMkLst>
        </pc:spChg>
        <pc:grpChg chg="add mod">
          <ac:chgData name="Gian Mario Deluigi" userId="15cbe937-1691-401b-996f-c0b706adf9e4" providerId="ADAL" clId="{77690CF8-0D3D-4F4A-8413-C874084C4059}" dt="2023-01-12T18:36:56.624" v="2264" actId="1076"/>
          <ac:grpSpMkLst>
            <pc:docMk/>
            <pc:sldMk cId="851422540" sldId="2147470106"/>
            <ac:grpSpMk id="9" creationId="{CD1B2711-928B-51D5-7878-269AE5F64958}"/>
          </ac:grpSpMkLst>
        </pc:grpChg>
        <pc:picChg chg="mod">
          <ac:chgData name="Gian Mario Deluigi" userId="15cbe937-1691-401b-996f-c0b706adf9e4" providerId="ADAL" clId="{77690CF8-0D3D-4F4A-8413-C874084C4059}" dt="2023-01-12T18:36:46.056" v="2261" actId="1076"/>
          <ac:picMkLst>
            <pc:docMk/>
            <pc:sldMk cId="851422540" sldId="2147470106"/>
            <ac:picMk id="3" creationId="{CB00DB6A-E260-B0E4-C0B2-6D414E9C16FE}"/>
          </ac:picMkLst>
        </pc:picChg>
      </pc:sldChg>
      <pc:sldChg chg="addSp delSp modSp add del mod modShow">
        <pc:chgData name="Gian Mario Deluigi" userId="15cbe937-1691-401b-996f-c0b706adf9e4" providerId="ADAL" clId="{77690CF8-0D3D-4F4A-8413-C874084C4059}" dt="2023-01-16T17:35:33.043" v="5317" actId="2696"/>
        <pc:sldMkLst>
          <pc:docMk/>
          <pc:sldMk cId="2076561475" sldId="2147470107"/>
        </pc:sldMkLst>
        <pc:spChg chg="del">
          <ac:chgData name="Gian Mario Deluigi" userId="15cbe937-1691-401b-996f-c0b706adf9e4" providerId="ADAL" clId="{77690CF8-0D3D-4F4A-8413-C874084C4059}" dt="2023-01-12T15:26:22.525" v="946" actId="478"/>
          <ac:spMkLst>
            <pc:docMk/>
            <pc:sldMk cId="2076561475" sldId="2147470107"/>
            <ac:spMk id="2" creationId="{ACD4FF4B-C6D2-1D6E-321D-CCEBA8EBD988}"/>
          </ac:spMkLst>
        </pc:spChg>
        <pc:spChg chg="mod">
          <ac:chgData name="Gian Mario Deluigi" userId="15cbe937-1691-401b-996f-c0b706adf9e4" providerId="ADAL" clId="{77690CF8-0D3D-4F4A-8413-C874084C4059}" dt="2023-01-12T18:44:43.267" v="2462" actId="20577"/>
          <ac:spMkLst>
            <pc:docMk/>
            <pc:sldMk cId="2076561475" sldId="2147470107"/>
            <ac:spMk id="4" creationId="{20358C4B-C26A-3370-1BCC-3C97E839CDE9}"/>
          </ac:spMkLst>
        </pc:spChg>
        <pc:spChg chg="del">
          <ac:chgData name="Gian Mario Deluigi" userId="15cbe937-1691-401b-996f-c0b706adf9e4" providerId="ADAL" clId="{77690CF8-0D3D-4F4A-8413-C874084C4059}" dt="2023-01-12T16:47:39.204" v="978" actId="478"/>
          <ac:spMkLst>
            <pc:docMk/>
            <pc:sldMk cId="2076561475" sldId="2147470107"/>
            <ac:spMk id="5" creationId="{5530D0EC-61F3-8345-D3D6-187F26732FC6}"/>
          </ac:spMkLst>
        </pc:spChg>
        <pc:spChg chg="mod">
          <ac:chgData name="Gian Mario Deluigi" userId="15cbe937-1691-401b-996f-c0b706adf9e4" providerId="ADAL" clId="{77690CF8-0D3D-4F4A-8413-C874084C4059}" dt="2023-01-13T16:59:58.510" v="3424" actId="206"/>
          <ac:spMkLst>
            <pc:docMk/>
            <pc:sldMk cId="2076561475" sldId="2147470107"/>
            <ac:spMk id="6" creationId="{2CF0527F-3BA2-8E3B-4C2A-F7F341149C91}"/>
          </ac:spMkLst>
        </pc:spChg>
        <pc:spChg chg="del mod">
          <ac:chgData name="Gian Mario Deluigi" userId="15cbe937-1691-401b-996f-c0b706adf9e4" providerId="ADAL" clId="{77690CF8-0D3D-4F4A-8413-C874084C4059}" dt="2023-01-12T16:51:45.196" v="1212" actId="478"/>
          <ac:spMkLst>
            <pc:docMk/>
            <pc:sldMk cId="2076561475" sldId="2147470107"/>
            <ac:spMk id="7" creationId="{BC69C9C4-DD32-8FB2-06CC-74AA4A2AAE87}"/>
          </ac:spMkLst>
        </pc:spChg>
        <pc:spChg chg="add mod">
          <ac:chgData name="Gian Mario Deluigi" userId="15cbe937-1691-401b-996f-c0b706adf9e4" providerId="ADAL" clId="{77690CF8-0D3D-4F4A-8413-C874084C4059}" dt="2023-01-13T16:59:34.208" v="3420" actId="1076"/>
          <ac:spMkLst>
            <pc:docMk/>
            <pc:sldMk cId="2076561475" sldId="2147470107"/>
            <ac:spMk id="8" creationId="{BE716EA4-A9BE-2CCD-249C-300409AA4CC0}"/>
          </ac:spMkLst>
        </pc:spChg>
        <pc:picChg chg="mod">
          <ac:chgData name="Gian Mario Deluigi" userId="15cbe937-1691-401b-996f-c0b706adf9e4" providerId="ADAL" clId="{77690CF8-0D3D-4F4A-8413-C874084C4059}" dt="2023-01-12T18:57:19.382" v="2569" actId="1076"/>
          <ac:picMkLst>
            <pc:docMk/>
            <pc:sldMk cId="2076561475" sldId="2147470107"/>
            <ac:picMk id="3" creationId="{CB00DB6A-E260-B0E4-C0B2-6D414E9C16FE}"/>
          </ac:picMkLst>
        </pc:picChg>
      </pc:sldChg>
      <pc:sldChg chg="add del">
        <pc:chgData name="Gian Mario Deluigi" userId="15cbe937-1691-401b-996f-c0b706adf9e4" providerId="ADAL" clId="{77690CF8-0D3D-4F4A-8413-C874084C4059}" dt="2023-01-12T16:47:13.312" v="970" actId="2696"/>
        <pc:sldMkLst>
          <pc:docMk/>
          <pc:sldMk cId="153172958" sldId="2147470108"/>
        </pc:sldMkLst>
      </pc:sldChg>
      <pc:sldChg chg="delSp modSp add del mod modShow">
        <pc:chgData name="Gian Mario Deluigi" userId="15cbe937-1691-401b-996f-c0b706adf9e4" providerId="ADAL" clId="{77690CF8-0D3D-4F4A-8413-C874084C4059}" dt="2023-01-16T17:35:33.060" v="5319" actId="2696"/>
        <pc:sldMkLst>
          <pc:docMk/>
          <pc:sldMk cId="184482240" sldId="2147470108"/>
        </pc:sldMkLst>
        <pc:spChg chg="mod">
          <ac:chgData name="Gian Mario Deluigi" userId="15cbe937-1691-401b-996f-c0b706adf9e4" providerId="ADAL" clId="{77690CF8-0D3D-4F4A-8413-C874084C4059}" dt="2023-01-12T18:57:03.215" v="2568" actId="1076"/>
          <ac:spMkLst>
            <pc:docMk/>
            <pc:sldMk cId="184482240" sldId="2147470108"/>
            <ac:spMk id="3" creationId="{87DB0179-3BF4-909E-3893-51560D945018}"/>
          </ac:spMkLst>
        </pc:spChg>
        <pc:spChg chg="mod">
          <ac:chgData name="Gian Mario Deluigi" userId="15cbe937-1691-401b-996f-c0b706adf9e4" providerId="ADAL" clId="{77690CF8-0D3D-4F4A-8413-C874084C4059}" dt="2023-01-12T18:56:31.303" v="2562" actId="20577"/>
          <ac:spMkLst>
            <pc:docMk/>
            <pc:sldMk cId="184482240" sldId="2147470108"/>
            <ac:spMk id="4" creationId="{20358C4B-C26A-3370-1BCC-3C97E839CDE9}"/>
          </ac:spMkLst>
        </pc:spChg>
        <pc:spChg chg="del">
          <ac:chgData name="Gian Mario Deluigi" userId="15cbe937-1691-401b-996f-c0b706adf9e4" providerId="ADAL" clId="{77690CF8-0D3D-4F4A-8413-C874084C4059}" dt="2023-01-12T18:48:26.063" v="2486" actId="478"/>
          <ac:spMkLst>
            <pc:docMk/>
            <pc:sldMk cId="184482240" sldId="2147470108"/>
            <ac:spMk id="5" creationId="{2EF78910-D709-E054-B2C4-045429191263}"/>
          </ac:spMkLst>
        </pc:spChg>
        <pc:picChg chg="mod">
          <ac:chgData name="Gian Mario Deluigi" userId="15cbe937-1691-401b-996f-c0b706adf9e4" providerId="ADAL" clId="{77690CF8-0D3D-4F4A-8413-C874084C4059}" dt="2023-01-12T18:56:59.732" v="2567" actId="14100"/>
          <ac:picMkLst>
            <pc:docMk/>
            <pc:sldMk cId="184482240" sldId="2147470108"/>
            <ac:picMk id="2" creationId="{23EE4104-F8AC-F8E8-523F-D67B4A0B4FCB}"/>
          </ac:picMkLst>
        </pc:picChg>
      </pc:sldChg>
      <pc:sldChg chg="add del">
        <pc:chgData name="Gian Mario Deluigi" userId="15cbe937-1691-401b-996f-c0b706adf9e4" providerId="ADAL" clId="{77690CF8-0D3D-4F4A-8413-C874084C4059}" dt="2023-01-12T16:58:49.709" v="1214" actId="2696"/>
        <pc:sldMkLst>
          <pc:docMk/>
          <pc:sldMk cId="2756416753" sldId="2147470108"/>
        </pc:sldMkLst>
      </pc:sldChg>
      <pc:sldChg chg="modSp add mod">
        <pc:chgData name="Gian Mario Deluigi" userId="15cbe937-1691-401b-996f-c0b706adf9e4" providerId="ADAL" clId="{77690CF8-0D3D-4F4A-8413-C874084C4059}" dt="2023-01-16T15:18:45.003" v="3429" actId="14100"/>
        <pc:sldMkLst>
          <pc:docMk/>
          <pc:sldMk cId="1345399624" sldId="2147470109"/>
        </pc:sldMkLst>
        <pc:picChg chg="mod">
          <ac:chgData name="Gian Mario Deluigi" userId="15cbe937-1691-401b-996f-c0b706adf9e4" providerId="ADAL" clId="{77690CF8-0D3D-4F4A-8413-C874084C4059}" dt="2023-01-16T15:18:45.003" v="3429" actId="14100"/>
          <ac:picMkLst>
            <pc:docMk/>
            <pc:sldMk cId="1345399624" sldId="2147470109"/>
            <ac:picMk id="3" creationId="{CB00DB6A-E260-B0E4-C0B2-6D414E9C16FE}"/>
          </ac:picMkLst>
        </pc:picChg>
      </pc:sldChg>
      <pc:sldChg chg="addSp delSp modSp mod">
        <pc:chgData name="Gian Mario Deluigi" userId="15cbe937-1691-401b-996f-c0b706adf9e4" providerId="ADAL" clId="{77690CF8-0D3D-4F4A-8413-C874084C4059}" dt="2023-01-16T18:45:22.719" v="6371" actId="478"/>
        <pc:sldMkLst>
          <pc:docMk/>
          <pc:sldMk cId="1345399624" sldId="2147470110"/>
        </pc:sldMkLst>
        <pc:spChg chg="mod">
          <ac:chgData name="Gian Mario Deluigi" userId="15cbe937-1691-401b-996f-c0b706adf9e4" providerId="ADAL" clId="{77690CF8-0D3D-4F4A-8413-C874084C4059}" dt="2023-01-16T16:07:11.425" v="4522" actId="14100"/>
          <ac:spMkLst>
            <pc:docMk/>
            <pc:sldMk cId="1345399624" sldId="2147470110"/>
            <ac:spMk id="2" creationId="{ACD4FF4B-C6D2-1D6E-321D-CCEBA8EBD988}"/>
          </ac:spMkLst>
        </pc:spChg>
        <pc:spChg chg="add mod">
          <ac:chgData name="Gian Mario Deluigi" userId="15cbe937-1691-401b-996f-c0b706adf9e4" providerId="ADAL" clId="{77690CF8-0D3D-4F4A-8413-C874084C4059}" dt="2023-01-16T16:06:56.591" v="4518" actId="1037"/>
          <ac:spMkLst>
            <pc:docMk/>
            <pc:sldMk cId="1345399624" sldId="2147470110"/>
            <ac:spMk id="5" creationId="{4BFE3AB7-4D79-DACD-4A3D-B574D7A6E69F}"/>
          </ac:spMkLst>
        </pc:spChg>
        <pc:spChg chg="mod">
          <ac:chgData name="Gian Mario Deluigi" userId="15cbe937-1691-401b-996f-c0b706adf9e4" providerId="ADAL" clId="{77690CF8-0D3D-4F4A-8413-C874084C4059}" dt="2023-01-16T15:44:51.226" v="4133" actId="14100"/>
          <ac:spMkLst>
            <pc:docMk/>
            <pc:sldMk cId="1345399624" sldId="2147470110"/>
            <ac:spMk id="6" creationId="{2CF0527F-3BA2-8E3B-4C2A-F7F341149C91}"/>
          </ac:spMkLst>
        </pc:spChg>
        <pc:spChg chg="mod">
          <ac:chgData name="Gian Mario Deluigi" userId="15cbe937-1691-401b-996f-c0b706adf9e4" providerId="ADAL" clId="{77690CF8-0D3D-4F4A-8413-C874084C4059}" dt="2023-01-16T15:44:59.518" v="4136" actId="14100"/>
          <ac:spMkLst>
            <pc:docMk/>
            <pc:sldMk cId="1345399624" sldId="2147470110"/>
            <ac:spMk id="7" creationId="{F56A016C-7ACA-D1A5-9B6D-53EF47D20E1B}"/>
          </ac:spMkLst>
        </pc:spChg>
        <pc:spChg chg="add del mod">
          <ac:chgData name="Gian Mario Deluigi" userId="15cbe937-1691-401b-996f-c0b706adf9e4" providerId="ADAL" clId="{77690CF8-0D3D-4F4A-8413-C874084C4059}" dt="2023-01-16T16:06:26.971" v="4473" actId="21"/>
          <ac:spMkLst>
            <pc:docMk/>
            <pc:sldMk cId="1345399624" sldId="2147470110"/>
            <ac:spMk id="9" creationId="{85A3B87F-C12A-AC8B-DCC1-F58A43721271}"/>
          </ac:spMkLst>
        </pc:spChg>
        <pc:spChg chg="add del mod">
          <ac:chgData name="Gian Mario Deluigi" userId="15cbe937-1691-401b-996f-c0b706adf9e4" providerId="ADAL" clId="{77690CF8-0D3D-4F4A-8413-C874084C4059}" dt="2023-01-16T16:06:24.296" v="4472" actId="478"/>
          <ac:spMkLst>
            <pc:docMk/>
            <pc:sldMk cId="1345399624" sldId="2147470110"/>
            <ac:spMk id="10" creationId="{895A59B6-5671-3CA8-442C-1D595CBB8599}"/>
          </ac:spMkLst>
        </pc:spChg>
        <pc:spChg chg="add mod">
          <ac:chgData name="Gian Mario Deluigi" userId="15cbe937-1691-401b-996f-c0b706adf9e4" providerId="ADAL" clId="{77690CF8-0D3D-4F4A-8413-C874084C4059}" dt="2023-01-16T16:06:56.591" v="4518" actId="1037"/>
          <ac:spMkLst>
            <pc:docMk/>
            <pc:sldMk cId="1345399624" sldId="2147470110"/>
            <ac:spMk id="11" creationId="{154C360F-AEA9-D54D-75D0-CDF0192E6DFA}"/>
          </ac:spMkLst>
        </pc:spChg>
        <pc:spChg chg="add mod">
          <ac:chgData name="Gian Mario Deluigi" userId="15cbe937-1691-401b-996f-c0b706adf9e4" providerId="ADAL" clId="{77690CF8-0D3D-4F4A-8413-C874084C4059}" dt="2023-01-16T16:06:56.591" v="4518" actId="1037"/>
          <ac:spMkLst>
            <pc:docMk/>
            <pc:sldMk cId="1345399624" sldId="2147470110"/>
            <ac:spMk id="12" creationId="{001DA2D9-3BA8-54D7-1078-58CC2CD46979}"/>
          </ac:spMkLst>
        </pc:spChg>
        <pc:spChg chg="add mod">
          <ac:chgData name="Gian Mario Deluigi" userId="15cbe937-1691-401b-996f-c0b706adf9e4" providerId="ADAL" clId="{77690CF8-0D3D-4F4A-8413-C874084C4059}" dt="2023-01-16T16:14:47.454" v="4594" actId="14100"/>
          <ac:spMkLst>
            <pc:docMk/>
            <pc:sldMk cId="1345399624" sldId="2147470110"/>
            <ac:spMk id="13" creationId="{9B6B8ACD-5D83-0FEA-15EE-0662FD1C2948}"/>
          </ac:spMkLst>
        </pc:spChg>
        <pc:spChg chg="add mod">
          <ac:chgData name="Gian Mario Deluigi" userId="15cbe937-1691-401b-996f-c0b706adf9e4" providerId="ADAL" clId="{77690CF8-0D3D-4F4A-8413-C874084C4059}" dt="2023-01-16T16:06:56.591" v="4518" actId="1037"/>
          <ac:spMkLst>
            <pc:docMk/>
            <pc:sldMk cId="1345399624" sldId="2147470110"/>
            <ac:spMk id="14" creationId="{25BA202C-9AC9-29C5-8D81-1BCFB7ABAF74}"/>
          </ac:spMkLst>
        </pc:spChg>
        <pc:spChg chg="add mod">
          <ac:chgData name="Gian Mario Deluigi" userId="15cbe937-1691-401b-996f-c0b706adf9e4" providerId="ADAL" clId="{77690CF8-0D3D-4F4A-8413-C874084C4059}" dt="2023-01-16T16:06:56.591" v="4518" actId="1037"/>
          <ac:spMkLst>
            <pc:docMk/>
            <pc:sldMk cId="1345399624" sldId="2147470110"/>
            <ac:spMk id="15" creationId="{0BCB4342-06D8-D172-A323-6385C82AA438}"/>
          </ac:spMkLst>
        </pc:spChg>
        <pc:spChg chg="add mod">
          <ac:chgData name="Gian Mario Deluigi" userId="15cbe937-1691-401b-996f-c0b706adf9e4" providerId="ADAL" clId="{77690CF8-0D3D-4F4A-8413-C874084C4059}" dt="2023-01-16T16:06:56.591" v="4518" actId="1037"/>
          <ac:spMkLst>
            <pc:docMk/>
            <pc:sldMk cId="1345399624" sldId="2147470110"/>
            <ac:spMk id="16" creationId="{192EEB5E-E03D-D29A-B679-A0742DC30D24}"/>
          </ac:spMkLst>
        </pc:spChg>
        <pc:spChg chg="add del mod">
          <ac:chgData name="Gian Mario Deluigi" userId="15cbe937-1691-401b-996f-c0b706adf9e4" providerId="ADAL" clId="{77690CF8-0D3D-4F4A-8413-C874084C4059}" dt="2023-01-16T18:45:20.312" v="6370" actId="478"/>
          <ac:spMkLst>
            <pc:docMk/>
            <pc:sldMk cId="1345399624" sldId="2147470110"/>
            <ac:spMk id="17" creationId="{46A3DD2F-A749-1D7C-BBB7-CA55FAAC49C0}"/>
          </ac:spMkLst>
        </pc:spChg>
        <pc:spChg chg="add del mod">
          <ac:chgData name="Gian Mario Deluigi" userId="15cbe937-1691-401b-996f-c0b706adf9e4" providerId="ADAL" clId="{77690CF8-0D3D-4F4A-8413-C874084C4059}" dt="2023-01-16T18:45:22.719" v="6371" actId="478"/>
          <ac:spMkLst>
            <pc:docMk/>
            <pc:sldMk cId="1345399624" sldId="2147470110"/>
            <ac:spMk id="18" creationId="{1EE4FBDF-AB18-993F-6E8C-1A95CC27B79C}"/>
          </ac:spMkLst>
        </pc:spChg>
        <pc:grpChg chg="mod">
          <ac:chgData name="Gian Mario Deluigi" userId="15cbe937-1691-401b-996f-c0b706adf9e4" providerId="ADAL" clId="{77690CF8-0D3D-4F4A-8413-C874084C4059}" dt="2023-01-16T16:06:56.591" v="4518" actId="1037"/>
          <ac:grpSpMkLst>
            <pc:docMk/>
            <pc:sldMk cId="1345399624" sldId="2147470110"/>
            <ac:grpSpMk id="8" creationId="{38975A17-D11F-83E2-9F0A-9B7B60D3A829}"/>
          </ac:grpSpMkLst>
        </pc:grpChg>
        <pc:picChg chg="add del mod modCrop">
          <ac:chgData name="Gian Mario Deluigi" userId="15cbe937-1691-401b-996f-c0b706adf9e4" providerId="ADAL" clId="{77690CF8-0D3D-4F4A-8413-C874084C4059}" dt="2023-01-16T18:45:16.145" v="6368" actId="478"/>
          <ac:picMkLst>
            <pc:docMk/>
            <pc:sldMk cId="1345399624" sldId="2147470110"/>
            <ac:picMk id="3" creationId="{CB00DB6A-E260-B0E4-C0B2-6D414E9C16FE}"/>
          </ac:picMkLst>
        </pc:picChg>
        <pc:picChg chg="add del mod">
          <ac:chgData name="Gian Mario Deluigi" userId="15cbe937-1691-401b-996f-c0b706adf9e4" providerId="ADAL" clId="{77690CF8-0D3D-4F4A-8413-C874084C4059}" dt="2023-01-16T16:59:40.863" v="4680" actId="478"/>
          <ac:picMkLst>
            <pc:docMk/>
            <pc:sldMk cId="1345399624" sldId="2147470110"/>
            <ac:picMk id="19" creationId="{E0976DA3-3AFD-7E37-6D0B-5ADADD6EE3AE}"/>
          </ac:picMkLst>
        </pc:picChg>
      </pc:sldChg>
      <pc:sldChg chg="addSp delSp modSp add mod">
        <pc:chgData name="Gian Mario Deluigi" userId="15cbe937-1691-401b-996f-c0b706adf9e4" providerId="ADAL" clId="{77690CF8-0D3D-4F4A-8413-C874084C4059}" dt="2023-01-16T17:26:59.221" v="5101" actId="14100"/>
        <pc:sldMkLst>
          <pc:docMk/>
          <pc:sldMk cId="1719024399" sldId="2147470111"/>
        </pc:sldMkLst>
        <pc:spChg chg="del">
          <ac:chgData name="Gian Mario Deluigi" userId="15cbe937-1691-401b-996f-c0b706adf9e4" providerId="ADAL" clId="{77690CF8-0D3D-4F4A-8413-C874084C4059}" dt="2023-01-16T16:03:35.733" v="4395" actId="478"/>
          <ac:spMkLst>
            <pc:docMk/>
            <pc:sldMk cId="1719024399" sldId="2147470111"/>
            <ac:spMk id="2" creationId="{ACD4FF4B-C6D2-1D6E-321D-CCEBA8EBD988}"/>
          </ac:spMkLst>
        </pc:spChg>
        <pc:spChg chg="del">
          <ac:chgData name="Gian Mario Deluigi" userId="15cbe937-1691-401b-996f-c0b706adf9e4" providerId="ADAL" clId="{77690CF8-0D3D-4F4A-8413-C874084C4059}" dt="2023-01-16T15:55:36.814" v="4229" actId="478"/>
          <ac:spMkLst>
            <pc:docMk/>
            <pc:sldMk cId="1719024399" sldId="2147470111"/>
            <ac:spMk id="5" creationId="{4BFE3AB7-4D79-DACD-4A3D-B574D7A6E69F}"/>
          </ac:spMkLst>
        </pc:spChg>
        <pc:spChg chg="del topLvl">
          <ac:chgData name="Gian Mario Deluigi" userId="15cbe937-1691-401b-996f-c0b706adf9e4" providerId="ADAL" clId="{77690CF8-0D3D-4F4A-8413-C874084C4059}" dt="2023-01-16T15:55:34.159" v="4227" actId="478"/>
          <ac:spMkLst>
            <pc:docMk/>
            <pc:sldMk cId="1719024399" sldId="2147470111"/>
            <ac:spMk id="6" creationId="{2CF0527F-3BA2-8E3B-4C2A-F7F341149C91}"/>
          </ac:spMkLst>
        </pc:spChg>
        <pc:spChg chg="del mod topLvl">
          <ac:chgData name="Gian Mario Deluigi" userId="15cbe937-1691-401b-996f-c0b706adf9e4" providerId="ADAL" clId="{77690CF8-0D3D-4F4A-8413-C874084C4059}" dt="2023-01-16T15:55:33.172" v="4226" actId="478"/>
          <ac:spMkLst>
            <pc:docMk/>
            <pc:sldMk cId="1719024399" sldId="2147470111"/>
            <ac:spMk id="7" creationId="{F56A016C-7ACA-D1A5-9B6D-53EF47D20E1B}"/>
          </ac:spMkLst>
        </pc:spChg>
        <pc:spChg chg="mod">
          <ac:chgData name="Gian Mario Deluigi" userId="15cbe937-1691-401b-996f-c0b706adf9e4" providerId="ADAL" clId="{77690CF8-0D3D-4F4A-8413-C874084C4059}" dt="2023-01-16T16:26:45.138" v="4666" actId="1036"/>
          <ac:spMkLst>
            <pc:docMk/>
            <pc:sldMk cId="1719024399" sldId="2147470111"/>
            <ac:spMk id="9" creationId="{85A3B87F-C12A-AC8B-DCC1-F58A43721271}"/>
          </ac:spMkLst>
        </pc:spChg>
        <pc:spChg chg="mod">
          <ac:chgData name="Gian Mario Deluigi" userId="15cbe937-1691-401b-996f-c0b706adf9e4" providerId="ADAL" clId="{77690CF8-0D3D-4F4A-8413-C874084C4059}" dt="2023-01-16T16:26:45.138" v="4666" actId="1036"/>
          <ac:spMkLst>
            <pc:docMk/>
            <pc:sldMk cId="1719024399" sldId="2147470111"/>
            <ac:spMk id="10" creationId="{895A59B6-5671-3CA8-442C-1D595CBB8599}"/>
          </ac:spMkLst>
        </pc:spChg>
        <pc:spChg chg="mod">
          <ac:chgData name="Gian Mario Deluigi" userId="15cbe937-1691-401b-996f-c0b706adf9e4" providerId="ADAL" clId="{77690CF8-0D3D-4F4A-8413-C874084C4059}" dt="2023-01-16T16:26:45.138" v="4666" actId="1036"/>
          <ac:spMkLst>
            <pc:docMk/>
            <pc:sldMk cId="1719024399" sldId="2147470111"/>
            <ac:spMk id="11" creationId="{154C360F-AEA9-D54D-75D0-CDF0192E6DFA}"/>
          </ac:spMkLst>
        </pc:spChg>
        <pc:spChg chg="del">
          <ac:chgData name="Gian Mario Deluigi" userId="15cbe937-1691-401b-996f-c0b706adf9e4" providerId="ADAL" clId="{77690CF8-0D3D-4F4A-8413-C874084C4059}" dt="2023-01-16T15:55:30.979" v="4224" actId="478"/>
          <ac:spMkLst>
            <pc:docMk/>
            <pc:sldMk cId="1719024399" sldId="2147470111"/>
            <ac:spMk id="12" creationId="{001DA2D9-3BA8-54D7-1078-58CC2CD46979}"/>
          </ac:spMkLst>
        </pc:spChg>
        <pc:spChg chg="del">
          <ac:chgData name="Gian Mario Deluigi" userId="15cbe937-1691-401b-996f-c0b706adf9e4" providerId="ADAL" clId="{77690CF8-0D3D-4F4A-8413-C874084C4059}" dt="2023-01-16T15:55:35.321" v="4228" actId="478"/>
          <ac:spMkLst>
            <pc:docMk/>
            <pc:sldMk cId="1719024399" sldId="2147470111"/>
            <ac:spMk id="13" creationId="{9B6B8ACD-5D83-0FEA-15EE-0662FD1C2948}"/>
          </ac:spMkLst>
        </pc:spChg>
        <pc:spChg chg="del">
          <ac:chgData name="Gian Mario Deluigi" userId="15cbe937-1691-401b-996f-c0b706adf9e4" providerId="ADAL" clId="{77690CF8-0D3D-4F4A-8413-C874084C4059}" dt="2023-01-16T15:55:29.614" v="4222" actId="478"/>
          <ac:spMkLst>
            <pc:docMk/>
            <pc:sldMk cId="1719024399" sldId="2147470111"/>
            <ac:spMk id="14" creationId="{25BA202C-9AC9-29C5-8D81-1BCFB7ABAF74}"/>
          </ac:spMkLst>
        </pc:spChg>
        <pc:spChg chg="mod">
          <ac:chgData name="Gian Mario Deluigi" userId="15cbe937-1691-401b-996f-c0b706adf9e4" providerId="ADAL" clId="{77690CF8-0D3D-4F4A-8413-C874084C4059}" dt="2023-01-16T17:26:59.221" v="5101" actId="14100"/>
          <ac:spMkLst>
            <pc:docMk/>
            <pc:sldMk cId="1719024399" sldId="2147470111"/>
            <ac:spMk id="15" creationId="{0BCB4342-06D8-D172-A323-6385C82AA438}"/>
          </ac:spMkLst>
        </pc:spChg>
        <pc:spChg chg="del">
          <ac:chgData name="Gian Mario Deluigi" userId="15cbe937-1691-401b-996f-c0b706adf9e4" providerId="ADAL" clId="{77690CF8-0D3D-4F4A-8413-C874084C4059}" dt="2023-01-16T15:55:30.105" v="4223" actId="478"/>
          <ac:spMkLst>
            <pc:docMk/>
            <pc:sldMk cId="1719024399" sldId="2147470111"/>
            <ac:spMk id="16" creationId="{192EEB5E-E03D-D29A-B679-A0742DC30D24}"/>
          </ac:spMkLst>
        </pc:spChg>
        <pc:spChg chg="add mod">
          <ac:chgData name="Gian Mario Deluigi" userId="15cbe937-1691-401b-996f-c0b706adf9e4" providerId="ADAL" clId="{77690CF8-0D3D-4F4A-8413-C874084C4059}" dt="2023-01-16T16:26:57.995" v="4667" actId="14100"/>
          <ac:spMkLst>
            <pc:docMk/>
            <pc:sldMk cId="1719024399" sldId="2147470111"/>
            <ac:spMk id="17" creationId="{61D81F40-EDED-6107-1087-976651B5F418}"/>
          </ac:spMkLst>
        </pc:spChg>
        <pc:spChg chg="add mod">
          <ac:chgData name="Gian Mario Deluigi" userId="15cbe937-1691-401b-996f-c0b706adf9e4" providerId="ADAL" clId="{77690CF8-0D3D-4F4A-8413-C874084C4059}" dt="2023-01-16T16:26:45.138" v="4666" actId="1036"/>
          <ac:spMkLst>
            <pc:docMk/>
            <pc:sldMk cId="1719024399" sldId="2147470111"/>
            <ac:spMk id="19" creationId="{676712CC-F99B-F8CE-316F-0E55B5B17C15}"/>
          </ac:spMkLst>
        </pc:spChg>
        <pc:grpChg chg="del">
          <ac:chgData name="Gian Mario Deluigi" userId="15cbe937-1691-401b-996f-c0b706adf9e4" providerId="ADAL" clId="{77690CF8-0D3D-4F4A-8413-C874084C4059}" dt="2023-01-16T15:55:33.172" v="4226" actId="478"/>
          <ac:grpSpMkLst>
            <pc:docMk/>
            <pc:sldMk cId="1719024399" sldId="2147470111"/>
            <ac:grpSpMk id="8" creationId="{38975A17-D11F-83E2-9F0A-9B7B60D3A829}"/>
          </ac:grpSpMkLst>
        </pc:grpChg>
        <pc:picChg chg="del mod modCrop">
          <ac:chgData name="Gian Mario Deluigi" userId="15cbe937-1691-401b-996f-c0b706adf9e4" providerId="ADAL" clId="{77690CF8-0D3D-4F4A-8413-C874084C4059}" dt="2023-01-16T16:10:40.751" v="4526" actId="478"/>
          <ac:picMkLst>
            <pc:docMk/>
            <pc:sldMk cId="1719024399" sldId="2147470111"/>
            <ac:picMk id="3" creationId="{CB00DB6A-E260-B0E4-C0B2-6D414E9C16FE}"/>
          </ac:picMkLst>
        </pc:picChg>
        <pc:picChg chg="add mod">
          <ac:chgData name="Gian Mario Deluigi" userId="15cbe937-1691-401b-996f-c0b706adf9e4" providerId="ADAL" clId="{77690CF8-0D3D-4F4A-8413-C874084C4059}" dt="2023-01-16T16:26:45.138" v="4666" actId="1036"/>
          <ac:picMkLst>
            <pc:docMk/>
            <pc:sldMk cId="1719024399" sldId="2147470111"/>
            <ac:picMk id="18" creationId="{1E68C62B-4714-110C-531B-E7B18E370CC0}"/>
          </ac:picMkLst>
        </pc:picChg>
      </pc:sldChg>
      <pc:sldChg chg="addSp delSp modSp add mod">
        <pc:chgData name="Gian Mario Deluigi" userId="15cbe937-1691-401b-996f-c0b706adf9e4" providerId="ADAL" clId="{77690CF8-0D3D-4F4A-8413-C874084C4059}" dt="2023-01-16T17:26:32.139" v="5089" actId="20577"/>
        <pc:sldMkLst>
          <pc:docMk/>
          <pc:sldMk cId="2858193519" sldId="2147470112"/>
        </pc:sldMkLst>
        <pc:spChg chg="mod">
          <ac:chgData name="Gian Mario Deluigi" userId="15cbe937-1691-401b-996f-c0b706adf9e4" providerId="ADAL" clId="{77690CF8-0D3D-4F4A-8413-C874084C4059}" dt="2023-01-16T17:26:32.139" v="5089" actId="20577"/>
          <ac:spMkLst>
            <pc:docMk/>
            <pc:sldMk cId="2858193519" sldId="2147470112"/>
            <ac:spMk id="4" creationId="{20358C4B-C26A-3370-1BCC-3C97E839CDE9}"/>
          </ac:spMkLst>
        </pc:spChg>
        <pc:spChg chg="mod">
          <ac:chgData name="Gian Mario Deluigi" userId="15cbe937-1691-401b-996f-c0b706adf9e4" providerId="ADAL" clId="{77690CF8-0D3D-4F4A-8413-C874084C4059}" dt="2023-01-16T17:08:28.605" v="5013" actId="1076"/>
          <ac:spMkLst>
            <pc:docMk/>
            <pc:sldMk cId="2858193519" sldId="2147470112"/>
            <ac:spMk id="9" creationId="{85A3B87F-C12A-AC8B-DCC1-F58A43721271}"/>
          </ac:spMkLst>
        </pc:spChg>
        <pc:spChg chg="del">
          <ac:chgData name="Gian Mario Deluigi" userId="15cbe937-1691-401b-996f-c0b706adf9e4" providerId="ADAL" clId="{77690CF8-0D3D-4F4A-8413-C874084C4059}" dt="2023-01-16T17:05:20.889" v="4681" actId="478"/>
          <ac:spMkLst>
            <pc:docMk/>
            <pc:sldMk cId="2858193519" sldId="2147470112"/>
            <ac:spMk id="10" creationId="{895A59B6-5671-3CA8-442C-1D595CBB8599}"/>
          </ac:spMkLst>
        </pc:spChg>
        <pc:spChg chg="mod">
          <ac:chgData name="Gian Mario Deluigi" userId="15cbe937-1691-401b-996f-c0b706adf9e4" providerId="ADAL" clId="{77690CF8-0D3D-4F4A-8413-C874084C4059}" dt="2023-01-16T17:07:01.495" v="4853" actId="14100"/>
          <ac:spMkLst>
            <pc:docMk/>
            <pc:sldMk cId="2858193519" sldId="2147470112"/>
            <ac:spMk id="11" creationId="{154C360F-AEA9-D54D-75D0-CDF0192E6DFA}"/>
          </ac:spMkLst>
        </pc:spChg>
        <pc:spChg chg="del">
          <ac:chgData name="Gian Mario Deluigi" userId="15cbe937-1691-401b-996f-c0b706adf9e4" providerId="ADAL" clId="{77690CF8-0D3D-4F4A-8413-C874084C4059}" dt="2023-01-16T17:07:18.698" v="4887" actId="478"/>
          <ac:spMkLst>
            <pc:docMk/>
            <pc:sldMk cId="2858193519" sldId="2147470112"/>
            <ac:spMk id="15" creationId="{0BCB4342-06D8-D172-A323-6385C82AA438}"/>
          </ac:spMkLst>
        </pc:spChg>
        <pc:spChg chg="mod">
          <ac:chgData name="Gian Mario Deluigi" userId="15cbe937-1691-401b-996f-c0b706adf9e4" providerId="ADAL" clId="{77690CF8-0D3D-4F4A-8413-C874084C4059}" dt="2023-01-16T17:06:52.240" v="4851" actId="1076"/>
          <ac:spMkLst>
            <pc:docMk/>
            <pc:sldMk cId="2858193519" sldId="2147470112"/>
            <ac:spMk id="17" creationId="{61D81F40-EDED-6107-1087-976651B5F418}"/>
          </ac:spMkLst>
        </pc:spChg>
        <pc:spChg chg="mod">
          <ac:chgData name="Gian Mario Deluigi" userId="15cbe937-1691-401b-996f-c0b706adf9e4" providerId="ADAL" clId="{77690CF8-0D3D-4F4A-8413-C874084C4059}" dt="2023-01-16T17:05:50.821" v="4689" actId="14100"/>
          <ac:spMkLst>
            <pc:docMk/>
            <pc:sldMk cId="2858193519" sldId="2147470112"/>
            <ac:spMk id="19" creationId="{676712CC-F99B-F8CE-316F-0E55B5B17C15}"/>
          </ac:spMkLst>
        </pc:spChg>
        <pc:picChg chg="add mod">
          <ac:chgData name="Gian Mario Deluigi" userId="15cbe937-1691-401b-996f-c0b706adf9e4" providerId="ADAL" clId="{77690CF8-0D3D-4F4A-8413-C874084C4059}" dt="2023-01-16T17:05:37.960" v="4685" actId="167"/>
          <ac:picMkLst>
            <pc:docMk/>
            <pc:sldMk cId="2858193519" sldId="2147470112"/>
            <ac:picMk id="2" creationId="{0F00AF3F-247B-F3EC-B725-B8191CC4B7E0}"/>
          </ac:picMkLst>
        </pc:picChg>
        <pc:picChg chg="mod">
          <ac:chgData name="Gian Mario Deluigi" userId="15cbe937-1691-401b-996f-c0b706adf9e4" providerId="ADAL" clId="{77690CF8-0D3D-4F4A-8413-C874084C4059}" dt="2023-01-16T17:05:27.926" v="4683" actId="1076"/>
          <ac:picMkLst>
            <pc:docMk/>
            <pc:sldMk cId="2858193519" sldId="2147470112"/>
            <ac:picMk id="18" creationId="{1E68C62B-4714-110C-531B-E7B18E370CC0}"/>
          </ac:picMkLst>
        </pc:picChg>
      </pc:sldChg>
      <pc:sldChg chg="addSp delSp modSp add mod ord">
        <pc:chgData name="Gian Mario Deluigi" userId="15cbe937-1691-401b-996f-c0b706adf9e4" providerId="ADAL" clId="{77690CF8-0D3D-4F4A-8413-C874084C4059}" dt="2023-01-16T17:33:33.939" v="5315" actId="1076"/>
        <pc:sldMkLst>
          <pc:docMk/>
          <pc:sldMk cId="1905998065" sldId="2147470113"/>
        </pc:sldMkLst>
        <pc:spChg chg="mod">
          <ac:chgData name="Gian Mario Deluigi" userId="15cbe937-1691-401b-996f-c0b706adf9e4" providerId="ADAL" clId="{77690CF8-0D3D-4F4A-8413-C874084C4059}" dt="2023-01-16T17:31:59.062" v="5172" actId="20577"/>
          <ac:spMkLst>
            <pc:docMk/>
            <pc:sldMk cId="1905998065" sldId="2147470113"/>
            <ac:spMk id="4" creationId="{20358C4B-C26A-3370-1BCC-3C97E839CDE9}"/>
          </ac:spMkLst>
        </pc:spChg>
        <pc:spChg chg="mod">
          <ac:chgData name="Gian Mario Deluigi" userId="15cbe937-1691-401b-996f-c0b706adf9e4" providerId="ADAL" clId="{77690CF8-0D3D-4F4A-8413-C874084C4059}" dt="2023-01-16T17:33:33.939" v="5315" actId="1076"/>
          <ac:spMkLst>
            <pc:docMk/>
            <pc:sldMk cId="1905998065" sldId="2147470113"/>
            <ac:spMk id="9" creationId="{85A3B87F-C12A-AC8B-DCC1-F58A43721271}"/>
          </ac:spMkLst>
        </pc:spChg>
        <pc:spChg chg="mod">
          <ac:chgData name="Gian Mario Deluigi" userId="15cbe937-1691-401b-996f-c0b706adf9e4" providerId="ADAL" clId="{77690CF8-0D3D-4F4A-8413-C874084C4059}" dt="2023-01-16T17:33:25.664" v="5313" actId="14100"/>
          <ac:spMkLst>
            <pc:docMk/>
            <pc:sldMk cId="1905998065" sldId="2147470113"/>
            <ac:spMk id="11" creationId="{154C360F-AEA9-D54D-75D0-CDF0192E6DFA}"/>
          </ac:spMkLst>
        </pc:spChg>
        <pc:spChg chg="del mod">
          <ac:chgData name="Gian Mario Deluigi" userId="15cbe937-1691-401b-996f-c0b706adf9e4" providerId="ADAL" clId="{77690CF8-0D3D-4F4A-8413-C874084C4059}" dt="2023-01-16T17:30:49.832" v="5104" actId="478"/>
          <ac:spMkLst>
            <pc:docMk/>
            <pc:sldMk cId="1905998065" sldId="2147470113"/>
            <ac:spMk id="17" creationId="{61D81F40-EDED-6107-1087-976651B5F418}"/>
          </ac:spMkLst>
        </pc:spChg>
        <pc:spChg chg="del mod">
          <ac:chgData name="Gian Mario Deluigi" userId="15cbe937-1691-401b-996f-c0b706adf9e4" providerId="ADAL" clId="{77690CF8-0D3D-4F4A-8413-C874084C4059}" dt="2023-01-16T17:33:19.142" v="5310" actId="478"/>
          <ac:spMkLst>
            <pc:docMk/>
            <pc:sldMk cId="1905998065" sldId="2147470113"/>
            <ac:spMk id="19" creationId="{676712CC-F99B-F8CE-316F-0E55B5B17C15}"/>
          </ac:spMkLst>
        </pc:spChg>
        <pc:picChg chg="del">
          <ac:chgData name="Gian Mario Deluigi" userId="15cbe937-1691-401b-996f-c0b706adf9e4" providerId="ADAL" clId="{77690CF8-0D3D-4F4A-8413-C874084C4059}" dt="2023-01-16T17:24:48.120" v="5031" actId="478"/>
          <ac:picMkLst>
            <pc:docMk/>
            <pc:sldMk cId="1905998065" sldId="2147470113"/>
            <ac:picMk id="2" creationId="{0F00AF3F-247B-F3EC-B725-B8191CC4B7E0}"/>
          </ac:picMkLst>
        </pc:picChg>
        <pc:picChg chg="add del mod">
          <ac:chgData name="Gian Mario Deluigi" userId="15cbe937-1691-401b-996f-c0b706adf9e4" providerId="ADAL" clId="{77690CF8-0D3D-4F4A-8413-C874084C4059}" dt="2023-01-16T17:24:59.531" v="5034" actId="478"/>
          <ac:picMkLst>
            <pc:docMk/>
            <pc:sldMk cId="1905998065" sldId="2147470113"/>
            <ac:picMk id="3" creationId="{967E065E-3E0D-C1AE-0914-DCC5D6A88D5D}"/>
          </ac:picMkLst>
        </pc:picChg>
        <pc:picChg chg="add mod">
          <ac:chgData name="Gian Mario Deluigi" userId="15cbe937-1691-401b-996f-c0b706adf9e4" providerId="ADAL" clId="{77690CF8-0D3D-4F4A-8413-C874084C4059}" dt="2023-01-16T17:33:12.300" v="5308" actId="167"/>
          <ac:picMkLst>
            <pc:docMk/>
            <pc:sldMk cId="1905998065" sldId="2147470113"/>
            <ac:picMk id="5" creationId="{3070085A-7555-5975-6161-768D5272BAF0}"/>
          </ac:picMkLst>
        </pc:picChg>
        <pc:picChg chg="del">
          <ac:chgData name="Gian Mario Deluigi" userId="15cbe937-1691-401b-996f-c0b706adf9e4" providerId="ADAL" clId="{77690CF8-0D3D-4F4A-8413-C874084C4059}" dt="2023-01-16T17:24:49.517" v="5032" actId="478"/>
          <ac:picMkLst>
            <pc:docMk/>
            <pc:sldMk cId="1905998065" sldId="2147470113"/>
            <ac:picMk id="18" creationId="{1E68C62B-4714-110C-531B-E7B18E370CC0}"/>
          </ac:picMkLst>
        </pc:picChg>
      </pc:sldChg>
      <pc:sldChg chg="addSp delSp modSp add mod">
        <pc:chgData name="Gian Mario Deluigi" userId="15cbe937-1691-401b-996f-c0b706adf9e4" providerId="ADAL" clId="{77690CF8-0D3D-4F4A-8413-C874084C4059}" dt="2023-01-16T18:37:24.905" v="6334" actId="20577"/>
        <pc:sldMkLst>
          <pc:docMk/>
          <pc:sldMk cId="3534874878" sldId="2147470114"/>
        </pc:sldMkLst>
        <pc:spChg chg="mod">
          <ac:chgData name="Gian Mario Deluigi" userId="15cbe937-1691-401b-996f-c0b706adf9e4" providerId="ADAL" clId="{77690CF8-0D3D-4F4A-8413-C874084C4059}" dt="2023-01-16T18:36:25.350" v="6311" actId="20577"/>
          <ac:spMkLst>
            <pc:docMk/>
            <pc:sldMk cId="3534874878" sldId="2147470114"/>
            <ac:spMk id="4" creationId="{20358C4B-C26A-3370-1BCC-3C97E839CDE9}"/>
          </ac:spMkLst>
        </pc:spChg>
        <pc:spChg chg="add mod">
          <ac:chgData name="Gian Mario Deluigi" userId="15cbe937-1691-401b-996f-c0b706adf9e4" providerId="ADAL" clId="{77690CF8-0D3D-4F4A-8413-C874084C4059}" dt="2023-01-16T18:30:57.534" v="5979" actId="14100"/>
          <ac:spMkLst>
            <pc:docMk/>
            <pc:sldMk cId="3534874878" sldId="2147470114"/>
            <ac:spMk id="5" creationId="{2019E6E8-90B8-DB4D-C06E-BCB2BB7292D5}"/>
          </ac:spMkLst>
        </pc:spChg>
        <pc:spChg chg="mod">
          <ac:chgData name="Gian Mario Deluigi" userId="15cbe937-1691-401b-996f-c0b706adf9e4" providerId="ADAL" clId="{77690CF8-0D3D-4F4A-8413-C874084C4059}" dt="2023-01-16T18:37:24.905" v="6334" actId="20577"/>
          <ac:spMkLst>
            <pc:docMk/>
            <pc:sldMk cId="3534874878" sldId="2147470114"/>
            <ac:spMk id="9" creationId="{85A3B87F-C12A-AC8B-DCC1-F58A43721271}"/>
          </ac:spMkLst>
        </pc:spChg>
        <pc:spChg chg="del">
          <ac:chgData name="Gian Mario Deluigi" userId="15cbe937-1691-401b-996f-c0b706adf9e4" providerId="ADAL" clId="{77690CF8-0D3D-4F4A-8413-C874084C4059}" dt="2023-01-16T18:27:51.498" v="5772" actId="478"/>
          <ac:spMkLst>
            <pc:docMk/>
            <pc:sldMk cId="3534874878" sldId="2147470114"/>
            <ac:spMk id="11" creationId="{154C360F-AEA9-D54D-75D0-CDF0192E6DFA}"/>
          </ac:spMkLst>
        </pc:spChg>
        <pc:spChg chg="mod">
          <ac:chgData name="Gian Mario Deluigi" userId="15cbe937-1691-401b-996f-c0b706adf9e4" providerId="ADAL" clId="{77690CF8-0D3D-4F4A-8413-C874084C4059}" dt="2023-01-16T18:37:21.777" v="6332" actId="20577"/>
          <ac:spMkLst>
            <pc:docMk/>
            <pc:sldMk cId="3534874878" sldId="2147470114"/>
            <ac:spMk id="17" creationId="{61D81F40-EDED-6107-1087-976651B5F418}"/>
          </ac:spMkLst>
        </pc:spChg>
        <pc:spChg chg="mod">
          <ac:chgData name="Gian Mario Deluigi" userId="15cbe937-1691-401b-996f-c0b706adf9e4" providerId="ADAL" clId="{77690CF8-0D3D-4F4A-8413-C874084C4059}" dt="2023-01-16T18:29:25.569" v="5916" actId="14100"/>
          <ac:spMkLst>
            <pc:docMk/>
            <pc:sldMk cId="3534874878" sldId="2147470114"/>
            <ac:spMk id="19" creationId="{676712CC-F99B-F8CE-316F-0E55B5B17C15}"/>
          </ac:spMkLst>
        </pc:spChg>
        <pc:picChg chg="mod">
          <ac:chgData name="Gian Mario Deluigi" userId="15cbe937-1691-401b-996f-c0b706adf9e4" providerId="ADAL" clId="{77690CF8-0D3D-4F4A-8413-C874084C4059}" dt="2023-01-16T18:29:17.528" v="5913" actId="1076"/>
          <ac:picMkLst>
            <pc:docMk/>
            <pc:sldMk cId="3534874878" sldId="2147470114"/>
            <ac:picMk id="2" creationId="{0F00AF3F-247B-F3EC-B725-B8191CC4B7E0}"/>
          </ac:picMkLst>
        </pc:picChg>
        <pc:picChg chg="add mod modCrop">
          <ac:chgData name="Gian Mario Deluigi" userId="15cbe937-1691-401b-996f-c0b706adf9e4" providerId="ADAL" clId="{77690CF8-0D3D-4F4A-8413-C874084C4059}" dt="2023-01-16T18:30:43.974" v="5973" actId="167"/>
          <ac:picMkLst>
            <pc:docMk/>
            <pc:sldMk cId="3534874878" sldId="2147470114"/>
            <ac:picMk id="3" creationId="{7E135744-B2AF-D413-21D8-AC6190C58E73}"/>
          </ac:picMkLst>
        </pc:picChg>
        <pc:picChg chg="del">
          <ac:chgData name="Gian Mario Deluigi" userId="15cbe937-1691-401b-996f-c0b706adf9e4" providerId="ADAL" clId="{77690CF8-0D3D-4F4A-8413-C874084C4059}" dt="2023-01-16T18:27:48.886" v="5771" actId="478"/>
          <ac:picMkLst>
            <pc:docMk/>
            <pc:sldMk cId="3534874878" sldId="2147470114"/>
            <ac:picMk id="18" creationId="{1E68C62B-4714-110C-531B-E7B18E370CC0}"/>
          </ac:picMkLst>
        </pc:picChg>
      </pc:sldChg>
      <pc:sldChg chg="addSp delSp modSp add mod ord">
        <pc:chgData name="Gian Mario Deluigi" userId="15cbe937-1691-401b-996f-c0b706adf9e4" providerId="ADAL" clId="{77690CF8-0D3D-4F4A-8413-C874084C4059}" dt="2023-01-20T10:59:13.692" v="15079" actId="14100"/>
        <pc:sldMkLst>
          <pc:docMk/>
          <pc:sldMk cId="136104262" sldId="2147470115"/>
        </pc:sldMkLst>
        <pc:spChg chg="add del mod">
          <ac:chgData name="Gian Mario Deluigi" userId="15cbe937-1691-401b-996f-c0b706adf9e4" providerId="ADAL" clId="{77690CF8-0D3D-4F4A-8413-C874084C4059}" dt="2023-01-17T16:34:33.500" v="10612" actId="478"/>
          <ac:spMkLst>
            <pc:docMk/>
            <pc:sldMk cId="136104262" sldId="2147470115"/>
            <ac:spMk id="2" creationId="{69A902F4-D565-CFBE-E7C5-8912B7FF17B8}"/>
          </ac:spMkLst>
        </pc:spChg>
        <pc:spChg chg="add del mod">
          <ac:chgData name="Gian Mario Deluigi" userId="15cbe937-1691-401b-996f-c0b706adf9e4" providerId="ADAL" clId="{77690CF8-0D3D-4F4A-8413-C874084C4059}" dt="2023-01-17T12:26:34.982" v="10453"/>
          <ac:spMkLst>
            <pc:docMk/>
            <pc:sldMk cId="136104262" sldId="2147470115"/>
            <ac:spMk id="3" creationId="{096A04F5-6F7F-CBC8-F03D-394BF40B38F3}"/>
          </ac:spMkLst>
        </pc:spChg>
        <pc:spChg chg="mod">
          <ac:chgData name="Gian Mario Deluigi" userId="15cbe937-1691-401b-996f-c0b706adf9e4" providerId="ADAL" clId="{77690CF8-0D3D-4F4A-8413-C874084C4059}" dt="2023-01-18T17:19:47.261" v="12058" actId="20577"/>
          <ac:spMkLst>
            <pc:docMk/>
            <pc:sldMk cId="136104262" sldId="2147470115"/>
            <ac:spMk id="4" creationId="{20358C4B-C26A-3370-1BCC-3C97E839CDE9}"/>
          </ac:spMkLst>
        </pc:spChg>
        <pc:spChg chg="add del mod">
          <ac:chgData name="Gian Mario Deluigi" userId="15cbe937-1691-401b-996f-c0b706adf9e4" providerId="ADAL" clId="{77690CF8-0D3D-4F4A-8413-C874084C4059}" dt="2023-01-17T16:34:32.385" v="10611" actId="478"/>
          <ac:spMkLst>
            <pc:docMk/>
            <pc:sldMk cId="136104262" sldId="2147470115"/>
            <ac:spMk id="5" creationId="{89F3523F-B154-17DB-D0DC-DEADA21E7C9E}"/>
          </ac:spMkLst>
        </pc:spChg>
        <pc:spChg chg="add del mod">
          <ac:chgData name="Gian Mario Deluigi" userId="15cbe937-1691-401b-996f-c0b706adf9e4" providerId="ADAL" clId="{77690CF8-0D3D-4F4A-8413-C874084C4059}" dt="2023-01-19T18:08:24.541" v="14705" actId="478"/>
          <ac:spMkLst>
            <pc:docMk/>
            <pc:sldMk cId="136104262" sldId="2147470115"/>
            <ac:spMk id="6" creationId="{35BC787B-1BAC-A4C7-BF65-1E65005FC1B7}"/>
          </ac:spMkLst>
        </pc:spChg>
        <pc:spChg chg="add mod">
          <ac:chgData name="Gian Mario Deluigi" userId="15cbe937-1691-401b-996f-c0b706adf9e4" providerId="ADAL" clId="{77690CF8-0D3D-4F4A-8413-C874084C4059}" dt="2023-01-20T10:59:13.692" v="15079" actId="14100"/>
          <ac:spMkLst>
            <pc:docMk/>
            <pc:sldMk cId="136104262" sldId="2147470115"/>
            <ac:spMk id="7" creationId="{E61AAAF3-5CBE-7D90-6A52-E40AFECD43DF}"/>
          </ac:spMkLst>
        </pc:spChg>
        <pc:spChg chg="add mod">
          <ac:chgData name="Gian Mario Deluigi" userId="15cbe937-1691-401b-996f-c0b706adf9e4" providerId="ADAL" clId="{77690CF8-0D3D-4F4A-8413-C874084C4059}" dt="2023-01-20T10:58:58.767" v="15075" actId="20577"/>
          <ac:spMkLst>
            <pc:docMk/>
            <pc:sldMk cId="136104262" sldId="2147470115"/>
            <ac:spMk id="8" creationId="{8AE262A7-4F3A-1DF0-631D-E40873050078}"/>
          </ac:spMkLst>
        </pc:spChg>
        <pc:picChg chg="add del mod">
          <ac:chgData name="Gian Mario Deluigi" userId="15cbe937-1691-401b-996f-c0b706adf9e4" providerId="ADAL" clId="{77690CF8-0D3D-4F4A-8413-C874084C4059}" dt="2023-01-19T18:08:32.303" v="14706" actId="478"/>
          <ac:picMkLst>
            <pc:docMk/>
            <pc:sldMk cId="136104262" sldId="2147470115"/>
            <ac:picMk id="2" creationId="{7B51D909-A865-A2BD-7EAF-8442FE207AC4}"/>
          </ac:picMkLst>
        </pc:picChg>
        <pc:picChg chg="add mod">
          <ac:chgData name="Gian Mario Deluigi" userId="15cbe937-1691-401b-996f-c0b706adf9e4" providerId="ADAL" clId="{77690CF8-0D3D-4F4A-8413-C874084C4059}" dt="2023-01-19T19:00:21.021" v="14928" actId="1076"/>
          <ac:picMkLst>
            <pc:docMk/>
            <pc:sldMk cId="136104262" sldId="2147470115"/>
            <ac:picMk id="3" creationId="{3EA4D247-E524-C4D7-AD8D-81C697654DCA}"/>
          </ac:picMkLst>
        </pc:picChg>
        <pc:picChg chg="add del mod">
          <ac:chgData name="Gian Mario Deluigi" userId="15cbe937-1691-401b-996f-c0b706adf9e4" providerId="ADAL" clId="{77690CF8-0D3D-4F4A-8413-C874084C4059}" dt="2023-01-19T18:08:22.599" v="14704" actId="478"/>
          <ac:picMkLst>
            <pc:docMk/>
            <pc:sldMk cId="136104262" sldId="2147470115"/>
            <ac:picMk id="1026" creationId="{90F4D2F1-B409-97A2-F290-96A2704F3E1C}"/>
          </ac:picMkLst>
        </pc:picChg>
      </pc:sldChg>
      <pc:sldChg chg="addSp delSp modSp add mod">
        <pc:chgData name="Gian Mario Deluigi" userId="15cbe937-1691-401b-996f-c0b706adf9e4" providerId="ADAL" clId="{77690CF8-0D3D-4F4A-8413-C874084C4059}" dt="2023-01-23T17:30:41.900" v="18351" actId="20577"/>
        <pc:sldMkLst>
          <pc:docMk/>
          <pc:sldMk cId="3054674629" sldId="2147470116"/>
        </pc:sldMkLst>
        <pc:spChg chg="mod">
          <ac:chgData name="Gian Mario Deluigi" userId="15cbe937-1691-401b-996f-c0b706adf9e4" providerId="ADAL" clId="{77690CF8-0D3D-4F4A-8413-C874084C4059}" dt="2023-01-19T18:48:51.939" v="14926" actId="1076"/>
          <ac:spMkLst>
            <pc:docMk/>
            <pc:sldMk cId="3054674629" sldId="2147470116"/>
            <ac:spMk id="2" creationId="{69A902F4-D565-CFBE-E7C5-8912B7FF17B8}"/>
          </ac:spMkLst>
        </pc:spChg>
        <pc:spChg chg="add del mod">
          <ac:chgData name="Gian Mario Deluigi" userId="15cbe937-1691-401b-996f-c0b706adf9e4" providerId="ADAL" clId="{77690CF8-0D3D-4F4A-8413-C874084C4059}" dt="2023-01-17T16:37:04.196" v="10625" actId="478"/>
          <ac:spMkLst>
            <pc:docMk/>
            <pc:sldMk cId="3054674629" sldId="2147470116"/>
            <ac:spMk id="3" creationId="{431C13D6-5988-86B1-98BA-E59947B261CA}"/>
          </ac:spMkLst>
        </pc:spChg>
        <pc:spChg chg="add del mod">
          <ac:chgData name="Gian Mario Deluigi" userId="15cbe937-1691-401b-996f-c0b706adf9e4" providerId="ADAL" clId="{77690CF8-0D3D-4F4A-8413-C874084C4059}" dt="2023-01-18T15:51:43.564" v="11736"/>
          <ac:spMkLst>
            <pc:docMk/>
            <pc:sldMk cId="3054674629" sldId="2147470116"/>
            <ac:spMk id="3" creationId="{80AEDD48-26F2-AA32-FEFA-61C3C68D7E61}"/>
          </ac:spMkLst>
        </pc:spChg>
        <pc:spChg chg="mod">
          <ac:chgData name="Gian Mario Deluigi" userId="15cbe937-1691-401b-996f-c0b706adf9e4" providerId="ADAL" clId="{77690CF8-0D3D-4F4A-8413-C874084C4059}" dt="2023-01-23T17:30:41.900" v="18351" actId="20577"/>
          <ac:spMkLst>
            <pc:docMk/>
            <pc:sldMk cId="3054674629" sldId="2147470116"/>
            <ac:spMk id="4" creationId="{20358C4B-C26A-3370-1BCC-3C97E839CDE9}"/>
          </ac:spMkLst>
        </pc:spChg>
        <pc:spChg chg="del mod">
          <ac:chgData name="Gian Mario Deluigi" userId="15cbe937-1691-401b-996f-c0b706adf9e4" providerId="ADAL" clId="{77690CF8-0D3D-4F4A-8413-C874084C4059}" dt="2023-01-18T15:51:48.194" v="11737" actId="478"/>
          <ac:spMkLst>
            <pc:docMk/>
            <pc:sldMk cId="3054674629" sldId="2147470116"/>
            <ac:spMk id="5" creationId="{89F3523F-B154-17DB-D0DC-DEADA21E7C9E}"/>
          </ac:spMkLst>
        </pc:spChg>
        <pc:spChg chg="add del mod">
          <ac:chgData name="Gian Mario Deluigi" userId="15cbe937-1691-401b-996f-c0b706adf9e4" providerId="ADAL" clId="{77690CF8-0D3D-4F4A-8413-C874084C4059}" dt="2023-01-18T16:04:32.619" v="11804" actId="21"/>
          <ac:spMkLst>
            <pc:docMk/>
            <pc:sldMk cId="3054674629" sldId="2147470116"/>
            <ac:spMk id="8" creationId="{21C865C8-26FA-E082-46CD-2EF896E58FE5}"/>
          </ac:spMkLst>
        </pc:spChg>
        <pc:spChg chg="add mod">
          <ac:chgData name="Gian Mario Deluigi" userId="15cbe937-1691-401b-996f-c0b706adf9e4" providerId="ADAL" clId="{77690CF8-0D3D-4F4A-8413-C874084C4059}" dt="2023-01-23T15:06:01.646" v="18049" actId="1076"/>
          <ac:spMkLst>
            <pc:docMk/>
            <pc:sldMk cId="3054674629" sldId="2147470116"/>
            <ac:spMk id="11" creationId="{63CFD38C-58B2-2C58-1CF3-2AD69AFEF54A}"/>
          </ac:spMkLst>
        </pc:spChg>
        <pc:spChg chg="add del mod">
          <ac:chgData name="Gian Mario Deluigi" userId="15cbe937-1691-401b-996f-c0b706adf9e4" providerId="ADAL" clId="{77690CF8-0D3D-4F4A-8413-C874084C4059}" dt="2023-01-23T15:06:26.024" v="18055" actId="21"/>
          <ac:spMkLst>
            <pc:docMk/>
            <pc:sldMk cId="3054674629" sldId="2147470116"/>
            <ac:spMk id="12" creationId="{560B6C78-2C90-BED8-CB6E-4CB55D7361E1}"/>
          </ac:spMkLst>
        </pc:spChg>
        <pc:picChg chg="add del mod modCrop">
          <ac:chgData name="Gian Mario Deluigi" userId="15cbe937-1691-401b-996f-c0b706adf9e4" providerId="ADAL" clId="{77690CF8-0D3D-4F4A-8413-C874084C4059}" dt="2023-01-19T18:48:35.196" v="14919" actId="478"/>
          <ac:picMkLst>
            <pc:docMk/>
            <pc:sldMk cId="3054674629" sldId="2147470116"/>
            <ac:picMk id="6" creationId="{E4DB7069-B0C4-D187-17EB-236CE4C830A7}"/>
          </ac:picMkLst>
        </pc:picChg>
        <pc:picChg chg="add del mod">
          <ac:chgData name="Gian Mario Deluigi" userId="15cbe937-1691-401b-996f-c0b706adf9e4" providerId="ADAL" clId="{77690CF8-0D3D-4F4A-8413-C874084C4059}" dt="2023-01-18T16:04:32.619" v="11804" actId="21"/>
          <ac:picMkLst>
            <pc:docMk/>
            <pc:sldMk cId="3054674629" sldId="2147470116"/>
            <ac:picMk id="7" creationId="{1C607411-A5CF-7537-3BB5-461505B4FE82}"/>
          </ac:picMkLst>
        </pc:picChg>
        <pc:picChg chg="add mod modCrop">
          <ac:chgData name="Gian Mario Deluigi" userId="15cbe937-1691-401b-996f-c0b706adf9e4" providerId="ADAL" clId="{77690CF8-0D3D-4F4A-8413-C874084C4059}" dt="2023-01-23T15:05:34.344" v="18046" actId="732"/>
          <ac:picMkLst>
            <pc:docMk/>
            <pc:sldMk cId="3054674629" sldId="2147470116"/>
            <ac:picMk id="9" creationId="{D0A47B28-036F-7553-76A8-1981016BF387}"/>
          </ac:picMkLst>
        </pc:picChg>
        <pc:picChg chg="add mod">
          <ac:chgData name="Gian Mario Deluigi" userId="15cbe937-1691-401b-996f-c0b706adf9e4" providerId="ADAL" clId="{77690CF8-0D3D-4F4A-8413-C874084C4059}" dt="2023-01-23T15:06:01.646" v="18049" actId="1076"/>
          <ac:picMkLst>
            <pc:docMk/>
            <pc:sldMk cId="3054674629" sldId="2147470116"/>
            <ac:picMk id="10" creationId="{D28C4381-D7CD-C610-A50E-5D8042C70F3E}"/>
          </ac:picMkLst>
        </pc:picChg>
        <pc:picChg chg="del">
          <ac:chgData name="Gian Mario Deluigi" userId="15cbe937-1691-401b-996f-c0b706adf9e4" providerId="ADAL" clId="{77690CF8-0D3D-4F4A-8413-C874084C4059}" dt="2023-01-17T13:11:53.388" v="10563" actId="478"/>
          <ac:picMkLst>
            <pc:docMk/>
            <pc:sldMk cId="3054674629" sldId="2147470116"/>
            <ac:picMk id="1026" creationId="{90F4D2F1-B409-97A2-F290-96A2704F3E1C}"/>
          </ac:picMkLst>
        </pc:picChg>
      </pc:sldChg>
      <pc:sldChg chg="addSp delSp modSp add del mod">
        <pc:chgData name="Gian Mario Deluigi" userId="15cbe937-1691-401b-996f-c0b706adf9e4" providerId="ADAL" clId="{77690CF8-0D3D-4F4A-8413-C874084C4059}" dt="2023-01-18T17:07:25.669" v="12029" actId="2696"/>
        <pc:sldMkLst>
          <pc:docMk/>
          <pc:sldMk cId="3582799664" sldId="2147470117"/>
        </pc:sldMkLst>
        <pc:spChg chg="del">
          <ac:chgData name="Gian Mario Deluigi" userId="15cbe937-1691-401b-996f-c0b706adf9e4" providerId="ADAL" clId="{77690CF8-0D3D-4F4A-8413-C874084C4059}" dt="2023-01-17T16:38:10.842" v="10630" actId="478"/>
          <ac:spMkLst>
            <pc:docMk/>
            <pc:sldMk cId="3582799664" sldId="2147470117"/>
            <ac:spMk id="5" creationId="{89F3523F-B154-17DB-D0DC-DEADA21E7C9E}"/>
          </ac:spMkLst>
        </pc:spChg>
        <pc:picChg chg="add del mod modCrop">
          <ac:chgData name="Gian Mario Deluigi" userId="15cbe937-1691-401b-996f-c0b706adf9e4" providerId="ADAL" clId="{77690CF8-0D3D-4F4A-8413-C874084C4059}" dt="2023-01-18T15:53:30.544" v="11745" actId="21"/>
          <ac:picMkLst>
            <pc:docMk/>
            <pc:sldMk cId="3582799664" sldId="2147470117"/>
            <ac:picMk id="6" creationId="{B1097639-9D6E-21A5-4FE1-6A691DFD3267}"/>
          </ac:picMkLst>
        </pc:picChg>
      </pc:sldChg>
      <pc:sldChg chg="addSp delSp modSp add mod ord">
        <pc:chgData name="Gian Mario Deluigi" userId="15cbe937-1691-401b-996f-c0b706adf9e4" providerId="ADAL" clId="{77690CF8-0D3D-4F4A-8413-C874084C4059}" dt="2023-01-24T13:01:34.022" v="18666" actId="20577"/>
        <pc:sldMkLst>
          <pc:docMk/>
          <pc:sldMk cId="1825227477" sldId="2147470119"/>
        </pc:sldMkLst>
        <pc:spChg chg="del">
          <ac:chgData name="Gian Mario Deluigi" userId="15cbe937-1691-401b-996f-c0b706adf9e4" providerId="ADAL" clId="{77690CF8-0D3D-4F4A-8413-C874084C4059}" dt="2023-01-18T11:55:50.896" v="10647" actId="478"/>
          <ac:spMkLst>
            <pc:docMk/>
            <pc:sldMk cId="1825227477" sldId="2147470119"/>
            <ac:spMk id="6" creationId="{4BC6E5CC-DABD-27F7-C621-BA19B76AF904}"/>
          </ac:spMkLst>
        </pc:spChg>
        <pc:spChg chg="del">
          <ac:chgData name="Gian Mario Deluigi" userId="15cbe937-1691-401b-996f-c0b706adf9e4" providerId="ADAL" clId="{77690CF8-0D3D-4F4A-8413-C874084C4059}" dt="2023-01-18T11:55:50.896" v="10647" actId="478"/>
          <ac:spMkLst>
            <pc:docMk/>
            <pc:sldMk cId="1825227477" sldId="2147470119"/>
            <ac:spMk id="7" creationId="{A9CBF457-2945-3BF9-3B83-4004B7BFECD4}"/>
          </ac:spMkLst>
        </pc:spChg>
        <pc:spChg chg="del">
          <ac:chgData name="Gian Mario Deluigi" userId="15cbe937-1691-401b-996f-c0b706adf9e4" providerId="ADAL" clId="{77690CF8-0D3D-4F4A-8413-C874084C4059}" dt="2023-01-18T11:56:07.163" v="10652" actId="478"/>
          <ac:spMkLst>
            <pc:docMk/>
            <pc:sldMk cId="1825227477" sldId="2147470119"/>
            <ac:spMk id="8" creationId="{26B6CCC9-F505-B649-340E-A8E957439397}"/>
          </ac:spMkLst>
        </pc:spChg>
        <pc:spChg chg="mod">
          <ac:chgData name="Gian Mario Deluigi" userId="15cbe937-1691-401b-996f-c0b706adf9e4" providerId="ADAL" clId="{77690CF8-0D3D-4F4A-8413-C874084C4059}" dt="2023-01-24T13:01:34.022" v="18666" actId="20577"/>
          <ac:spMkLst>
            <pc:docMk/>
            <pc:sldMk cId="1825227477" sldId="2147470119"/>
            <ac:spMk id="9" creationId="{635079E8-939D-EA63-5A54-00227EBBA4A2}"/>
          </ac:spMkLst>
        </pc:spChg>
        <pc:picChg chg="add mod">
          <ac:chgData name="Gian Mario Deluigi" userId="15cbe937-1691-401b-996f-c0b706adf9e4" providerId="ADAL" clId="{77690CF8-0D3D-4F4A-8413-C874084C4059}" dt="2023-01-18T12:14:35.919" v="10716" actId="167"/>
          <ac:picMkLst>
            <pc:docMk/>
            <pc:sldMk cId="1825227477" sldId="2147470119"/>
            <ac:picMk id="2" creationId="{DC9BCF16-4B4A-936D-D317-EA2E7A35606F}"/>
          </ac:picMkLst>
        </pc:picChg>
        <pc:picChg chg="del mod">
          <ac:chgData name="Gian Mario Deluigi" userId="15cbe937-1691-401b-996f-c0b706adf9e4" providerId="ADAL" clId="{77690CF8-0D3D-4F4A-8413-C874084C4059}" dt="2023-01-18T11:56:07.163" v="10652" actId="478"/>
          <ac:picMkLst>
            <pc:docMk/>
            <pc:sldMk cId="1825227477" sldId="2147470119"/>
            <ac:picMk id="3" creationId="{0A0054C6-B7CD-F0FE-86DA-564F93A48554}"/>
          </ac:picMkLst>
        </pc:picChg>
        <pc:picChg chg="del">
          <ac:chgData name="Gian Mario Deluigi" userId="15cbe937-1691-401b-996f-c0b706adf9e4" providerId="ADAL" clId="{77690CF8-0D3D-4F4A-8413-C874084C4059}" dt="2023-01-18T11:55:50.896" v="10647" actId="478"/>
          <ac:picMkLst>
            <pc:docMk/>
            <pc:sldMk cId="1825227477" sldId="2147470119"/>
            <ac:picMk id="5" creationId="{17180C6C-072E-400D-E772-32385DDD3106}"/>
          </ac:picMkLst>
        </pc:picChg>
      </pc:sldChg>
      <pc:sldChg chg="addSp delSp modSp add mod">
        <pc:chgData name="Gian Mario Deluigi" userId="15cbe937-1691-401b-996f-c0b706adf9e4" providerId="ADAL" clId="{77690CF8-0D3D-4F4A-8413-C874084C4059}" dt="2023-01-23T18:47:39.805" v="18530" actId="14100"/>
        <pc:sldMkLst>
          <pc:docMk/>
          <pc:sldMk cId="4023119067" sldId="2147470120"/>
        </pc:sldMkLst>
        <pc:spChg chg="mod">
          <ac:chgData name="Gian Mario Deluigi" userId="15cbe937-1691-401b-996f-c0b706adf9e4" providerId="ADAL" clId="{77690CF8-0D3D-4F4A-8413-C874084C4059}" dt="2023-01-18T15:55:04.071" v="11753" actId="20577"/>
          <ac:spMkLst>
            <pc:docMk/>
            <pc:sldMk cId="4023119067" sldId="2147470120"/>
            <ac:spMk id="4" creationId="{20358C4B-C26A-3370-1BCC-3C97E839CDE9}"/>
          </ac:spMkLst>
        </pc:spChg>
        <pc:spChg chg="add del mod">
          <ac:chgData name="Gian Mario Deluigi" userId="15cbe937-1691-401b-996f-c0b706adf9e4" providerId="ADAL" clId="{77690CF8-0D3D-4F4A-8413-C874084C4059}" dt="2023-01-18T15:34:48.163" v="11598" actId="478"/>
          <ac:spMkLst>
            <pc:docMk/>
            <pc:sldMk cId="4023119067" sldId="2147470120"/>
            <ac:spMk id="5" creationId="{480467A6-CD9C-B2AE-F5CA-0BCA38D8DB0E}"/>
          </ac:spMkLst>
        </pc:spChg>
        <pc:spChg chg="del">
          <ac:chgData name="Gian Mario Deluigi" userId="15cbe937-1691-401b-996f-c0b706adf9e4" providerId="ADAL" clId="{77690CF8-0D3D-4F4A-8413-C874084C4059}" dt="2023-01-18T15:05:10.575" v="11217" actId="478"/>
          <ac:spMkLst>
            <pc:docMk/>
            <pc:sldMk cId="4023119067" sldId="2147470120"/>
            <ac:spMk id="6" creationId="{35BC787B-1BAC-A4C7-BF65-1E65005FC1B7}"/>
          </ac:spMkLst>
        </pc:spChg>
        <pc:spChg chg="del mod">
          <ac:chgData name="Gian Mario Deluigi" userId="15cbe937-1691-401b-996f-c0b706adf9e4" providerId="ADAL" clId="{77690CF8-0D3D-4F4A-8413-C874084C4059}" dt="2023-01-18T15:32:29.313" v="11580" actId="478"/>
          <ac:spMkLst>
            <pc:docMk/>
            <pc:sldMk cId="4023119067" sldId="2147470120"/>
            <ac:spMk id="7" creationId="{E61AAAF3-5CBE-7D90-6A52-E40AFECD43DF}"/>
          </ac:spMkLst>
        </pc:spChg>
        <pc:spChg chg="mod">
          <ac:chgData name="Gian Mario Deluigi" userId="15cbe937-1691-401b-996f-c0b706adf9e4" providerId="ADAL" clId="{77690CF8-0D3D-4F4A-8413-C874084C4059}" dt="2023-01-23T18:47:25.642" v="18527" actId="14100"/>
          <ac:spMkLst>
            <pc:docMk/>
            <pc:sldMk cId="4023119067" sldId="2147470120"/>
            <ac:spMk id="8" creationId="{8AE262A7-4F3A-1DF0-631D-E40873050078}"/>
          </ac:spMkLst>
        </pc:spChg>
        <pc:spChg chg="add mod">
          <ac:chgData name="Gian Mario Deluigi" userId="15cbe937-1691-401b-996f-c0b706adf9e4" providerId="ADAL" clId="{77690CF8-0D3D-4F4A-8413-C874084C4059}" dt="2023-01-23T18:47:39.805" v="18530" actId="14100"/>
          <ac:spMkLst>
            <pc:docMk/>
            <pc:sldMk cId="4023119067" sldId="2147470120"/>
            <ac:spMk id="9" creationId="{D0ED099A-D085-27C3-3C44-F45A2F438F88}"/>
          </ac:spMkLst>
        </pc:spChg>
        <pc:picChg chg="add mod">
          <ac:chgData name="Gian Mario Deluigi" userId="15cbe937-1691-401b-996f-c0b706adf9e4" providerId="ADAL" clId="{77690CF8-0D3D-4F4A-8413-C874084C4059}" dt="2023-01-23T18:46:52.267" v="18484" actId="1076"/>
          <ac:picMkLst>
            <pc:docMk/>
            <pc:sldMk cId="4023119067" sldId="2147470120"/>
            <ac:picMk id="2" creationId="{5E67483A-C70C-0852-F0E9-232CF602D255}"/>
          </ac:picMkLst>
        </pc:picChg>
        <pc:picChg chg="add mod modCrop">
          <ac:chgData name="Gian Mario Deluigi" userId="15cbe937-1691-401b-996f-c0b706adf9e4" providerId="ADAL" clId="{77690CF8-0D3D-4F4A-8413-C874084C4059}" dt="2023-01-18T15:36:42.090" v="11613" actId="732"/>
          <ac:picMkLst>
            <pc:docMk/>
            <pc:sldMk cId="4023119067" sldId="2147470120"/>
            <ac:picMk id="3" creationId="{C86700C8-B3FE-5C7F-17EF-C9438CBAB282}"/>
          </ac:picMkLst>
        </pc:picChg>
        <pc:picChg chg="del">
          <ac:chgData name="Gian Mario Deluigi" userId="15cbe937-1691-401b-996f-c0b706adf9e4" providerId="ADAL" clId="{77690CF8-0D3D-4F4A-8413-C874084C4059}" dt="2023-01-18T15:05:08.570" v="11216" actId="478"/>
          <ac:picMkLst>
            <pc:docMk/>
            <pc:sldMk cId="4023119067" sldId="2147470120"/>
            <ac:picMk id="1026" creationId="{90F4D2F1-B409-97A2-F290-96A2704F3E1C}"/>
          </ac:picMkLst>
        </pc:picChg>
      </pc:sldChg>
      <pc:sldChg chg="addSp delSp modSp add mod">
        <pc:chgData name="Gian Mario Deluigi" userId="15cbe937-1691-401b-996f-c0b706adf9e4" providerId="ADAL" clId="{77690CF8-0D3D-4F4A-8413-C874084C4059}" dt="2023-01-23T21:28:33.349" v="18615" actId="20577"/>
        <pc:sldMkLst>
          <pc:docMk/>
          <pc:sldMk cId="2530995037" sldId="2147470121"/>
        </pc:sldMkLst>
        <pc:spChg chg="del mod">
          <ac:chgData name="Gian Mario Deluigi" userId="15cbe937-1691-401b-996f-c0b706adf9e4" providerId="ADAL" clId="{77690CF8-0D3D-4F4A-8413-C874084C4059}" dt="2023-01-23T15:06:06.392" v="18050" actId="478"/>
          <ac:spMkLst>
            <pc:docMk/>
            <pc:sldMk cId="2530995037" sldId="2147470121"/>
            <ac:spMk id="2" creationId="{69A902F4-D565-CFBE-E7C5-8912B7FF17B8}"/>
          </ac:spMkLst>
        </pc:spChg>
        <pc:spChg chg="mod">
          <ac:chgData name="Gian Mario Deluigi" userId="15cbe937-1691-401b-996f-c0b706adf9e4" providerId="ADAL" clId="{77690CF8-0D3D-4F4A-8413-C874084C4059}" dt="2023-01-23T21:27:30.320" v="18614" actId="20577"/>
          <ac:spMkLst>
            <pc:docMk/>
            <pc:sldMk cId="2530995037" sldId="2147470121"/>
            <ac:spMk id="4" creationId="{20358C4B-C26A-3370-1BCC-3C97E839CDE9}"/>
          </ac:spMkLst>
        </pc:spChg>
        <pc:spChg chg="add del">
          <ac:chgData name="Gian Mario Deluigi" userId="15cbe937-1691-401b-996f-c0b706adf9e4" providerId="ADAL" clId="{77690CF8-0D3D-4F4A-8413-C874084C4059}" dt="2023-01-18T16:06:55.436" v="11844" actId="22"/>
          <ac:spMkLst>
            <pc:docMk/>
            <pc:sldMk cId="2530995037" sldId="2147470121"/>
            <ac:spMk id="5" creationId="{BBC3119B-1CD7-D13B-969B-B5E88577D6E6}"/>
          </ac:spMkLst>
        </pc:spChg>
        <pc:spChg chg="add mod">
          <ac:chgData name="Gian Mario Deluigi" userId="15cbe937-1691-401b-996f-c0b706adf9e4" providerId="ADAL" clId="{77690CF8-0D3D-4F4A-8413-C874084C4059}" dt="2023-01-23T18:50:37.185" v="18594" actId="14100"/>
          <ac:spMkLst>
            <pc:docMk/>
            <pc:sldMk cId="2530995037" sldId="2147470121"/>
            <ac:spMk id="9" creationId="{3D6C223C-11BC-ED92-8A43-B93CE327BFE7}"/>
          </ac:spMkLst>
        </pc:spChg>
        <pc:spChg chg="add mod">
          <ac:chgData name="Gian Mario Deluigi" userId="15cbe937-1691-401b-996f-c0b706adf9e4" providerId="ADAL" clId="{77690CF8-0D3D-4F4A-8413-C874084C4059}" dt="2023-01-23T15:59:11.255" v="18285" actId="164"/>
          <ac:spMkLst>
            <pc:docMk/>
            <pc:sldMk cId="2530995037" sldId="2147470121"/>
            <ac:spMk id="12" creationId="{B6BA50CB-33B0-86E3-B720-82DBD2A8A5E8}"/>
          </ac:spMkLst>
        </pc:spChg>
        <pc:spChg chg="add mod">
          <ac:chgData name="Gian Mario Deluigi" userId="15cbe937-1691-401b-996f-c0b706adf9e4" providerId="ADAL" clId="{77690CF8-0D3D-4F4A-8413-C874084C4059}" dt="2023-01-23T18:50:27.744" v="18592" actId="1076"/>
          <ac:spMkLst>
            <pc:docMk/>
            <pc:sldMk cId="2530995037" sldId="2147470121"/>
            <ac:spMk id="13" creationId="{0AD97E2D-ABFB-6C2A-C6CD-EC6933FF0091}"/>
          </ac:spMkLst>
        </pc:spChg>
        <pc:spChg chg="add mod">
          <ac:chgData name="Gian Mario Deluigi" userId="15cbe937-1691-401b-996f-c0b706adf9e4" providerId="ADAL" clId="{77690CF8-0D3D-4F4A-8413-C874084C4059}" dt="2023-01-23T21:28:33.349" v="18615" actId="20577"/>
          <ac:spMkLst>
            <pc:docMk/>
            <pc:sldMk cId="2530995037" sldId="2147470121"/>
            <ac:spMk id="15" creationId="{870B3750-2BA4-A2DE-5EC6-EAB1BFB9702D}"/>
          </ac:spMkLst>
        </pc:spChg>
        <pc:grpChg chg="add mod">
          <ac:chgData name="Gian Mario Deluigi" userId="15cbe937-1691-401b-996f-c0b706adf9e4" providerId="ADAL" clId="{77690CF8-0D3D-4F4A-8413-C874084C4059}" dt="2023-01-23T18:50:22.050" v="18591" actId="1076"/>
          <ac:grpSpMkLst>
            <pc:docMk/>
            <pc:sldMk cId="2530995037" sldId="2147470121"/>
            <ac:grpSpMk id="16" creationId="{49ED1F1D-6D46-0823-52D8-AE71EED183D2}"/>
          </ac:grpSpMkLst>
        </pc:grpChg>
        <pc:picChg chg="del mod">
          <ac:chgData name="Gian Mario Deluigi" userId="15cbe937-1691-401b-996f-c0b706adf9e4" providerId="ADAL" clId="{77690CF8-0D3D-4F4A-8413-C874084C4059}" dt="2023-01-18T16:11:18.468" v="11891" actId="478"/>
          <ac:picMkLst>
            <pc:docMk/>
            <pc:sldMk cId="2530995037" sldId="2147470121"/>
            <ac:picMk id="6" creationId="{E4DB7069-B0C4-D187-17EB-236CE4C830A7}"/>
          </ac:picMkLst>
        </pc:picChg>
        <pc:picChg chg="add del mod">
          <ac:chgData name="Gian Mario Deluigi" userId="15cbe937-1691-401b-996f-c0b706adf9e4" providerId="ADAL" clId="{77690CF8-0D3D-4F4A-8413-C874084C4059}" dt="2023-01-23T15:06:07.652" v="18051" actId="478"/>
          <ac:picMkLst>
            <pc:docMk/>
            <pc:sldMk cId="2530995037" sldId="2147470121"/>
            <ac:picMk id="7" creationId="{606A8B56-E2C9-E7C4-086E-4C47DC27EB39}"/>
          </ac:picMkLst>
        </pc:picChg>
        <pc:picChg chg="add mod">
          <ac:chgData name="Gian Mario Deluigi" userId="15cbe937-1691-401b-996f-c0b706adf9e4" providerId="ADAL" clId="{77690CF8-0D3D-4F4A-8413-C874084C4059}" dt="2023-01-23T15:06:14.700" v="18053" actId="1076"/>
          <ac:picMkLst>
            <pc:docMk/>
            <pc:sldMk cId="2530995037" sldId="2147470121"/>
            <ac:picMk id="8" creationId="{074DE537-F41F-CE19-E1A1-106ECB8D5516}"/>
          </ac:picMkLst>
        </pc:picChg>
        <pc:picChg chg="add mod">
          <ac:chgData name="Gian Mario Deluigi" userId="15cbe937-1691-401b-996f-c0b706adf9e4" providerId="ADAL" clId="{77690CF8-0D3D-4F4A-8413-C874084C4059}" dt="2023-01-23T15:59:11.255" v="18285" actId="164"/>
          <ac:picMkLst>
            <pc:docMk/>
            <pc:sldMk cId="2530995037" sldId="2147470121"/>
            <ac:picMk id="11" creationId="{B6600D1E-116B-2209-138C-3CAC617A6F86}"/>
          </ac:picMkLst>
        </pc:picChg>
        <pc:picChg chg="add del">
          <ac:chgData name="Gian Mario Deluigi" userId="15cbe937-1691-401b-996f-c0b706adf9e4" providerId="ADAL" clId="{77690CF8-0D3D-4F4A-8413-C874084C4059}" dt="2023-01-20T19:00:24.189" v="17989" actId="478"/>
          <ac:picMkLst>
            <pc:docMk/>
            <pc:sldMk cId="2530995037" sldId="2147470121"/>
            <ac:picMk id="14" creationId="{71D16D9B-A5B1-5830-7541-044E36206E33}"/>
          </ac:picMkLst>
        </pc:picChg>
      </pc:sldChg>
      <pc:sldChg chg="addSp modSp add mod">
        <pc:chgData name="Gian Mario Deluigi" userId="15cbe937-1691-401b-996f-c0b706adf9e4" providerId="ADAL" clId="{77690CF8-0D3D-4F4A-8413-C874084C4059}" dt="2023-01-18T20:40:01.493" v="13127" actId="20577"/>
        <pc:sldMkLst>
          <pc:docMk/>
          <pc:sldMk cId="566838753" sldId="2147470122"/>
        </pc:sldMkLst>
        <pc:spChg chg="mod">
          <ac:chgData name="Gian Mario Deluigi" userId="15cbe937-1691-401b-996f-c0b706adf9e4" providerId="ADAL" clId="{77690CF8-0D3D-4F4A-8413-C874084C4059}" dt="2023-01-18T20:20:47.819" v="12506" actId="14100"/>
          <ac:spMkLst>
            <pc:docMk/>
            <pc:sldMk cId="566838753" sldId="2147470122"/>
            <ac:spMk id="2" creationId="{7FCADC26-036D-E2C4-40F7-2FE0DE72A4B2}"/>
          </ac:spMkLst>
        </pc:spChg>
        <pc:spChg chg="add mod">
          <ac:chgData name="Gian Mario Deluigi" userId="15cbe937-1691-401b-996f-c0b706adf9e4" providerId="ADAL" clId="{77690CF8-0D3D-4F4A-8413-C874084C4059}" dt="2023-01-18T20:17:16.091" v="12460" actId="14100"/>
          <ac:spMkLst>
            <pc:docMk/>
            <pc:sldMk cId="566838753" sldId="2147470122"/>
            <ac:spMk id="3" creationId="{B1E87C84-C63F-0FFB-7DDC-47EA3F756309}"/>
          </ac:spMkLst>
        </pc:spChg>
        <pc:spChg chg="add mod">
          <ac:chgData name="Gian Mario Deluigi" userId="15cbe937-1691-401b-996f-c0b706adf9e4" providerId="ADAL" clId="{77690CF8-0D3D-4F4A-8413-C874084C4059}" dt="2023-01-18T20:18:07.538" v="12467" actId="14100"/>
          <ac:spMkLst>
            <pc:docMk/>
            <pc:sldMk cId="566838753" sldId="2147470122"/>
            <ac:spMk id="6" creationId="{1720DA62-9D52-5235-1BBE-FC000FF12FDF}"/>
          </ac:spMkLst>
        </pc:spChg>
        <pc:spChg chg="add mod">
          <ac:chgData name="Gian Mario Deluigi" userId="15cbe937-1691-401b-996f-c0b706adf9e4" providerId="ADAL" clId="{77690CF8-0D3D-4F4A-8413-C874084C4059}" dt="2023-01-18T20:40:01.493" v="13127" actId="20577"/>
          <ac:spMkLst>
            <pc:docMk/>
            <pc:sldMk cId="566838753" sldId="2147470122"/>
            <ac:spMk id="8" creationId="{C2974ADF-8B9F-445F-7C5E-2DF56BC7AEF0}"/>
          </ac:spMkLst>
        </pc:spChg>
        <pc:picChg chg="add mod">
          <ac:chgData name="Gian Mario Deluigi" userId="15cbe937-1691-401b-996f-c0b706adf9e4" providerId="ADAL" clId="{77690CF8-0D3D-4F4A-8413-C874084C4059}" dt="2023-01-18T20:17:52.573" v="12464" actId="1076"/>
          <ac:picMkLst>
            <pc:docMk/>
            <pc:sldMk cId="566838753" sldId="2147470122"/>
            <ac:picMk id="4" creationId="{C43B2451-6E51-EC7F-A6CC-73B79AF4729D}"/>
          </ac:picMkLst>
        </pc:picChg>
      </pc:sldChg>
      <pc:sldChg chg="add mod modShow">
        <pc:chgData name="Gian Mario Deluigi" userId="15cbe937-1691-401b-996f-c0b706adf9e4" providerId="ADAL" clId="{77690CF8-0D3D-4F4A-8413-C874084C4059}" dt="2023-01-19T12:20:51.431" v="14314" actId="729"/>
        <pc:sldMkLst>
          <pc:docMk/>
          <pc:sldMk cId="3654915213" sldId="2147470123"/>
        </pc:sldMkLst>
      </pc:sldChg>
      <pc:sldChg chg="addSp delSp modSp mod">
        <pc:chgData name="Gian Mario Deluigi" userId="15cbe937-1691-401b-996f-c0b706adf9e4" providerId="ADAL" clId="{77690CF8-0D3D-4F4A-8413-C874084C4059}" dt="2023-01-23T15:57:02.037" v="18275" actId="171"/>
        <pc:sldMkLst>
          <pc:docMk/>
          <pc:sldMk cId="2665305877" sldId="2147470124"/>
        </pc:sldMkLst>
        <pc:spChg chg="mod">
          <ac:chgData name="Gian Mario Deluigi" userId="15cbe937-1691-401b-996f-c0b706adf9e4" providerId="ADAL" clId="{77690CF8-0D3D-4F4A-8413-C874084C4059}" dt="2023-01-23T15:56:24.709" v="18272" actId="14100"/>
          <ac:spMkLst>
            <pc:docMk/>
            <pc:sldMk cId="2665305877" sldId="2147470124"/>
            <ac:spMk id="2" creationId="{7FCADC26-036D-E2C4-40F7-2FE0DE72A4B2}"/>
          </ac:spMkLst>
        </pc:spChg>
        <pc:spChg chg="mod">
          <ac:chgData name="Gian Mario Deluigi" userId="15cbe937-1691-401b-996f-c0b706adf9e4" providerId="ADAL" clId="{77690CF8-0D3D-4F4A-8413-C874084C4059}" dt="2023-01-23T15:56:49.082" v="18274" actId="164"/>
          <ac:spMkLst>
            <pc:docMk/>
            <pc:sldMk cId="2665305877" sldId="2147470124"/>
            <ac:spMk id="3" creationId="{B1E87C84-C63F-0FFB-7DDC-47EA3F756309}"/>
          </ac:spMkLst>
        </pc:spChg>
        <pc:spChg chg="mod topLvl">
          <ac:chgData name="Gian Mario Deluigi" userId="15cbe937-1691-401b-996f-c0b706adf9e4" providerId="ADAL" clId="{77690CF8-0D3D-4F4A-8413-C874084C4059}" dt="2023-01-23T15:56:42.148" v="18273" actId="164"/>
          <ac:spMkLst>
            <pc:docMk/>
            <pc:sldMk cId="2665305877" sldId="2147470124"/>
            <ac:spMk id="6" creationId="{1720DA62-9D52-5235-1BBE-FC000FF12FDF}"/>
          </ac:spMkLst>
        </pc:spChg>
        <pc:spChg chg="mod">
          <ac:chgData name="Gian Mario Deluigi" userId="15cbe937-1691-401b-996f-c0b706adf9e4" providerId="ADAL" clId="{77690CF8-0D3D-4F4A-8413-C874084C4059}" dt="2023-01-23T15:56:08.332" v="18268" actId="14100"/>
          <ac:spMkLst>
            <pc:docMk/>
            <pc:sldMk cId="2665305877" sldId="2147470124"/>
            <ac:spMk id="8" creationId="{C2974ADF-8B9F-445F-7C5E-2DF56BC7AEF0}"/>
          </ac:spMkLst>
        </pc:spChg>
        <pc:grpChg chg="add del mod">
          <ac:chgData name="Gian Mario Deluigi" userId="15cbe937-1691-401b-996f-c0b706adf9e4" providerId="ADAL" clId="{77690CF8-0D3D-4F4A-8413-C874084C4059}" dt="2023-01-23T15:55:29.456" v="18258" actId="165"/>
          <ac:grpSpMkLst>
            <pc:docMk/>
            <pc:sldMk cId="2665305877" sldId="2147470124"/>
            <ac:grpSpMk id="9" creationId="{6187322B-5D10-EF9D-7CDC-57E9856ADD2C}"/>
          </ac:grpSpMkLst>
        </pc:grpChg>
        <pc:grpChg chg="add mod">
          <ac:chgData name="Gian Mario Deluigi" userId="15cbe937-1691-401b-996f-c0b706adf9e4" providerId="ADAL" clId="{77690CF8-0D3D-4F4A-8413-C874084C4059}" dt="2023-01-23T15:56:42.148" v="18273" actId="164"/>
          <ac:grpSpMkLst>
            <pc:docMk/>
            <pc:sldMk cId="2665305877" sldId="2147470124"/>
            <ac:grpSpMk id="10" creationId="{8304FC37-CBCF-480B-0887-1E5405C6D7CE}"/>
          </ac:grpSpMkLst>
        </pc:grpChg>
        <pc:grpChg chg="add mod">
          <ac:chgData name="Gian Mario Deluigi" userId="15cbe937-1691-401b-996f-c0b706adf9e4" providerId="ADAL" clId="{77690CF8-0D3D-4F4A-8413-C874084C4059}" dt="2023-01-23T15:57:02.037" v="18275" actId="171"/>
          <ac:grpSpMkLst>
            <pc:docMk/>
            <pc:sldMk cId="2665305877" sldId="2147470124"/>
            <ac:grpSpMk id="11" creationId="{4A1E9A10-E684-8D78-2274-3156734E8C25}"/>
          </ac:grpSpMkLst>
        </pc:grpChg>
        <pc:picChg chg="mod topLvl">
          <ac:chgData name="Gian Mario Deluigi" userId="15cbe937-1691-401b-996f-c0b706adf9e4" providerId="ADAL" clId="{77690CF8-0D3D-4F4A-8413-C874084C4059}" dt="2023-01-23T15:56:42.148" v="18273" actId="164"/>
          <ac:picMkLst>
            <pc:docMk/>
            <pc:sldMk cId="2665305877" sldId="2147470124"/>
            <ac:picMk id="4" creationId="{C43B2451-6E51-EC7F-A6CC-73B79AF4729D}"/>
          </ac:picMkLst>
        </pc:picChg>
        <pc:picChg chg="mod">
          <ac:chgData name="Gian Mario Deluigi" userId="15cbe937-1691-401b-996f-c0b706adf9e4" providerId="ADAL" clId="{77690CF8-0D3D-4F4A-8413-C874084C4059}" dt="2023-01-23T15:56:49.082" v="18274" actId="164"/>
          <ac:picMkLst>
            <pc:docMk/>
            <pc:sldMk cId="2665305877" sldId="2147470124"/>
            <ac:picMk id="7" creationId="{68A3FA7E-C64E-169E-75AF-CE8205EA5991}"/>
          </ac:picMkLst>
        </pc:picChg>
      </pc:sldChg>
      <pc:sldChg chg="modSp mod">
        <pc:chgData name="Gian Mario Deluigi" userId="15cbe937-1691-401b-996f-c0b706adf9e4" providerId="ADAL" clId="{77690CF8-0D3D-4F4A-8413-C874084C4059}" dt="2023-01-20T11:07:31.161" v="15112" actId="14100"/>
        <pc:sldMkLst>
          <pc:docMk/>
          <pc:sldMk cId="3080764997" sldId="2147470125"/>
        </pc:sldMkLst>
        <pc:spChg chg="mod">
          <ac:chgData name="Gian Mario Deluigi" userId="15cbe937-1691-401b-996f-c0b706adf9e4" providerId="ADAL" clId="{77690CF8-0D3D-4F4A-8413-C874084C4059}" dt="2023-01-20T11:07:31.161" v="15112" actId="14100"/>
          <ac:spMkLst>
            <pc:docMk/>
            <pc:sldMk cId="3080764997" sldId="2147470125"/>
            <ac:spMk id="18" creationId="{F0D858EC-C621-919B-F3C6-DD8056CAF58C}"/>
          </ac:spMkLst>
        </pc:spChg>
      </pc:sldChg>
      <pc:sldChg chg="addSp modSp">
        <pc:chgData name="Gian Mario Deluigi" userId="15cbe937-1691-401b-996f-c0b706adf9e4" providerId="ADAL" clId="{77690CF8-0D3D-4F4A-8413-C874084C4059}" dt="2023-01-23T15:57:37.338" v="18281" actId="167"/>
        <pc:sldMkLst>
          <pc:docMk/>
          <pc:sldMk cId="3230233458" sldId="2147470126"/>
        </pc:sldMkLst>
        <pc:spChg chg="mod">
          <ac:chgData name="Gian Mario Deluigi" userId="15cbe937-1691-401b-996f-c0b706adf9e4" providerId="ADAL" clId="{77690CF8-0D3D-4F4A-8413-C874084C4059}" dt="2023-01-23T15:57:28.268" v="18279" actId="164"/>
          <ac:spMkLst>
            <pc:docMk/>
            <pc:sldMk cId="3230233458" sldId="2147470126"/>
            <ac:spMk id="4" creationId="{EDF627F5-7940-C561-8C13-67B8A1DB3B34}"/>
          </ac:spMkLst>
        </pc:spChg>
        <pc:spChg chg="mod">
          <ac:chgData name="Gian Mario Deluigi" userId="15cbe937-1691-401b-996f-c0b706adf9e4" providerId="ADAL" clId="{77690CF8-0D3D-4F4A-8413-C874084C4059}" dt="2023-01-23T15:57:28.268" v="18279" actId="164"/>
          <ac:spMkLst>
            <pc:docMk/>
            <pc:sldMk cId="3230233458" sldId="2147470126"/>
            <ac:spMk id="6" creationId="{CD357A01-3E5F-DA02-5659-B296B1631532}"/>
          </ac:spMkLst>
        </pc:spChg>
        <pc:grpChg chg="add mod">
          <ac:chgData name="Gian Mario Deluigi" userId="15cbe937-1691-401b-996f-c0b706adf9e4" providerId="ADAL" clId="{77690CF8-0D3D-4F4A-8413-C874084C4059}" dt="2023-01-23T15:57:37.338" v="18281" actId="167"/>
          <ac:grpSpMkLst>
            <pc:docMk/>
            <pc:sldMk cId="3230233458" sldId="2147470126"/>
            <ac:grpSpMk id="3" creationId="{A5CFD43C-7041-87C2-3829-BEB25EC40822}"/>
          </ac:grpSpMkLst>
        </pc:grpChg>
        <pc:picChg chg="mod">
          <ac:chgData name="Gian Mario Deluigi" userId="15cbe937-1691-401b-996f-c0b706adf9e4" providerId="ADAL" clId="{77690CF8-0D3D-4F4A-8413-C874084C4059}" dt="2023-01-23T15:57:28.268" v="18279" actId="164"/>
          <ac:picMkLst>
            <pc:docMk/>
            <pc:sldMk cId="3230233458" sldId="2147470126"/>
            <ac:picMk id="8" creationId="{E86E40E4-4C27-C3AE-3CD5-3567B782F069}"/>
          </ac:picMkLst>
        </pc:picChg>
      </pc:sldChg>
      <pc:sldChg chg="modSp mod">
        <pc:chgData name="Gian Mario Deluigi" userId="15cbe937-1691-401b-996f-c0b706adf9e4" providerId="ADAL" clId="{77690CF8-0D3D-4F4A-8413-C874084C4059}" dt="2023-01-24T13:03:39.287" v="18671" actId="20577"/>
        <pc:sldMkLst>
          <pc:docMk/>
          <pc:sldMk cId="1986813026" sldId="2147470127"/>
        </pc:sldMkLst>
        <pc:spChg chg="mod">
          <ac:chgData name="Gian Mario Deluigi" userId="15cbe937-1691-401b-996f-c0b706adf9e4" providerId="ADAL" clId="{77690CF8-0D3D-4F4A-8413-C874084C4059}" dt="2023-01-20T10:44:27.696" v="15061" actId="14100"/>
          <ac:spMkLst>
            <pc:docMk/>
            <pc:sldMk cId="1986813026" sldId="2147470127"/>
            <ac:spMk id="6" creationId="{4BC6E5CC-DABD-27F7-C621-BA19B76AF904}"/>
          </ac:spMkLst>
        </pc:spChg>
        <pc:spChg chg="mod">
          <ac:chgData name="Gian Mario Deluigi" userId="15cbe937-1691-401b-996f-c0b706adf9e4" providerId="ADAL" clId="{77690CF8-0D3D-4F4A-8413-C874084C4059}" dt="2023-01-24T13:03:39.287" v="18671" actId="20577"/>
          <ac:spMkLst>
            <pc:docMk/>
            <pc:sldMk cId="1986813026" sldId="2147470127"/>
            <ac:spMk id="9" creationId="{635079E8-939D-EA63-5A54-00227EBBA4A2}"/>
          </ac:spMkLst>
        </pc:spChg>
      </pc:sldChg>
      <pc:sldChg chg="modSp mod">
        <pc:chgData name="Gian Mario Deluigi" userId="15cbe937-1691-401b-996f-c0b706adf9e4" providerId="ADAL" clId="{77690CF8-0D3D-4F4A-8413-C874084C4059}" dt="2023-01-23T18:44:24.821" v="18461" actId="14100"/>
        <pc:sldMkLst>
          <pc:docMk/>
          <pc:sldMk cId="337667943" sldId="2147470128"/>
        </pc:sldMkLst>
        <pc:spChg chg="mod">
          <ac:chgData name="Gian Mario Deluigi" userId="15cbe937-1691-401b-996f-c0b706adf9e4" providerId="ADAL" clId="{77690CF8-0D3D-4F4A-8413-C874084C4059}" dt="2023-01-23T18:44:24.821" v="18461" actId="14100"/>
          <ac:spMkLst>
            <pc:docMk/>
            <pc:sldMk cId="337667943" sldId="2147470128"/>
            <ac:spMk id="7" creationId="{E61AAAF3-5CBE-7D90-6A52-E40AFECD43DF}"/>
          </ac:spMkLst>
        </pc:spChg>
        <pc:spChg chg="mod">
          <ac:chgData name="Gian Mario Deluigi" userId="15cbe937-1691-401b-996f-c0b706adf9e4" providerId="ADAL" clId="{77690CF8-0D3D-4F4A-8413-C874084C4059}" dt="2023-01-23T18:43:08.825" v="18392" actId="1076"/>
          <ac:spMkLst>
            <pc:docMk/>
            <pc:sldMk cId="337667943" sldId="2147470128"/>
            <ac:spMk id="8" creationId="{8AE262A7-4F3A-1DF0-631D-E40873050078}"/>
          </ac:spMkLst>
        </pc:spChg>
        <pc:picChg chg="mod">
          <ac:chgData name="Gian Mario Deluigi" userId="15cbe937-1691-401b-996f-c0b706adf9e4" providerId="ADAL" clId="{77690CF8-0D3D-4F4A-8413-C874084C4059}" dt="2023-01-23T18:43:06.517" v="18391" actId="1076"/>
          <ac:picMkLst>
            <pc:docMk/>
            <pc:sldMk cId="337667943" sldId="2147470128"/>
            <ac:picMk id="3" creationId="{3EA4D247-E524-C4D7-AD8D-81C697654DCA}"/>
          </ac:picMkLst>
        </pc:picChg>
      </pc:sldChg>
    </pc:docChg>
  </pc:docChgLst>
  <pc:docChgLst>
    <pc:chgData name="Steve Emerson" userId="5bd34996-1b24-4ca3-b046-fe04cd3b35ab" providerId="ADAL" clId="{C7BF6F37-5937-A34A-9D7B-DC991FB9B932}"/>
    <pc:docChg chg="custSel delSld modSld">
      <pc:chgData name="Steve Emerson" userId="5bd34996-1b24-4ca3-b046-fe04cd3b35ab" providerId="ADAL" clId="{C7BF6F37-5937-A34A-9D7B-DC991FB9B932}" dt="2023-01-26T19:09:30.105" v="57" actId="20577"/>
      <pc:docMkLst>
        <pc:docMk/>
      </pc:docMkLst>
      <pc:sldChg chg="del">
        <pc:chgData name="Steve Emerson" userId="5bd34996-1b24-4ca3-b046-fe04cd3b35ab" providerId="ADAL" clId="{C7BF6F37-5937-A34A-9D7B-DC991FB9B932}" dt="2023-01-26T19:06:14.640" v="31" actId="2696"/>
        <pc:sldMkLst>
          <pc:docMk/>
          <pc:sldMk cId="2526249054" sldId="699"/>
        </pc:sldMkLst>
      </pc:sldChg>
      <pc:sldChg chg="del">
        <pc:chgData name="Steve Emerson" userId="5bd34996-1b24-4ca3-b046-fe04cd3b35ab" providerId="ADAL" clId="{C7BF6F37-5937-A34A-9D7B-DC991FB9B932}" dt="2023-01-26T19:08:52.341" v="41" actId="2696"/>
        <pc:sldMkLst>
          <pc:docMk/>
          <pc:sldMk cId="3808642858" sldId="3286"/>
        </pc:sldMkLst>
      </pc:sldChg>
      <pc:sldChg chg="del">
        <pc:chgData name="Steve Emerson" userId="5bd34996-1b24-4ca3-b046-fe04cd3b35ab" providerId="ADAL" clId="{C7BF6F37-5937-A34A-9D7B-DC991FB9B932}" dt="2023-01-26T19:08:52.275" v="39" actId="2696"/>
        <pc:sldMkLst>
          <pc:docMk/>
          <pc:sldMk cId="2957763806" sldId="3287"/>
        </pc:sldMkLst>
      </pc:sldChg>
      <pc:sldChg chg="delSp modSp mod">
        <pc:chgData name="Steve Emerson" userId="5bd34996-1b24-4ca3-b046-fe04cd3b35ab" providerId="ADAL" clId="{C7BF6F37-5937-A34A-9D7B-DC991FB9B932}" dt="2023-01-26T19:06:07.462" v="30" actId="20577"/>
        <pc:sldMkLst>
          <pc:docMk/>
          <pc:sldMk cId="3694956876" sldId="2142532420"/>
        </pc:sldMkLst>
        <pc:spChg chg="mod">
          <ac:chgData name="Steve Emerson" userId="5bd34996-1b24-4ca3-b046-fe04cd3b35ab" providerId="ADAL" clId="{C7BF6F37-5937-A34A-9D7B-DC991FB9B932}" dt="2023-01-26T19:06:07.462" v="30" actId="20577"/>
          <ac:spMkLst>
            <pc:docMk/>
            <pc:sldMk cId="3694956876" sldId="2142532420"/>
            <ac:spMk id="5" creationId="{E45DED61-373A-2603-AE1D-A9873CE3A2CA}"/>
          </ac:spMkLst>
        </pc:spChg>
        <pc:spChg chg="del">
          <ac:chgData name="Steve Emerson" userId="5bd34996-1b24-4ca3-b046-fe04cd3b35ab" providerId="ADAL" clId="{C7BF6F37-5937-A34A-9D7B-DC991FB9B932}" dt="2023-01-26T19:06:00.676" v="0" actId="478"/>
          <ac:spMkLst>
            <pc:docMk/>
            <pc:sldMk cId="3694956876" sldId="2142532420"/>
            <ac:spMk id="6" creationId="{FC6DEB86-F29C-54AC-E784-628138B20119}"/>
          </ac:spMkLst>
        </pc:spChg>
      </pc:sldChg>
      <pc:sldChg chg="del">
        <pc:chgData name="Steve Emerson" userId="5bd34996-1b24-4ca3-b046-fe04cd3b35ab" providerId="ADAL" clId="{C7BF6F37-5937-A34A-9D7B-DC991FB9B932}" dt="2023-01-26T19:06:58.171" v="35" actId="2696"/>
        <pc:sldMkLst>
          <pc:docMk/>
          <pc:sldMk cId="1856775305" sldId="2147469846"/>
        </pc:sldMkLst>
      </pc:sldChg>
      <pc:sldChg chg="del">
        <pc:chgData name="Steve Emerson" userId="5bd34996-1b24-4ca3-b046-fe04cd3b35ab" providerId="ADAL" clId="{C7BF6F37-5937-A34A-9D7B-DC991FB9B932}" dt="2023-01-26T19:06:24.364" v="32" actId="2696"/>
        <pc:sldMkLst>
          <pc:docMk/>
          <pc:sldMk cId="1870836676" sldId="2147470027"/>
        </pc:sldMkLst>
      </pc:sldChg>
      <pc:sldChg chg="del">
        <pc:chgData name="Steve Emerson" userId="5bd34996-1b24-4ca3-b046-fe04cd3b35ab" providerId="ADAL" clId="{C7BF6F37-5937-A34A-9D7B-DC991FB9B932}" dt="2023-01-26T19:06:32.464" v="33" actId="2696"/>
        <pc:sldMkLst>
          <pc:docMk/>
          <pc:sldMk cId="3872309740" sldId="2147470050"/>
        </pc:sldMkLst>
      </pc:sldChg>
      <pc:sldChg chg="del">
        <pc:chgData name="Steve Emerson" userId="5bd34996-1b24-4ca3-b046-fe04cd3b35ab" providerId="ADAL" clId="{C7BF6F37-5937-A34A-9D7B-DC991FB9B932}" dt="2023-01-26T19:06:37.525" v="34" actId="2696"/>
        <pc:sldMkLst>
          <pc:docMk/>
          <pc:sldMk cId="4190659245" sldId="2147470067"/>
        </pc:sldMkLst>
      </pc:sldChg>
      <pc:sldChg chg="delSp mod">
        <pc:chgData name="Steve Emerson" userId="5bd34996-1b24-4ca3-b046-fe04cd3b35ab" providerId="ADAL" clId="{C7BF6F37-5937-A34A-9D7B-DC991FB9B932}" dt="2023-01-26T19:09:15.233" v="42" actId="478"/>
        <pc:sldMkLst>
          <pc:docMk/>
          <pc:sldMk cId="2911700067" sldId="2147470091"/>
        </pc:sldMkLst>
        <pc:spChg chg="del">
          <ac:chgData name="Steve Emerson" userId="5bd34996-1b24-4ca3-b046-fe04cd3b35ab" providerId="ADAL" clId="{C7BF6F37-5937-A34A-9D7B-DC991FB9B932}" dt="2023-01-26T19:09:15.233" v="42" actId="478"/>
          <ac:spMkLst>
            <pc:docMk/>
            <pc:sldMk cId="2911700067" sldId="2147470091"/>
            <ac:spMk id="10" creationId="{0694B3B3-F1C6-E629-476E-6B2AB10C0815}"/>
          </ac:spMkLst>
        </pc:spChg>
      </pc:sldChg>
      <pc:sldChg chg="modSp mod">
        <pc:chgData name="Steve Emerson" userId="5bd34996-1b24-4ca3-b046-fe04cd3b35ab" providerId="ADAL" clId="{C7BF6F37-5937-A34A-9D7B-DC991FB9B932}" dt="2023-01-26T19:09:30.105" v="57" actId="20577"/>
        <pc:sldMkLst>
          <pc:docMk/>
          <pc:sldMk cId="1951210697" sldId="2147470130"/>
        </pc:sldMkLst>
        <pc:spChg chg="mod">
          <ac:chgData name="Steve Emerson" userId="5bd34996-1b24-4ca3-b046-fe04cd3b35ab" providerId="ADAL" clId="{C7BF6F37-5937-A34A-9D7B-DC991FB9B932}" dt="2023-01-26T19:09:30.105" v="57" actId="20577"/>
          <ac:spMkLst>
            <pc:docMk/>
            <pc:sldMk cId="1951210697" sldId="2147470130"/>
            <ac:spMk id="8" creationId="{F362240B-048F-BACB-617C-3B2D8B2D4B05}"/>
          </ac:spMkLst>
        </pc:spChg>
      </pc:sldChg>
      <pc:sldChg chg="modSp mod">
        <pc:chgData name="Steve Emerson" userId="5bd34996-1b24-4ca3-b046-fe04cd3b35ab" providerId="ADAL" clId="{C7BF6F37-5937-A34A-9D7B-DC991FB9B932}" dt="2023-01-26T19:07:35.665" v="38" actId="20577"/>
        <pc:sldMkLst>
          <pc:docMk/>
          <pc:sldMk cId="3493701882" sldId="2147470133"/>
        </pc:sldMkLst>
        <pc:spChg chg="mod">
          <ac:chgData name="Steve Emerson" userId="5bd34996-1b24-4ca3-b046-fe04cd3b35ab" providerId="ADAL" clId="{C7BF6F37-5937-A34A-9D7B-DC991FB9B932}" dt="2023-01-26T19:07:35.665" v="38" actId="20577"/>
          <ac:spMkLst>
            <pc:docMk/>
            <pc:sldMk cId="3493701882" sldId="2147470133"/>
            <ac:spMk id="16" creationId="{5FA80B8E-C8DE-B047-9A0D-25801F899C25}"/>
          </ac:spMkLst>
        </pc:spChg>
      </pc:sldChg>
      <pc:sldMasterChg chg="delSldLayout">
        <pc:chgData name="Steve Emerson" userId="5bd34996-1b24-4ca3-b046-fe04cd3b35ab" providerId="ADAL" clId="{C7BF6F37-5937-A34A-9D7B-DC991FB9B932}" dt="2023-01-26T19:08:52.278" v="40" actId="2696"/>
        <pc:sldMasterMkLst>
          <pc:docMk/>
          <pc:sldMasterMk cId="3080931873" sldId="2147484586"/>
        </pc:sldMasterMkLst>
        <pc:sldLayoutChg chg="del">
          <pc:chgData name="Steve Emerson" userId="5bd34996-1b24-4ca3-b046-fe04cd3b35ab" providerId="ADAL" clId="{C7BF6F37-5937-A34A-9D7B-DC991FB9B932}" dt="2023-01-26T19:08:52.278" v="40" actId="2696"/>
          <pc:sldLayoutMkLst>
            <pc:docMk/>
            <pc:sldMasterMk cId="3080931873" sldId="2147484586"/>
            <pc:sldLayoutMk cId="2180877869" sldId="2147484702"/>
          </pc:sldLayoutMkLst>
        </pc:sldLayoutChg>
      </pc:sldMasterChg>
    </pc:docChg>
  </pc:docChgLst>
</pc:chgInfo>
</file>

<file path=ppt/handoutMasters/_rels/handout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25770"/>
            <a:ext cx="3037840" cy="461804"/>
          </a:xfrm>
          <a:prstGeom prst="rect">
            <a:avLst/>
          </a:prstGeom>
        </p:spPr>
        <p:txBody>
          <a:bodyPr vert="horz" lIns="93387" tIns="46695" rIns="93387" bIns="46695" rtlCol="0"/>
          <a:lstStyle>
            <a:lvl1pPr algn="l">
              <a:defRPr sz="1200"/>
            </a:lvl1pPr>
          </a:lstStyle>
          <a:p>
            <a:endParaRPr lang="en-US">
              <a:latin typeface="+mj-lt"/>
            </a:endParaRPr>
          </a:p>
        </p:txBody>
      </p:sp>
      <p:sp>
        <p:nvSpPr>
          <p:cNvPr id="3" name="Date Placeholder 2"/>
          <p:cNvSpPr>
            <a:spLocks noGrp="1"/>
          </p:cNvSpPr>
          <p:nvPr>
            <p:ph type="dt" sz="quarter" idx="1"/>
          </p:nvPr>
        </p:nvSpPr>
        <p:spPr>
          <a:xfrm>
            <a:off x="3970942" y="125770"/>
            <a:ext cx="3037840" cy="461804"/>
          </a:xfrm>
          <a:prstGeom prst="rect">
            <a:avLst/>
          </a:prstGeom>
        </p:spPr>
        <p:txBody>
          <a:bodyPr vert="horz" lIns="93387" tIns="46695" rIns="93387" bIns="46695" rtlCol="0"/>
          <a:lstStyle>
            <a:lvl1pPr algn="r">
              <a:defRPr sz="1200"/>
            </a:lvl1pPr>
          </a:lstStyle>
          <a:p>
            <a:fld id="{E17B2DBE-960A-614B-B965-BE0EA04CC77A}" type="datetimeFigureOut">
              <a:rPr lang="en-US" smtClean="0">
                <a:latin typeface="+mj-lt"/>
              </a:rPr>
              <a:pPr/>
              <a:t>1/26/23</a:t>
            </a:fld>
            <a:endParaRPr lang="en-US">
              <a:latin typeface="+mj-lt"/>
            </a:endParaRPr>
          </a:p>
        </p:txBody>
      </p:sp>
      <p:sp>
        <p:nvSpPr>
          <p:cNvPr id="4" name="Footer Placeholder 3"/>
          <p:cNvSpPr>
            <a:spLocks noGrp="1"/>
          </p:cNvSpPr>
          <p:nvPr>
            <p:ph type="ftr" sz="quarter" idx="2"/>
          </p:nvPr>
        </p:nvSpPr>
        <p:spPr>
          <a:xfrm>
            <a:off x="3" y="8701316"/>
            <a:ext cx="3037840" cy="461804"/>
          </a:xfrm>
          <a:prstGeom prst="rect">
            <a:avLst/>
          </a:prstGeom>
        </p:spPr>
        <p:txBody>
          <a:bodyPr vert="horz" lIns="93387" tIns="46695" rIns="93387" bIns="46695" rtlCol="0" anchor="b"/>
          <a:lstStyle>
            <a:lvl1pPr algn="l">
              <a:defRPr sz="1200"/>
            </a:lvl1pPr>
          </a:lstStyle>
          <a:p>
            <a:endParaRPr lang="en-US">
              <a:latin typeface="+mj-lt"/>
            </a:endParaRPr>
          </a:p>
        </p:txBody>
      </p:sp>
      <p:sp>
        <p:nvSpPr>
          <p:cNvPr id="5" name="Slide Number Placeholder 4"/>
          <p:cNvSpPr>
            <a:spLocks noGrp="1"/>
          </p:cNvSpPr>
          <p:nvPr>
            <p:ph type="sldNum" sz="quarter" idx="3"/>
          </p:nvPr>
        </p:nvSpPr>
        <p:spPr>
          <a:xfrm>
            <a:off x="3970942" y="8701316"/>
            <a:ext cx="3037840" cy="461804"/>
          </a:xfrm>
          <a:prstGeom prst="rect">
            <a:avLst/>
          </a:prstGeom>
        </p:spPr>
        <p:txBody>
          <a:bodyPr vert="horz" lIns="93387" tIns="46695" rIns="93387" bIns="46695" rtlCol="0" anchor="b"/>
          <a:lstStyle>
            <a:lvl1pPr algn="r">
              <a:defRPr sz="1200"/>
            </a:lvl1pPr>
          </a:lstStyle>
          <a:p>
            <a:fld id="{1339C423-F22A-3B4E-A9CE-1A814546B4AA}" type="slidenum">
              <a:rPr lang="en-US" smtClean="0">
                <a:latin typeface="+mj-lt"/>
              </a:rPr>
              <a:pPr/>
              <a:t>‹#›</a:t>
            </a:fld>
            <a:endParaRPr lang="en-US">
              <a:latin typeface="+mj-lt"/>
            </a:endParaRPr>
          </a:p>
        </p:txBody>
      </p:sp>
      <p:pic>
        <p:nvPicPr>
          <p:cNvPr id="35" name="Picture 34">
            <a:extLst>
              <a:ext uri="{FF2B5EF4-FFF2-40B4-BE49-F238E27FC236}">
                <a16:creationId xmlns:a16="http://schemas.microsoft.com/office/drawing/2014/main" id="{4A211A8A-C369-4D94-B82B-7F72C8DB385F}"/>
              </a:ext>
            </a:extLst>
          </p:cNvPr>
          <p:cNvPicPr>
            <a:picLocks noChangeAspect="1"/>
          </p:cNvPicPr>
          <p:nvPr/>
        </p:nvPicPr>
        <p:blipFill>
          <a:blip r:embed="rId2"/>
          <a:stretch>
            <a:fillRect/>
          </a:stretch>
        </p:blipFill>
        <p:spPr>
          <a:xfrm>
            <a:off x="2799086" y="8816101"/>
            <a:ext cx="1372537" cy="394946"/>
          </a:xfrm>
          <a:prstGeom prst="rect">
            <a:avLst/>
          </a:prstGeom>
        </p:spPr>
      </p:pic>
    </p:spTree>
    <p:extLst>
      <p:ext uri="{BB962C8B-B14F-4D97-AF65-F5344CB8AC3E}">
        <p14:creationId xmlns:p14="http://schemas.microsoft.com/office/powerpoint/2010/main" val="20184968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37840" cy="461804"/>
          </a:xfrm>
          <a:prstGeom prst="rect">
            <a:avLst/>
          </a:prstGeom>
        </p:spPr>
        <p:txBody>
          <a:bodyPr vert="horz" lIns="93387" tIns="46695" rIns="93387" bIns="46695" rtlCol="0"/>
          <a:lstStyle>
            <a:lvl1pPr algn="l">
              <a:defRPr sz="1200">
                <a:latin typeface="+mj-lt"/>
              </a:defRPr>
            </a:lvl1pPr>
          </a:lstStyle>
          <a:p>
            <a:endParaRPr lang="en-US"/>
          </a:p>
        </p:txBody>
      </p:sp>
      <p:sp>
        <p:nvSpPr>
          <p:cNvPr id="3" name="Date Placeholder 2"/>
          <p:cNvSpPr>
            <a:spLocks noGrp="1"/>
          </p:cNvSpPr>
          <p:nvPr>
            <p:ph type="dt" idx="1"/>
          </p:nvPr>
        </p:nvSpPr>
        <p:spPr>
          <a:xfrm>
            <a:off x="3970942" y="0"/>
            <a:ext cx="3037840" cy="461804"/>
          </a:xfrm>
          <a:prstGeom prst="rect">
            <a:avLst/>
          </a:prstGeom>
        </p:spPr>
        <p:txBody>
          <a:bodyPr vert="horz" lIns="93387" tIns="46695" rIns="93387" bIns="46695" rtlCol="0"/>
          <a:lstStyle>
            <a:lvl1pPr algn="r">
              <a:defRPr sz="1200">
                <a:latin typeface="+mj-lt"/>
              </a:defRPr>
            </a:lvl1pPr>
          </a:lstStyle>
          <a:p>
            <a:fld id="{546148A2-A49E-4B44-80FB-1D231F249F30}" type="datetimeFigureOut">
              <a:rPr lang="en-US" smtClean="0"/>
              <a:pPr/>
              <a:t>1/26/23</a:t>
            </a:fld>
            <a:endParaRPr lang="en-US"/>
          </a:p>
        </p:txBody>
      </p:sp>
      <p:sp>
        <p:nvSpPr>
          <p:cNvPr id="4" name="Slide Image Placeholder 3"/>
          <p:cNvSpPr>
            <a:spLocks noGrp="1" noRot="1" noChangeAspect="1"/>
          </p:cNvSpPr>
          <p:nvPr>
            <p:ph type="sldImg" idx="2"/>
          </p:nvPr>
        </p:nvSpPr>
        <p:spPr>
          <a:xfrm>
            <a:off x="428625" y="692150"/>
            <a:ext cx="6153150" cy="3462338"/>
          </a:xfrm>
          <a:prstGeom prst="rect">
            <a:avLst/>
          </a:prstGeom>
          <a:noFill/>
          <a:ln w="12700">
            <a:solidFill>
              <a:prstClr val="black"/>
            </a:solidFill>
          </a:ln>
        </p:spPr>
        <p:txBody>
          <a:bodyPr vert="horz" lIns="93387" tIns="46695" rIns="93387" bIns="46695" rtlCol="0" anchor="ctr"/>
          <a:lstStyle/>
          <a:p>
            <a:endParaRPr lang="en-US"/>
          </a:p>
        </p:txBody>
      </p:sp>
      <p:sp>
        <p:nvSpPr>
          <p:cNvPr id="5" name="Notes Placeholder 4"/>
          <p:cNvSpPr>
            <a:spLocks noGrp="1"/>
          </p:cNvSpPr>
          <p:nvPr>
            <p:ph type="body" sz="quarter" idx="3"/>
          </p:nvPr>
        </p:nvSpPr>
        <p:spPr>
          <a:xfrm>
            <a:off x="438151" y="4387136"/>
            <a:ext cx="6134100" cy="4156234"/>
          </a:xfrm>
          <a:prstGeom prst="rect">
            <a:avLst/>
          </a:prstGeom>
        </p:spPr>
        <p:txBody>
          <a:bodyPr vert="horz" lIns="93387" tIns="46695" rIns="93387" bIns="46695" rtlCol="0"/>
          <a:lstStyle/>
          <a:p>
            <a:pPr lvl="0"/>
            <a:r>
              <a:rPr lang="en-US"/>
              <a:t>Click to edit Master text styles</a:t>
            </a:r>
          </a:p>
          <a:p>
            <a:pPr lvl="1"/>
            <a:r>
              <a:rPr lang="en-US"/>
              <a:t>Second level</a:t>
            </a:r>
          </a:p>
        </p:txBody>
      </p:sp>
      <p:sp>
        <p:nvSpPr>
          <p:cNvPr id="6" name="Footer Placeholder 5"/>
          <p:cNvSpPr>
            <a:spLocks noGrp="1"/>
          </p:cNvSpPr>
          <p:nvPr>
            <p:ph type="ftr" sz="quarter" idx="4"/>
          </p:nvPr>
        </p:nvSpPr>
        <p:spPr>
          <a:xfrm>
            <a:off x="3" y="8728227"/>
            <a:ext cx="3037840" cy="461804"/>
          </a:xfrm>
          <a:prstGeom prst="rect">
            <a:avLst/>
          </a:prstGeom>
        </p:spPr>
        <p:txBody>
          <a:bodyPr vert="horz" lIns="93387" tIns="46695" rIns="93387" bIns="46695" rtlCol="0" anchor="b"/>
          <a:lstStyle>
            <a:lvl1pPr algn="l">
              <a:defRPr sz="1200">
                <a:latin typeface="+mj-lt"/>
              </a:defRPr>
            </a:lvl1pPr>
          </a:lstStyle>
          <a:p>
            <a:endParaRPr lang="en-US"/>
          </a:p>
        </p:txBody>
      </p:sp>
      <p:sp>
        <p:nvSpPr>
          <p:cNvPr id="7" name="Slide Number Placeholder 6"/>
          <p:cNvSpPr>
            <a:spLocks noGrp="1"/>
          </p:cNvSpPr>
          <p:nvPr>
            <p:ph type="sldNum" sz="quarter" idx="5"/>
          </p:nvPr>
        </p:nvSpPr>
        <p:spPr>
          <a:xfrm>
            <a:off x="3970942" y="8728227"/>
            <a:ext cx="3037840" cy="461804"/>
          </a:xfrm>
          <a:prstGeom prst="rect">
            <a:avLst/>
          </a:prstGeom>
        </p:spPr>
        <p:txBody>
          <a:bodyPr vert="horz" lIns="93387" tIns="46695" rIns="93387" bIns="46695" rtlCol="0" anchor="b"/>
          <a:lstStyle>
            <a:lvl1pPr algn="r">
              <a:defRPr sz="1200">
                <a:latin typeface="+mj-lt"/>
              </a:defRPr>
            </a:lvl1pPr>
          </a:lstStyle>
          <a:p>
            <a:fld id="{074299CD-3469-7241-AD37-C0E01E3A61D2}" type="slidenum">
              <a:rPr lang="en-US" smtClean="0"/>
              <a:pPr/>
              <a:t>‹#›</a:t>
            </a:fld>
            <a:endParaRPr lang="en-US"/>
          </a:p>
        </p:txBody>
      </p:sp>
      <p:pic>
        <p:nvPicPr>
          <p:cNvPr id="35" name="Picture 34">
            <a:extLst>
              <a:ext uri="{FF2B5EF4-FFF2-40B4-BE49-F238E27FC236}">
                <a16:creationId xmlns:a16="http://schemas.microsoft.com/office/drawing/2014/main" id="{AF8886D2-769E-403B-933D-6CB77F4C4F92}"/>
              </a:ext>
            </a:extLst>
          </p:cNvPr>
          <p:cNvPicPr>
            <a:picLocks noChangeAspect="1"/>
          </p:cNvPicPr>
          <p:nvPr/>
        </p:nvPicPr>
        <p:blipFill>
          <a:blip r:embed="rId2"/>
          <a:stretch>
            <a:fillRect/>
          </a:stretch>
        </p:blipFill>
        <p:spPr>
          <a:xfrm>
            <a:off x="2799086" y="8816101"/>
            <a:ext cx="1372537" cy="394946"/>
          </a:xfrm>
          <a:prstGeom prst="rect">
            <a:avLst/>
          </a:prstGeom>
        </p:spPr>
      </p:pic>
    </p:spTree>
    <p:extLst>
      <p:ext uri="{BB962C8B-B14F-4D97-AF65-F5344CB8AC3E}">
        <p14:creationId xmlns:p14="http://schemas.microsoft.com/office/powerpoint/2010/main" val="22557597"/>
      </p:ext>
    </p:extLst>
  </p:cSld>
  <p:clrMap bg1="lt1" tx1="dk1" bg2="lt2" tx2="dk2" accent1="accent1" accent2="accent2" accent3="accent3" accent4="accent4" accent5="accent5" accent6="accent6" hlink="hlink" folHlink="folHlink"/>
  <p:hf hdr="0" ftr="0" dt="0"/>
  <p:notesStyle>
    <a:lvl1pPr marL="171450" indent="-171450" algn="l" defTabSz="457040" rtl="0" eaLnBrk="1" latinLnBrk="0" hangingPunct="1">
      <a:lnSpc>
        <a:spcPct val="95000"/>
      </a:lnSpc>
      <a:spcAft>
        <a:spcPts val="600"/>
      </a:spcAft>
      <a:buFont typeface="Arial" panose="020B0604020202020204" pitchFamily="34" charset="0"/>
      <a:buChar char="•"/>
      <a:defRPr sz="1200" kern="1200">
        <a:solidFill>
          <a:schemeClr val="tx1"/>
        </a:solidFill>
        <a:latin typeface="+mj-lt"/>
        <a:ea typeface="+mn-ea"/>
        <a:cs typeface="+mn-cs"/>
      </a:defRPr>
    </a:lvl1pPr>
    <a:lvl2pPr marL="398384" indent="-171450" algn="l" defTabSz="457040" rtl="0" eaLnBrk="1" latinLnBrk="0" hangingPunct="1">
      <a:lnSpc>
        <a:spcPct val="95000"/>
      </a:lnSpc>
      <a:spcAft>
        <a:spcPts val="600"/>
      </a:spcAft>
      <a:buFont typeface="Arial" panose="020B0604020202020204" pitchFamily="34" charset="0"/>
      <a:buChar char="•"/>
      <a:defRPr sz="1100" kern="1200">
        <a:solidFill>
          <a:schemeClr val="tx1"/>
        </a:solidFill>
        <a:latin typeface="+mj-lt"/>
        <a:ea typeface="+mn-ea"/>
        <a:cs typeface="+mn-cs"/>
      </a:defRPr>
    </a:lvl2pPr>
    <a:lvl3pPr marL="914080" algn="l" defTabSz="457040" rtl="0" eaLnBrk="1" latinLnBrk="0" hangingPunct="1">
      <a:defRPr sz="1200" kern="1200">
        <a:solidFill>
          <a:schemeClr val="tx1"/>
        </a:solidFill>
        <a:latin typeface="+mn-lt"/>
        <a:ea typeface="+mn-ea"/>
        <a:cs typeface="+mn-cs"/>
      </a:defRPr>
    </a:lvl3pPr>
    <a:lvl4pPr marL="1371120" algn="l" defTabSz="457040" rtl="0" eaLnBrk="1" latinLnBrk="0" hangingPunct="1">
      <a:defRPr sz="1200" kern="1200">
        <a:solidFill>
          <a:schemeClr val="tx1"/>
        </a:solidFill>
        <a:latin typeface="+mn-lt"/>
        <a:ea typeface="+mn-ea"/>
        <a:cs typeface="+mn-cs"/>
      </a:defRPr>
    </a:lvl4pPr>
    <a:lvl5pPr marL="1828160" algn="l" defTabSz="457040" rtl="0" eaLnBrk="1" latinLnBrk="0" hangingPunct="1">
      <a:defRPr sz="1200" kern="1200">
        <a:solidFill>
          <a:schemeClr val="tx1"/>
        </a:solidFill>
        <a:latin typeface="+mn-lt"/>
        <a:ea typeface="+mn-ea"/>
        <a:cs typeface="+mn-cs"/>
      </a:defRPr>
    </a:lvl5pPr>
    <a:lvl6pPr marL="2285200" algn="l" defTabSz="457040" rtl="0" eaLnBrk="1" latinLnBrk="0" hangingPunct="1">
      <a:defRPr sz="1200" kern="1200">
        <a:solidFill>
          <a:schemeClr val="tx1"/>
        </a:solidFill>
        <a:latin typeface="+mn-lt"/>
        <a:ea typeface="+mn-ea"/>
        <a:cs typeface="+mn-cs"/>
      </a:defRPr>
    </a:lvl6pPr>
    <a:lvl7pPr marL="2742240" algn="l" defTabSz="457040" rtl="0" eaLnBrk="1" latinLnBrk="0" hangingPunct="1">
      <a:defRPr sz="1200" kern="1200">
        <a:solidFill>
          <a:schemeClr val="tx1"/>
        </a:solidFill>
        <a:latin typeface="+mn-lt"/>
        <a:ea typeface="+mn-ea"/>
        <a:cs typeface="+mn-cs"/>
      </a:defRPr>
    </a:lvl7pPr>
    <a:lvl8pPr marL="3199280" algn="l" defTabSz="457040" rtl="0" eaLnBrk="1" latinLnBrk="0" hangingPunct="1">
      <a:defRPr sz="1200" kern="1200">
        <a:solidFill>
          <a:schemeClr val="tx1"/>
        </a:solidFill>
        <a:latin typeface="+mn-lt"/>
        <a:ea typeface="+mn-ea"/>
        <a:cs typeface="+mn-cs"/>
      </a:defRPr>
    </a:lvl8pPr>
    <a:lvl9pPr marL="3656320" algn="l" defTabSz="45704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5373072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24</a:t>
            </a:fld>
            <a:endParaRPr lang="en-US"/>
          </a:p>
        </p:txBody>
      </p:sp>
    </p:spTree>
    <p:extLst>
      <p:ext uri="{BB962C8B-B14F-4D97-AF65-F5344CB8AC3E}">
        <p14:creationId xmlns:p14="http://schemas.microsoft.com/office/powerpoint/2010/main" val="2591978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25</a:t>
            </a:fld>
            <a:endParaRPr lang="en-US"/>
          </a:p>
        </p:txBody>
      </p:sp>
    </p:spTree>
    <p:extLst>
      <p:ext uri="{BB962C8B-B14F-4D97-AF65-F5344CB8AC3E}">
        <p14:creationId xmlns:p14="http://schemas.microsoft.com/office/powerpoint/2010/main" val="9954031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26</a:t>
            </a:fld>
            <a:endParaRPr lang="en-US"/>
          </a:p>
        </p:txBody>
      </p:sp>
    </p:spTree>
    <p:extLst>
      <p:ext uri="{BB962C8B-B14F-4D97-AF65-F5344CB8AC3E}">
        <p14:creationId xmlns:p14="http://schemas.microsoft.com/office/powerpoint/2010/main" val="2013518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27</a:t>
            </a:fld>
            <a:endParaRPr lang="en-US"/>
          </a:p>
        </p:txBody>
      </p:sp>
    </p:spTree>
    <p:extLst>
      <p:ext uri="{BB962C8B-B14F-4D97-AF65-F5344CB8AC3E}">
        <p14:creationId xmlns:p14="http://schemas.microsoft.com/office/powerpoint/2010/main" val="19009848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US" sz="1800" b="0" i="0" u="none" strike="noStrike">
                <a:solidFill>
                  <a:srgbClr val="000000"/>
                </a:solidFill>
                <a:effectLst/>
                <a:latin typeface="Calibri" panose="020F0502020204030204" pitchFamily="34" charset="0"/>
              </a:rPr>
              <a:t>One scheduled job is capped for 500 records at the query, so if we know or calculate the inflow every 10 seconds we can use that as a parameter. </a:t>
            </a:r>
          </a:p>
          <a:p>
            <a:pPr algn="l">
              <a:buFont typeface="Arial" panose="020B0604020202020204" pitchFamily="34" charset="0"/>
              <a:buChar char="•"/>
            </a:pPr>
            <a:r>
              <a:rPr lang="en-US" sz="1800" b="0" i="0" u="none" strike="noStrike">
                <a:solidFill>
                  <a:srgbClr val="000000"/>
                </a:solidFill>
                <a:effectLst/>
                <a:latin typeface="Calibri" panose="020F0502020204030204" pitchFamily="34" charset="0"/>
              </a:rPr>
              <a:t>[Example, we see around 1700 events in ready state at a given time, we can try with 4 jobs]</a:t>
            </a:r>
          </a:p>
          <a:p>
            <a:pPr algn="l">
              <a:buFont typeface="Arial" panose="020B0604020202020204" pitchFamily="34" charset="0"/>
              <a:buChar char="•"/>
            </a:pPr>
            <a:r>
              <a:rPr lang="en-US" sz="1800" b="0" i="0" u="none" strike="noStrike">
                <a:solidFill>
                  <a:srgbClr val="000000"/>
                </a:solidFill>
                <a:effectLst/>
                <a:latin typeface="Calibri" panose="020F0502020204030204" pitchFamily="34" charset="0"/>
              </a:rPr>
              <a:t>Based on the number of nodes, we have to keep in mind number of background workers available and leave enough workers for other processes as well.</a:t>
            </a:r>
          </a:p>
          <a:p>
            <a:pPr algn="l"/>
            <a:endParaRPr lang="en-US" sz="1800" b="0" i="0" u="none" strike="noStrike">
              <a:solidFill>
                <a:srgbClr val="000000"/>
              </a:solidFill>
              <a:effectLst/>
              <a:latin typeface="Calibri" panose="020F0502020204030204" pitchFamily="34" charset="0"/>
            </a:endParaRP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35</a:t>
            </a:fld>
            <a:endParaRPr lang="en-US"/>
          </a:p>
        </p:txBody>
      </p:sp>
    </p:spTree>
    <p:extLst>
      <p:ext uri="{BB962C8B-B14F-4D97-AF65-F5344CB8AC3E}">
        <p14:creationId xmlns:p14="http://schemas.microsoft.com/office/powerpoint/2010/main" val="42211911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US" sz="1800" b="0" i="0" u="none" strike="noStrike">
                <a:solidFill>
                  <a:srgbClr val="000000"/>
                </a:solidFill>
                <a:effectLst/>
                <a:latin typeface="Calibri" panose="020F0502020204030204" pitchFamily="34" charset="0"/>
              </a:rPr>
              <a:t>One scheduled job is capped for 500 records at the query, so if we know or calculate the inflow every 10 seconds we can use that as a parameter. </a:t>
            </a:r>
          </a:p>
          <a:p>
            <a:pPr algn="l">
              <a:buFont typeface="Arial" panose="020B0604020202020204" pitchFamily="34" charset="0"/>
              <a:buChar char="•"/>
            </a:pPr>
            <a:r>
              <a:rPr lang="en-US" sz="1800" b="0" i="0" u="none" strike="noStrike">
                <a:solidFill>
                  <a:srgbClr val="000000"/>
                </a:solidFill>
                <a:effectLst/>
                <a:latin typeface="Calibri" panose="020F0502020204030204" pitchFamily="34" charset="0"/>
              </a:rPr>
              <a:t>[Example, we see around 1700 events in ready state at a given time, we can try with 4 jobs]</a:t>
            </a:r>
          </a:p>
          <a:p>
            <a:pPr algn="l">
              <a:buFont typeface="Arial" panose="020B0604020202020204" pitchFamily="34" charset="0"/>
              <a:buChar char="•"/>
            </a:pPr>
            <a:r>
              <a:rPr lang="en-US" sz="1800" b="0" i="0" u="none" strike="noStrike">
                <a:solidFill>
                  <a:srgbClr val="000000"/>
                </a:solidFill>
                <a:effectLst/>
                <a:latin typeface="Calibri" panose="020F0502020204030204" pitchFamily="34" charset="0"/>
              </a:rPr>
              <a:t>Based on the number of nodes, we have to keep in mind number of background workers available and leave enough workers for other processes as well.</a:t>
            </a:r>
          </a:p>
          <a:p>
            <a:pPr algn="l"/>
            <a:endParaRPr lang="en-US" sz="1800" b="0" i="0" u="none" strike="noStrike">
              <a:solidFill>
                <a:srgbClr val="000000"/>
              </a:solidFill>
              <a:effectLst/>
              <a:latin typeface="Calibri" panose="020F0502020204030204" pitchFamily="34" charset="0"/>
            </a:endParaRP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36</a:t>
            </a:fld>
            <a:endParaRPr lang="en-US"/>
          </a:p>
        </p:txBody>
      </p:sp>
    </p:spTree>
    <p:extLst>
      <p:ext uri="{BB962C8B-B14F-4D97-AF65-F5344CB8AC3E}">
        <p14:creationId xmlns:p14="http://schemas.microsoft.com/office/powerpoint/2010/main" val="31546077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US" sz="1800" b="0" i="0" u="none" strike="noStrike">
                <a:solidFill>
                  <a:srgbClr val="000000"/>
                </a:solidFill>
                <a:effectLst/>
                <a:latin typeface="Calibri" panose="020F0502020204030204" pitchFamily="34" charset="0"/>
              </a:rPr>
              <a:t>One scheduled job is capped for 500 records at the query, so if we know or calculate the inflow every 10 seconds we can use that as a parameter. </a:t>
            </a:r>
          </a:p>
          <a:p>
            <a:pPr algn="l">
              <a:buFont typeface="Arial" panose="020B0604020202020204" pitchFamily="34" charset="0"/>
              <a:buChar char="•"/>
            </a:pPr>
            <a:r>
              <a:rPr lang="en-US" sz="1800" b="0" i="0" u="none" strike="noStrike">
                <a:solidFill>
                  <a:srgbClr val="000000"/>
                </a:solidFill>
                <a:effectLst/>
                <a:latin typeface="Calibri" panose="020F0502020204030204" pitchFamily="34" charset="0"/>
              </a:rPr>
              <a:t>[Example, we see around 1700 events in ready state at a given time, we can try with 4 jobs]</a:t>
            </a:r>
          </a:p>
          <a:p>
            <a:pPr algn="l">
              <a:buFont typeface="Arial" panose="020B0604020202020204" pitchFamily="34" charset="0"/>
              <a:buChar char="•"/>
            </a:pPr>
            <a:r>
              <a:rPr lang="en-US" sz="1800" b="0" i="0" u="none" strike="noStrike">
                <a:solidFill>
                  <a:srgbClr val="000000"/>
                </a:solidFill>
                <a:effectLst/>
                <a:latin typeface="Calibri" panose="020F0502020204030204" pitchFamily="34" charset="0"/>
              </a:rPr>
              <a:t>Based on the number of nodes, we have to keep in mind number of background workers available and leave enough workers for other processes as well.</a:t>
            </a:r>
          </a:p>
          <a:p>
            <a:pPr algn="l"/>
            <a:endParaRPr lang="en-US" sz="1800" b="0" i="0" u="none" strike="noStrike">
              <a:solidFill>
                <a:srgbClr val="000000"/>
              </a:solidFill>
              <a:effectLst/>
              <a:latin typeface="Calibri" panose="020F0502020204030204" pitchFamily="34" charset="0"/>
            </a:endParaRPr>
          </a:p>
          <a:p>
            <a:pPr marL="171450" marR="0" lvl="0" indent="-171450" algn="l" defTabSz="457040" rtl="0" eaLnBrk="1" fontAlgn="auto" latinLnBrk="0" hangingPunct="1">
              <a:lnSpc>
                <a:spcPct val="95000"/>
              </a:lnSpc>
              <a:spcBef>
                <a:spcPts val="0"/>
              </a:spcBef>
              <a:spcAft>
                <a:spcPts val="600"/>
              </a:spcAft>
              <a:buClrTx/>
              <a:buSzTx/>
              <a:buFont typeface="Arial" panose="020B0604020202020204" pitchFamily="34" charset="0"/>
              <a:buChar char="•"/>
              <a:tabLst/>
              <a:defRPr/>
            </a:pPr>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37</a:t>
            </a:fld>
            <a:endParaRPr lang="en-US"/>
          </a:p>
        </p:txBody>
      </p:sp>
    </p:spTree>
    <p:extLst>
      <p:ext uri="{BB962C8B-B14F-4D97-AF65-F5344CB8AC3E}">
        <p14:creationId xmlns:p14="http://schemas.microsoft.com/office/powerpoint/2010/main" val="22271328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39</a:t>
            </a:fld>
            <a:endParaRPr lang="en-US"/>
          </a:p>
        </p:txBody>
      </p:sp>
    </p:spTree>
    <p:extLst>
      <p:ext uri="{BB962C8B-B14F-4D97-AF65-F5344CB8AC3E}">
        <p14:creationId xmlns:p14="http://schemas.microsoft.com/office/powerpoint/2010/main" val="9630984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40</a:t>
            </a:fld>
            <a:endParaRPr lang="en-US"/>
          </a:p>
        </p:txBody>
      </p:sp>
    </p:spTree>
    <p:extLst>
      <p:ext uri="{BB962C8B-B14F-4D97-AF65-F5344CB8AC3E}">
        <p14:creationId xmlns:p14="http://schemas.microsoft.com/office/powerpoint/2010/main" val="2324894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41</a:t>
            </a:fld>
            <a:endParaRPr lang="en-US"/>
          </a:p>
        </p:txBody>
      </p:sp>
    </p:spTree>
    <p:extLst>
      <p:ext uri="{BB962C8B-B14F-4D97-AF65-F5344CB8AC3E}">
        <p14:creationId xmlns:p14="http://schemas.microsoft.com/office/powerpoint/2010/main" val="4048003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sz="12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9375315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52</a:t>
            </a:fld>
            <a:endParaRPr lang="en-US"/>
          </a:p>
        </p:txBody>
      </p:sp>
    </p:spTree>
    <p:extLst>
      <p:ext uri="{BB962C8B-B14F-4D97-AF65-F5344CB8AC3E}">
        <p14:creationId xmlns:p14="http://schemas.microsoft.com/office/powerpoint/2010/main" val="3286121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sz="12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905296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12</a:t>
            </a:fld>
            <a:endParaRPr lang="en-US"/>
          </a:p>
        </p:txBody>
      </p:sp>
    </p:spTree>
    <p:extLst>
      <p:ext uri="{BB962C8B-B14F-4D97-AF65-F5344CB8AC3E}">
        <p14:creationId xmlns:p14="http://schemas.microsoft.com/office/powerpoint/2010/main" val="28790489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13</a:t>
            </a:fld>
            <a:endParaRPr lang="en-US"/>
          </a:p>
        </p:txBody>
      </p:sp>
    </p:spTree>
    <p:extLst>
      <p:ext uri="{BB962C8B-B14F-4D97-AF65-F5344CB8AC3E}">
        <p14:creationId xmlns:p14="http://schemas.microsoft.com/office/powerpoint/2010/main" val="2219508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14</a:t>
            </a:fld>
            <a:endParaRPr lang="en-US"/>
          </a:p>
        </p:txBody>
      </p:sp>
    </p:spTree>
    <p:extLst>
      <p:ext uri="{BB962C8B-B14F-4D97-AF65-F5344CB8AC3E}">
        <p14:creationId xmlns:p14="http://schemas.microsoft.com/office/powerpoint/2010/main" val="3986161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15</a:t>
            </a:fld>
            <a:endParaRPr lang="en-US"/>
          </a:p>
        </p:txBody>
      </p:sp>
    </p:spTree>
    <p:extLst>
      <p:ext uri="{BB962C8B-B14F-4D97-AF65-F5344CB8AC3E}">
        <p14:creationId xmlns:p14="http://schemas.microsoft.com/office/powerpoint/2010/main" val="2692161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sz="12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1095242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23</a:t>
            </a:fld>
            <a:endParaRPr lang="en-US"/>
          </a:p>
        </p:txBody>
      </p:sp>
    </p:spTree>
    <p:extLst>
      <p:ext uri="{BB962C8B-B14F-4D97-AF65-F5344CB8AC3E}">
        <p14:creationId xmlns:p14="http://schemas.microsoft.com/office/powerpoint/2010/main" val="37219410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7"/>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7"/>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0321817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1 Column Paragraph and 2-line head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lvl1pPr>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557492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16526281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Cover w/ Image">
    <p:bg bwMode="gray">
      <p:bgPr>
        <a:solidFill>
          <a:schemeClr val="tx2"/>
        </a:solidFill>
        <a:effectLst/>
      </p:bgPr>
    </p:bg>
    <p:spTree>
      <p:nvGrpSpPr>
        <p:cNvPr id="1" name=""/>
        <p:cNvGrpSpPr/>
        <p:nvPr/>
      </p:nvGrpSpPr>
      <p:grpSpPr>
        <a:xfrm>
          <a:off x="0" y="0"/>
          <a:ext cx="0" cy="0"/>
          <a:chOff x="0" y="0"/>
          <a:chExt cx="0" cy="0"/>
        </a:xfrm>
      </p:grpSpPr>
      <p:pic>
        <p:nvPicPr>
          <p:cNvPr id="5" name="Picture 4" descr="A group of people smiling&#10;&#10;Description automatically generated with medium confidence">
            <a:extLst>
              <a:ext uri="{FF2B5EF4-FFF2-40B4-BE49-F238E27FC236}">
                <a16:creationId xmlns:a16="http://schemas.microsoft.com/office/drawing/2014/main" id="{5AD6FA4F-BA38-4220-ADF2-F8FBF0F3A92C}"/>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4" name="Rectangle 3">
            <a:extLst>
              <a:ext uri="{FF2B5EF4-FFF2-40B4-BE49-F238E27FC236}">
                <a16:creationId xmlns:a16="http://schemas.microsoft.com/office/drawing/2014/main" id="{5EDA8AB8-CC02-461A-8071-0043DF83BFDD}"/>
              </a:ext>
            </a:extLst>
          </p:cNvPr>
          <p:cNvSpPr/>
          <p:nvPr userDrawn="1"/>
        </p:nvSpPr>
        <p:spPr>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3"/>
          <a:srcRect/>
          <a:stretch/>
        </p:blipFill>
        <p:spPr bwMode="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5028" y="3844214"/>
            <a:ext cx="6818313"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5028" y="5173774"/>
            <a:ext cx="6818313"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bwMode="gray">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bwMode="gray">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bwMode="gray">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bwMode="gray">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bwMode="gray">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bwMode="gray">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9287235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664208"/>
            <a:ext cx="11188711" cy="4185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33881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2181041"/>
            <a:ext cx="11189907" cy="39879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56565" y="826053"/>
            <a:ext cx="11190563"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133211653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_Title and Content with Subtitle_dark">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FBF5F947-9F8C-9C45-AA48-2632DF327FDA}"/>
              </a:ext>
            </a:extLst>
          </p:cNvPr>
          <p:cNvGrpSpPr/>
          <p:nvPr userDrawn="1"/>
        </p:nvGrpSpPr>
        <p:grpSpPr>
          <a:xfrm>
            <a:off x="0" y="0"/>
            <a:ext cx="12095163" cy="6858000"/>
            <a:chOff x="0" y="0"/>
            <a:chExt cx="12095163" cy="6858000"/>
          </a:xfrm>
        </p:grpSpPr>
        <p:sp>
          <p:nvSpPr>
            <p:cNvPr id="5" name="Rectangle 4">
              <a:extLst>
                <a:ext uri="{FF2B5EF4-FFF2-40B4-BE49-F238E27FC236}">
                  <a16:creationId xmlns:a16="http://schemas.microsoft.com/office/drawing/2014/main" id="{B0FEA370-DF6F-314F-8FA3-D67B17E24D60}"/>
                </a:ext>
              </a:extLst>
            </p:cNvPr>
            <p:cNvSpPr/>
            <p:nvPr userDrawn="1"/>
          </p:nvSpPr>
          <p:spPr>
            <a:xfrm>
              <a:off x="0" y="0"/>
              <a:ext cx="1209516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6" name="Footer Placeholder 4">
              <a:extLst>
                <a:ext uri="{FF2B5EF4-FFF2-40B4-BE49-F238E27FC236}">
                  <a16:creationId xmlns:a16="http://schemas.microsoft.com/office/drawing/2014/main" id="{B72ECF41-A622-B94B-A9C8-C1983565EA0D}"/>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8" name="Slide Number Placeholder 5">
              <a:extLst>
                <a:ext uri="{FF2B5EF4-FFF2-40B4-BE49-F238E27FC236}">
                  <a16:creationId xmlns:a16="http://schemas.microsoft.com/office/drawing/2014/main" id="{4A778BD8-CE75-C64E-86C7-DE953848B9E7}"/>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9" name="Picture 8">
              <a:extLst>
                <a:ext uri="{FF2B5EF4-FFF2-40B4-BE49-F238E27FC236}">
                  <a16:creationId xmlns:a16="http://schemas.microsoft.com/office/drawing/2014/main" id="{62867308-A41E-3F40-A264-B9B049F462B9}"/>
                </a:ext>
              </a:extLst>
            </p:cNvPr>
            <p:cNvPicPr>
              <a:picLocks noChangeAspect="1"/>
            </p:cNvPicPr>
            <p:nvPr userDrawn="1"/>
          </p:nvPicPr>
          <p:blipFill>
            <a:blip r:embed="rId2"/>
            <a:srcRect/>
            <a:stretch/>
          </p:blipFill>
          <p:spPr>
            <a:xfrm>
              <a:off x="478372" y="6355437"/>
              <a:ext cx="980591" cy="280168"/>
            </a:xfrm>
            <a:prstGeom prst="rect">
              <a:avLst/>
            </a:prstGeom>
          </p:spPr>
        </p:pic>
      </p:grpSp>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lvl1pPr>
              <a:defRPr>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2181041"/>
            <a:ext cx="11189907" cy="3987984"/>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56565" y="826053"/>
            <a:ext cx="11190563" cy="365760"/>
          </a:xfrm>
        </p:spPr>
        <p:txBody>
          <a:bodyPr vert="horz" lIns="91440" tIns="45720" rIns="91440" bIns="45720" rtlCol="0">
            <a:noAutofit/>
          </a:bodyPr>
          <a:lstStyle>
            <a:lvl1pPr marL="0" indent="0">
              <a:buNone/>
              <a:defRPr lang="en-US" sz="2000" dirty="0">
                <a:solidFill>
                  <a:schemeClr val="bg1"/>
                </a:solidFill>
              </a:defRPr>
            </a:lvl1pPr>
          </a:lstStyle>
          <a:p>
            <a:pPr marL="228600" lvl="0" indent="-228600"/>
            <a:r>
              <a:rPr lang="en-US"/>
              <a:t>Click to edit Master text styles</a:t>
            </a:r>
          </a:p>
        </p:txBody>
      </p:sp>
    </p:spTree>
    <p:extLst>
      <p:ext uri="{BB962C8B-B14F-4D97-AF65-F5344CB8AC3E}">
        <p14:creationId xmlns:p14="http://schemas.microsoft.com/office/powerpoint/2010/main" val="36337195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2 lined headline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251" y="311377"/>
            <a:ext cx="11188711"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055" y="2181041"/>
            <a:ext cx="11189907" cy="39879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p:nvPr>
        </p:nvSpPr>
        <p:spPr>
          <a:xfrm>
            <a:off x="447421" y="1462931"/>
            <a:ext cx="11190563"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13523380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1_2 lined headline with subtitle_dark">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F902463A-5676-134A-B7CD-92ED05F82766}"/>
              </a:ext>
            </a:extLst>
          </p:cNvPr>
          <p:cNvGrpSpPr/>
          <p:nvPr userDrawn="1"/>
        </p:nvGrpSpPr>
        <p:grpSpPr>
          <a:xfrm>
            <a:off x="0" y="0"/>
            <a:ext cx="12095163" cy="6858000"/>
            <a:chOff x="0" y="0"/>
            <a:chExt cx="12095163" cy="6858000"/>
          </a:xfrm>
        </p:grpSpPr>
        <p:sp>
          <p:nvSpPr>
            <p:cNvPr id="6" name="Rectangle 5">
              <a:extLst>
                <a:ext uri="{FF2B5EF4-FFF2-40B4-BE49-F238E27FC236}">
                  <a16:creationId xmlns:a16="http://schemas.microsoft.com/office/drawing/2014/main" id="{B793C737-BCB5-3C4A-B462-9056F917BDD1}"/>
                </a:ext>
              </a:extLst>
            </p:cNvPr>
            <p:cNvSpPr/>
            <p:nvPr userDrawn="1"/>
          </p:nvSpPr>
          <p:spPr>
            <a:xfrm>
              <a:off x="0" y="0"/>
              <a:ext cx="1209516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7" name="Footer Placeholder 4">
              <a:extLst>
                <a:ext uri="{FF2B5EF4-FFF2-40B4-BE49-F238E27FC236}">
                  <a16:creationId xmlns:a16="http://schemas.microsoft.com/office/drawing/2014/main" id="{2E0AE9B9-2420-E247-BA00-86EC616C792E}"/>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8" name="Slide Number Placeholder 5">
              <a:extLst>
                <a:ext uri="{FF2B5EF4-FFF2-40B4-BE49-F238E27FC236}">
                  <a16:creationId xmlns:a16="http://schemas.microsoft.com/office/drawing/2014/main" id="{DD7A85EF-F89A-F74A-BAE2-CA907654F1A1}"/>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9" name="Picture 8">
              <a:extLst>
                <a:ext uri="{FF2B5EF4-FFF2-40B4-BE49-F238E27FC236}">
                  <a16:creationId xmlns:a16="http://schemas.microsoft.com/office/drawing/2014/main" id="{0C53C29B-D84D-5C45-81B8-57919F825216}"/>
                </a:ext>
              </a:extLst>
            </p:cNvPr>
            <p:cNvPicPr>
              <a:picLocks noChangeAspect="1"/>
            </p:cNvPicPr>
            <p:nvPr userDrawn="1"/>
          </p:nvPicPr>
          <p:blipFill>
            <a:blip r:embed="rId2"/>
            <a:srcRect/>
            <a:stretch/>
          </p:blipFill>
          <p:spPr>
            <a:xfrm>
              <a:off x="478372" y="6355437"/>
              <a:ext cx="980591" cy="280168"/>
            </a:xfrm>
            <a:prstGeom prst="rect">
              <a:avLst/>
            </a:prstGeom>
          </p:spPr>
        </p:pic>
      </p:grpSp>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251" y="311377"/>
            <a:ext cx="11188711" cy="1011901"/>
          </a:xfrm>
        </p:spPr>
        <p:txBody>
          <a:bodyPr/>
          <a:lstStyle>
            <a:lvl1pPr>
              <a:defRPr>
                <a:solidFill>
                  <a:schemeClr val="bg1"/>
                </a:solidFill>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055" y="2181041"/>
            <a:ext cx="11189907" cy="3987984"/>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p:nvPr>
        </p:nvSpPr>
        <p:spPr>
          <a:xfrm>
            <a:off x="447421" y="1462931"/>
            <a:ext cx="11190563" cy="365760"/>
          </a:xfrm>
        </p:spPr>
        <p:txBody>
          <a:bodyPr vert="horz" lIns="91440" tIns="45720" rIns="91440" bIns="45720" rtlCol="0">
            <a:noAutofit/>
          </a:bodyPr>
          <a:lstStyle>
            <a:lvl1pPr marL="0" indent="0">
              <a:buNone/>
              <a:defRPr lang="en-US" sz="2000" dirty="0">
                <a:solidFill>
                  <a:schemeClr val="bg1"/>
                </a:solidFill>
              </a:defRPr>
            </a:lvl1pPr>
          </a:lstStyle>
          <a:p>
            <a:pPr marL="228600" lvl="0" indent="-228600"/>
            <a:r>
              <a:rPr lang="en-US"/>
              <a:t>Click to edit Master text styles</a:t>
            </a:r>
          </a:p>
        </p:txBody>
      </p:sp>
    </p:spTree>
    <p:extLst>
      <p:ext uri="{BB962C8B-B14F-4D97-AF65-F5344CB8AC3E}">
        <p14:creationId xmlns:p14="http://schemas.microsoft.com/office/powerpoint/2010/main" val="1728946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1083564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1362739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557492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36285648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3298877"/>
            <a:ext cx="4916488"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1449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3298877"/>
            <a:ext cx="4916488"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620554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01436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7" y="3298877"/>
            <a:ext cx="498488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99036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p:nvPr userDrawn="1"/>
        </p:nvCxnSpPr>
        <p:spPr>
          <a:xfrm>
            <a:off x="4067598"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userDrawn="1"/>
        </p:nvCxnSpPr>
        <p:spPr>
          <a:xfrm>
            <a:off x="4067598"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7"/>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1124" y="1867003"/>
            <a:ext cx="357790" cy="276999"/>
          </a:xfrm>
          <a:prstGeom prst="rect">
            <a:avLst/>
          </a:prstGeom>
          <a:noFill/>
        </p:spPr>
        <p:txBody>
          <a:bodyPr wrap="none" rtlCol="0">
            <a:spAutoFit/>
          </a:bodyPr>
          <a:lstStyle/>
          <a:p>
            <a:pPr algn="l"/>
            <a:r>
              <a:rPr lang="en-US" sz="1200" b="1"/>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p:nvPr userDrawn="1"/>
        </p:nvCxnSpPr>
        <p:spPr>
          <a:xfrm>
            <a:off x="7569847"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userDrawn="1"/>
        </p:nvCxnSpPr>
        <p:spPr>
          <a:xfrm>
            <a:off x="7569847"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7"/>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3373" y="1867003"/>
            <a:ext cx="357790"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35717608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_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3355106"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p:nvPr userDrawn="1"/>
        </p:nvCxnSpPr>
        <p:spPr>
          <a:xfrm>
            <a:off x="4067598"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userDrawn="1"/>
        </p:nvCxnSpPr>
        <p:spPr>
          <a:xfrm>
            <a:off x="4067598"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7"/>
            <a:ext cx="3355106"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1124" y="1867003"/>
            <a:ext cx="357790" cy="276999"/>
          </a:xfrm>
          <a:prstGeom prst="rect">
            <a:avLst/>
          </a:prstGeom>
          <a:noFill/>
        </p:spPr>
        <p:txBody>
          <a:bodyPr wrap="none" rtlCol="0">
            <a:spAutoFit/>
          </a:bodyPr>
          <a:lstStyle/>
          <a:p>
            <a:pPr algn="l"/>
            <a:r>
              <a:rPr lang="en-US" sz="1200" b="1"/>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p:nvPr userDrawn="1"/>
        </p:nvCxnSpPr>
        <p:spPr>
          <a:xfrm>
            <a:off x="7569847"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userDrawn="1"/>
        </p:nvCxnSpPr>
        <p:spPr>
          <a:xfrm>
            <a:off x="7569847"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7"/>
            <a:ext cx="3355106"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3373" y="1867003"/>
            <a:ext cx="357790"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8234312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2410803"/>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2410803"/>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867003"/>
            <a:ext cx="357790" cy="276999"/>
          </a:xfrm>
          <a:prstGeom prst="rect">
            <a:avLst/>
          </a:prstGeom>
          <a:noFill/>
        </p:spPr>
        <p:txBody>
          <a:bodyPr wrap="none" rtlCol="0">
            <a:spAutoFit/>
          </a:bodyPr>
          <a:lstStyle/>
          <a:p>
            <a:pPr algn="l"/>
            <a:r>
              <a:rPr lang="en-US" sz="1200" b="1"/>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2410803"/>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5"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2410803"/>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867003"/>
            <a:ext cx="357790"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27477865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_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2410803"/>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2410803"/>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867003"/>
            <a:ext cx="357790" cy="276999"/>
          </a:xfrm>
          <a:prstGeom prst="rect">
            <a:avLst/>
          </a:prstGeom>
          <a:noFill/>
        </p:spPr>
        <p:txBody>
          <a:bodyPr wrap="none" rtlCol="0">
            <a:spAutoFit/>
          </a:bodyPr>
          <a:lstStyle/>
          <a:p>
            <a:pPr algn="l"/>
            <a:r>
              <a:rPr lang="en-US" sz="1200" b="1"/>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2410803"/>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5"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2410803"/>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867003"/>
            <a:ext cx="357790"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29107392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7" y="2431335"/>
            <a:ext cx="5035553"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3" y="2431335"/>
            <a:ext cx="5043897"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7" y="4632090"/>
            <a:ext cx="5044495"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4" y="3898175"/>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594254"/>
            <a:ext cx="5063959"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7557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2370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_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7" y="2431335"/>
            <a:ext cx="5035553"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3" y="2431335"/>
            <a:ext cx="5043897"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7" y="4632090"/>
            <a:ext cx="5044495"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4" y="3898175"/>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594254"/>
            <a:ext cx="5063959"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7557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40254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5"/>
            <a:ext cx="36087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6084"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1382" y="2431335"/>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360878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0"/>
            <a:ext cx="3615188"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6083"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6020" y="4594254"/>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0" y="3953992"/>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2431335"/>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6624"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594254"/>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812262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5"/>
            <a:ext cx="36087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6084"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1382" y="2431335"/>
            <a:ext cx="3602736"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360878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0"/>
            <a:ext cx="3615188"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6083"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6020" y="4594254"/>
            <a:ext cx="3602736"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0" y="3953992"/>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2431335"/>
            <a:ext cx="3602736"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6624"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594254"/>
            <a:ext cx="3602736"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15334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p:nvPr>
        </p:nvSpPr>
        <p:spPr>
          <a:xfrm>
            <a:off x="448056" y="2185416"/>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p:nvPr>
        </p:nvSpPr>
        <p:spPr>
          <a:xfrm>
            <a:off x="6151562" y="2185416"/>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p:nvPr>
        </p:nvSpPr>
        <p:spPr>
          <a:xfrm>
            <a:off x="448056" y="818858"/>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15202366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2 lined text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p:nvPr>
        </p:nvSpPr>
        <p:spPr>
          <a:xfrm>
            <a:off x="448056" y="2185416"/>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p:nvPr>
        </p:nvSpPr>
        <p:spPr>
          <a:xfrm>
            <a:off x="6151562" y="2185416"/>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p:nvPr>
        </p:nvSpPr>
        <p:spPr>
          <a:xfrm>
            <a:off x="448056" y="1473006"/>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17275075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01436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87014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3298877"/>
            <a:ext cx="4996000" cy="287014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51047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3"/>
            <a:ext cx="5486400" cy="3735521"/>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150539" y="2433503"/>
            <a:ext cx="5486400" cy="3735521"/>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615053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30562793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3957741"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3957741"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7470775"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7470775"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424090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4205441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6" y="1655064"/>
            <a:ext cx="11192256"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14902330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2265362"/>
            <a:ext cx="11091861" cy="3903663"/>
          </a:xfrm>
        </p:spPr>
        <p:txBody>
          <a:bodyPr>
            <a:noAutofit/>
          </a:bodyPr>
          <a:lstStyle/>
          <a:p>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1655064"/>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11687235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21148797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18450710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11942532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32052654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6" y="309531"/>
            <a:ext cx="11523191" cy="5641440"/>
          </a:xfrm>
          <a:prstGeom prst="rect">
            <a:avLst/>
          </a:prstGeom>
          <a:noFill/>
        </p:spPr>
        <p:txBody>
          <a:bodyPr wrap="square" rtlCol="0">
            <a:noAutofit/>
          </a:bodyPr>
          <a:lstStyle/>
          <a:p>
            <a:pPr algn="l">
              <a:lnSpc>
                <a:spcPct val="90000"/>
              </a:lnSpc>
            </a:pPr>
            <a:r>
              <a:rPr lang="en-US" sz="6800" b="1" spc="-150" baseline="0"/>
              <a:t>No matter where work happens, digital workﬂows drive productivity and </a:t>
            </a:r>
            <a:br>
              <a:rPr lang="en-US" sz="6800" b="1" spc="-150" baseline="0"/>
            </a:br>
            <a:r>
              <a:rPr lang="en-US" sz="6800" b="1" spc="-150" baseline="0"/>
              <a:t>great experiences.</a:t>
            </a:r>
          </a:p>
        </p:txBody>
      </p:sp>
    </p:spTree>
    <p:extLst>
      <p:ext uri="{BB962C8B-B14F-4D97-AF65-F5344CB8AC3E}">
        <p14:creationId xmlns:p14="http://schemas.microsoft.com/office/powerpoint/2010/main" val="137077672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3355106"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p:nvPr userDrawn="1"/>
        </p:nvCxnSpPr>
        <p:spPr>
          <a:xfrm>
            <a:off x="4067598"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userDrawn="1"/>
        </p:nvCxnSpPr>
        <p:spPr>
          <a:xfrm>
            <a:off x="4067598"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7"/>
            <a:ext cx="3355106"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1124" y="1867003"/>
            <a:ext cx="357790" cy="276999"/>
          </a:xfrm>
          <a:prstGeom prst="rect">
            <a:avLst/>
          </a:prstGeom>
          <a:noFill/>
        </p:spPr>
        <p:txBody>
          <a:bodyPr wrap="none" rtlCol="0">
            <a:spAutoFit/>
          </a:bodyPr>
          <a:lstStyle/>
          <a:p>
            <a:pPr algn="l"/>
            <a:r>
              <a:rPr lang="en-US" sz="1200" b="1"/>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p:nvPr userDrawn="1"/>
        </p:nvCxnSpPr>
        <p:spPr>
          <a:xfrm>
            <a:off x="7569847"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userDrawn="1"/>
        </p:nvCxnSpPr>
        <p:spPr>
          <a:xfrm>
            <a:off x="7569847"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7"/>
            <a:ext cx="3355106"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3373" y="1867003"/>
            <a:ext cx="357790"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1036211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a:t>Our work makes </a:t>
            </a:r>
            <a:br>
              <a:rPr lang="en-US" sz="6800" b="1" spc="-150" baseline="0"/>
            </a:br>
            <a:r>
              <a:rPr lang="en-US" sz="6800"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624899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a:t>Our work makes </a:t>
            </a:r>
            <a:br>
              <a:rPr lang="en-US" sz="6800" b="1" spc="-150" baseline="0"/>
            </a:br>
            <a:r>
              <a:rPr lang="en-US" sz="6800"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7864858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gray">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tx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solidFill>
                  <a:schemeClr val="tx1"/>
                </a:solidFill>
              </a:rPr>
            </a:br>
            <a:r>
              <a:rPr lang="en-US" sz="1600">
                <a:solidFill>
                  <a:schemeClr val="tx1"/>
                </a:solidFill>
              </a:rPr>
              <a:t>or functionality. The development, release, and timing of any features or functionality described </a:t>
            </a:r>
            <a:br>
              <a:rPr lang="en-US" sz="1600">
                <a:solidFill>
                  <a:schemeClr val="tx1"/>
                </a:solidFill>
              </a:rPr>
            </a:br>
            <a:r>
              <a:rPr lang="en-US" sz="1600">
                <a:solidFill>
                  <a:schemeClr val="tx1"/>
                </a:solidFill>
              </a:rPr>
              <a:t>for our products remains at our sole discretion. We undertake no obligation, and do not intend, </a:t>
            </a:r>
            <a:br>
              <a:rPr lang="en-US" sz="1600">
                <a:solidFill>
                  <a:schemeClr val="tx1"/>
                </a:solidFill>
              </a:rPr>
            </a:br>
            <a:r>
              <a:rPr lang="en-US" sz="1600">
                <a:solidFill>
                  <a:schemeClr val="tx1"/>
                </a:solidFill>
              </a:rPr>
              <a:t>to update the forward‑looking statements.</a:t>
            </a:r>
          </a:p>
        </p:txBody>
      </p:sp>
    </p:spTree>
    <p:extLst>
      <p:ext uri="{BB962C8B-B14F-4D97-AF65-F5344CB8AC3E}">
        <p14:creationId xmlns:p14="http://schemas.microsoft.com/office/powerpoint/2010/main" val="28822178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1655845"/>
            <a:ext cx="4306507" cy="349586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4846319" y="1661961"/>
            <a:ext cx="6816437" cy="3516868"/>
          </a:xfrm>
        </p:spPr>
        <p:txBody>
          <a:bodyPr>
            <a:noAutofit/>
          </a:bodyPr>
          <a:lstStyle>
            <a:lvl1pPr marL="0" indent="0">
              <a:buNone/>
              <a:defRPr sz="1200" b="1"/>
            </a:lvl1pPr>
            <a:lvl2pPr marL="284162" indent="0">
              <a:buNone/>
              <a:defRPr sz="1200"/>
            </a:lvl2pPr>
            <a:lvl3pPr marL="573087" indent="0">
              <a:buNone/>
              <a:defRPr sz="1200"/>
            </a:lvl3pPr>
            <a:lvl4pPr marL="857250" indent="0">
              <a:buNone/>
              <a:defRPr sz="1200"/>
            </a:lvl4pPr>
            <a:lvl5pPr marL="1141412"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748730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_Dark backgroun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C5EA80-AF11-F047-BA2A-DEECF2CBCE1E}"/>
              </a:ext>
            </a:extLst>
          </p:cNvPr>
          <p:cNvSpPr/>
          <p:nvPr userDrawn="1"/>
        </p:nvSpPr>
        <p:spPr>
          <a:xfrm>
            <a:off x="0" y="0"/>
            <a:ext cx="1209516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2" name="Title 1">
            <a:extLst>
              <a:ext uri="{FF2B5EF4-FFF2-40B4-BE49-F238E27FC236}">
                <a16:creationId xmlns:a16="http://schemas.microsoft.com/office/drawing/2014/main" id="{53254A4A-74B2-8248-A9F9-A89CD6EF9942}"/>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4" name="Footer Placeholder 4">
            <a:extLst>
              <a:ext uri="{FF2B5EF4-FFF2-40B4-BE49-F238E27FC236}">
                <a16:creationId xmlns:a16="http://schemas.microsoft.com/office/drawing/2014/main" id="{BEAFC946-A5BD-4945-B94D-9B8C5370911D}"/>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5" name="Slide Number Placeholder 5">
            <a:extLst>
              <a:ext uri="{FF2B5EF4-FFF2-40B4-BE49-F238E27FC236}">
                <a16:creationId xmlns:a16="http://schemas.microsoft.com/office/drawing/2014/main" id="{9637B966-7F99-7B45-8A0A-24F4FFC50527}"/>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8C4D4F65-A729-8F43-BF56-488E0EAC03DE}"/>
              </a:ext>
            </a:extLst>
          </p:cNvPr>
          <p:cNvPicPr>
            <a:picLocks noChangeAspect="1"/>
          </p:cNvPicPr>
          <p:nvPr userDrawn="1"/>
        </p:nvPicPr>
        <p:blipFill>
          <a:blip r:embed="rId2"/>
          <a:srcRect/>
          <a:stretch/>
        </p:blipFill>
        <p:spPr>
          <a:xfrm>
            <a:off x="478372" y="6355437"/>
            <a:ext cx="980591" cy="280168"/>
          </a:xfrm>
          <a:prstGeom prst="rect">
            <a:avLst/>
          </a:prstGeom>
        </p:spPr>
      </p:pic>
      <p:sp>
        <p:nvSpPr>
          <p:cNvPr id="9" name="Content Placeholder 8">
            <a:extLst>
              <a:ext uri="{FF2B5EF4-FFF2-40B4-BE49-F238E27FC236}">
                <a16:creationId xmlns:a16="http://schemas.microsoft.com/office/drawing/2014/main" id="{ECB98A13-1C56-A74B-9057-42857298BBB4}"/>
              </a:ext>
            </a:extLst>
          </p:cNvPr>
          <p:cNvSpPr>
            <a:spLocks noGrp="1"/>
          </p:cNvSpPr>
          <p:nvPr>
            <p:ph sz="quarter" idx="10"/>
          </p:nvPr>
        </p:nvSpPr>
        <p:spPr>
          <a:xfrm>
            <a:off x="460375" y="1616075"/>
            <a:ext cx="11188932" cy="455295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61086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0" y="0"/>
            <a:ext cx="5237163" cy="6858000"/>
          </a:xfrm>
          <a:solidFill>
            <a:schemeClr val="bg1">
              <a:lumMod val="95000"/>
            </a:schemeClr>
          </a:solidFill>
        </p:spPr>
        <p:txBody>
          <a:bodyPr anchor="ctr" anchorCtr="0"/>
          <a:lstStyle>
            <a:lvl1pPr>
              <a:lnSpc>
                <a:spcPct val="100000"/>
              </a:lnSpc>
              <a:defRPr/>
            </a:lvl1pPr>
          </a:lstStyle>
          <a:p>
            <a:endParaRPr lang="en-US"/>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p:nvPr>
        </p:nvSpPr>
        <p:spPr>
          <a:xfrm>
            <a:off x="455557" y="412269"/>
            <a:ext cx="6181725" cy="1195883"/>
          </a:xfrm>
        </p:spPr>
        <p:txBody>
          <a:bodyPr/>
          <a:lstStyle>
            <a:lvl1pPr>
              <a:lnSpc>
                <a:spcPct val="80000"/>
              </a:lnSpc>
              <a:defRPr sz="6800">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a:srcRect/>
          <a:stretch/>
        </p:blipFill>
        <p:spPr>
          <a:xfrm>
            <a:off x="478373" y="6354439"/>
            <a:ext cx="980589" cy="282164"/>
          </a:xfrm>
          <a:prstGeom prst="rect">
            <a:avLst/>
          </a:prstGeom>
        </p:spPr>
      </p:pic>
    </p:spTree>
    <p:extLst>
      <p:ext uri="{BB962C8B-B14F-4D97-AF65-F5344CB8AC3E}">
        <p14:creationId xmlns:p14="http://schemas.microsoft.com/office/powerpoint/2010/main" val="42238527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411231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5109854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0" y="0"/>
            <a:ext cx="12188384"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userDrawn="1"/>
        </p:nvPicPr>
        <p:blipFill>
          <a:blip r:embed="rId3"/>
          <a:stretch>
            <a:fillRect/>
          </a:stretch>
        </p:blipFill>
        <p:spPr>
          <a:xfrm>
            <a:off x="47707" y="1763587"/>
            <a:ext cx="5836258" cy="5118266"/>
          </a:xfrm>
          <a:prstGeom prst="rect">
            <a:avLst/>
          </a:prstGeom>
        </p:spPr>
      </p:pic>
    </p:spTree>
    <p:extLst>
      <p:ext uri="{BB962C8B-B14F-4D97-AF65-F5344CB8AC3E}">
        <p14:creationId xmlns:p14="http://schemas.microsoft.com/office/powerpoint/2010/main" val="17517510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Ad Layout 2">
    <p:spTree>
      <p:nvGrpSpPr>
        <p:cNvPr id="1" name=""/>
        <p:cNvGrpSpPr/>
        <p:nvPr/>
      </p:nvGrpSpPr>
      <p:grpSpPr>
        <a:xfrm>
          <a:off x="0" y="0"/>
          <a:ext cx="0" cy="0"/>
          <a:chOff x="0" y="0"/>
          <a:chExt cx="0" cy="0"/>
        </a:xfrm>
      </p:grpSpPr>
      <p:pic>
        <p:nvPicPr>
          <p:cNvPr id="7" name="Picture 6" descr="A person in front of a red bus&#10;&#10;Description automatically generated with medium confidence">
            <a:extLst>
              <a:ext uri="{FF2B5EF4-FFF2-40B4-BE49-F238E27FC236}">
                <a16:creationId xmlns:a16="http://schemas.microsoft.com/office/drawing/2014/main" id="{D8F609A2-217B-4D8D-9601-5001A65DE5C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35"/>
            <a:ext cx="12188825" cy="6857929"/>
          </a:xfrm>
          <a:prstGeom prst="rect">
            <a:avLst/>
          </a:prstGeom>
        </p:spPr>
      </p:pic>
    </p:spTree>
    <p:extLst>
      <p:ext uri="{BB962C8B-B14F-4D97-AF65-F5344CB8AC3E}">
        <p14:creationId xmlns:p14="http://schemas.microsoft.com/office/powerpoint/2010/main" val="5310331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2410803"/>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2206072"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2410803"/>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7"/>
            <a:ext cx="2206072"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867003"/>
            <a:ext cx="357790" cy="276999"/>
          </a:xfrm>
          <a:prstGeom prst="rect">
            <a:avLst/>
          </a:prstGeom>
          <a:noFill/>
        </p:spPr>
        <p:txBody>
          <a:bodyPr wrap="none" rtlCol="0">
            <a:spAutoFit/>
          </a:bodyPr>
          <a:lstStyle/>
          <a:p>
            <a:pPr algn="l"/>
            <a:r>
              <a:rPr lang="en-US" sz="1200" b="1"/>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2410803"/>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5" y="3298877"/>
            <a:ext cx="2206072"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2410803"/>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7"/>
            <a:ext cx="2206072"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867003"/>
            <a:ext cx="357790"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26259448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Ad Layout 3">
    <p:spTree>
      <p:nvGrpSpPr>
        <p:cNvPr id="1" name=""/>
        <p:cNvGrpSpPr/>
        <p:nvPr/>
      </p:nvGrpSpPr>
      <p:grpSpPr>
        <a:xfrm>
          <a:off x="0" y="0"/>
          <a:ext cx="0" cy="0"/>
          <a:chOff x="0" y="0"/>
          <a:chExt cx="0" cy="0"/>
        </a:xfrm>
      </p:grpSpPr>
      <p:pic>
        <p:nvPicPr>
          <p:cNvPr id="5" name="Picture 4" descr="Text&#10;&#10;Description automatically generated with low confidence">
            <a:extLst>
              <a:ext uri="{FF2B5EF4-FFF2-40B4-BE49-F238E27FC236}">
                <a16:creationId xmlns:a16="http://schemas.microsoft.com/office/drawing/2014/main" id="{4ADD977B-550A-45C4-AEF6-829E0E468C7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35"/>
            <a:ext cx="12188825" cy="6857929"/>
          </a:xfrm>
          <a:prstGeom prst="rect">
            <a:avLst/>
          </a:prstGeom>
        </p:spPr>
      </p:pic>
    </p:spTree>
    <p:extLst>
      <p:ext uri="{BB962C8B-B14F-4D97-AF65-F5344CB8AC3E}">
        <p14:creationId xmlns:p14="http://schemas.microsoft.com/office/powerpoint/2010/main" val="35705305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10510842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4700" y="0"/>
            <a:ext cx="2524125" cy="6858000"/>
          </a:xfrm>
          <a:solidFill>
            <a:schemeClr val="bg1">
              <a:lumMod val="95000"/>
            </a:schemeClr>
          </a:solidFill>
        </p:spPr>
        <p:txBody>
          <a:bodyPr anchor="ctr" anchorCtr="0"/>
          <a:lstStyle/>
          <a:p>
            <a:endParaRPr lang="en-US"/>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39970555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1_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200">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61394" y="4553744"/>
            <a:ext cx="8371719" cy="623888"/>
          </a:xfrm>
        </p:spPr>
        <p:txBody>
          <a:bodyPr>
            <a:noAutofit/>
          </a:bodyPr>
          <a:lstStyle>
            <a:lvl1pPr marL="112713" indent="-112713">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35458" y="1192574"/>
            <a:ext cx="396850" cy="320040"/>
          </a:xfrm>
          <a:prstGeom prst="rect">
            <a:avLst/>
          </a:prstGeom>
        </p:spPr>
      </p:pic>
    </p:spTree>
    <p:extLst>
      <p:ext uri="{BB962C8B-B14F-4D97-AF65-F5344CB8AC3E}">
        <p14:creationId xmlns:p14="http://schemas.microsoft.com/office/powerpoint/2010/main" val="1296192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34837024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115335860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bwMode="gray">
          <a:xfrm>
            <a:off x="-1" y="0"/>
            <a:ext cx="12188825"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a:srcRect/>
          <a:stretch/>
        </p:blipFill>
        <p:spPr bwMode="gray">
          <a:xfrm>
            <a:off x="428891" y="336108"/>
            <a:ext cx="1520560" cy="437540"/>
          </a:xfrm>
          <a:prstGeom prst="rect">
            <a:avLst/>
          </a:prstGeom>
        </p:spPr>
      </p:pic>
    </p:spTree>
    <p:extLst>
      <p:ext uri="{BB962C8B-B14F-4D97-AF65-F5344CB8AC3E}">
        <p14:creationId xmlns:p14="http://schemas.microsoft.com/office/powerpoint/2010/main" val="28187913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13360832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Do not use">
    <p:bg>
      <p:bgPr>
        <a:solidFill>
          <a:schemeClr val="accent5"/>
        </a:solidFill>
        <a:effectLst/>
      </p:bgPr>
    </p:bg>
    <p:spTree>
      <p:nvGrpSpPr>
        <p:cNvPr id="1" name=""/>
        <p:cNvGrpSpPr/>
        <p:nvPr/>
      </p:nvGrpSpPr>
      <p:grpSpPr>
        <a:xfrm>
          <a:off x="0" y="0"/>
          <a:ext cx="0" cy="0"/>
          <a:chOff x="0" y="0"/>
          <a:chExt cx="0" cy="0"/>
        </a:xfrm>
      </p:grpSpPr>
      <p:sp>
        <p:nvSpPr>
          <p:cNvPr id="7" name="Rectangle 6"/>
          <p:cNvSpPr/>
          <p:nvPr userDrawn="1"/>
        </p:nvSpPr>
        <p:spPr bwMode="ltGray">
          <a:xfrm>
            <a:off x="0" y="0"/>
            <a:ext cx="12188825"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a:p>
        </p:txBody>
      </p:sp>
      <p:sp>
        <p:nvSpPr>
          <p:cNvPr id="8" name="TextBox 7"/>
          <p:cNvSpPr txBox="1"/>
          <p:nvPr/>
        </p:nvSpPr>
        <p:spPr bwMode="gray">
          <a:xfrm>
            <a:off x="1453956" y="2907634"/>
            <a:ext cx="9280920" cy="1200072"/>
          </a:xfrm>
          <a:prstGeom prst="rect">
            <a:avLst/>
          </a:prstGeom>
          <a:noFill/>
        </p:spPr>
        <p:txBody>
          <a:bodyPr wrap="square" rtlCol="0">
            <a:noAutofit/>
          </a:bodyPr>
          <a:lstStyle/>
          <a:p>
            <a:pPr algn="ctr"/>
            <a:r>
              <a:rPr lang="en-US" sz="3599">
                <a:solidFill>
                  <a:schemeClr val="tx1"/>
                </a:solidFill>
              </a:rPr>
              <a:t>Do</a:t>
            </a:r>
            <a:r>
              <a:rPr lang="en-US" sz="3599" baseline="0">
                <a:solidFill>
                  <a:schemeClr val="tx1"/>
                </a:solidFill>
              </a:rPr>
              <a:t> not use this layout. For visual reference in layout masters only.</a:t>
            </a:r>
            <a:endParaRPr lang="en-US" sz="3599">
              <a:solidFill>
                <a:schemeClr val="tx1"/>
              </a:solidFill>
            </a:endParaRPr>
          </a:p>
        </p:txBody>
      </p:sp>
    </p:spTree>
    <p:extLst>
      <p:ext uri="{BB962C8B-B14F-4D97-AF65-F5344CB8AC3E}">
        <p14:creationId xmlns:p14="http://schemas.microsoft.com/office/powerpoint/2010/main" val="15610217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cSld name="Picture on RIght with Caption">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8913" y="338328"/>
            <a:ext cx="11093573" cy="668692"/>
          </a:xfrm>
        </p:spPr>
        <p:txBody>
          <a:bodyPr/>
          <a:lstStyle/>
          <a:p>
            <a:r>
              <a:rPr lang="en-US"/>
              <a:t>Click to edit Master title style</a:t>
            </a:r>
          </a:p>
        </p:txBody>
      </p:sp>
      <p:sp>
        <p:nvSpPr>
          <p:cNvPr id="6" name="Content Placeholder 5"/>
          <p:cNvSpPr>
            <a:spLocks noGrp="1"/>
          </p:cNvSpPr>
          <p:nvPr>
            <p:ph sz="quarter" idx="11"/>
          </p:nvPr>
        </p:nvSpPr>
        <p:spPr>
          <a:xfrm>
            <a:off x="6329083" y="1548909"/>
            <a:ext cx="5271248" cy="4632325"/>
          </a:xfrm>
        </p:spPr>
        <p:txBody>
          <a:bodyPr/>
          <a:lstStyle/>
          <a:p>
            <a:pPr lvl="0"/>
            <a:r>
              <a:rPr lang="en-US"/>
              <a:t>Click to edit Master text styles</a:t>
            </a:r>
          </a:p>
          <a:p>
            <a:pPr lvl="1"/>
            <a:r>
              <a:rPr lang="en-US"/>
              <a:t>Second level</a:t>
            </a:r>
          </a:p>
        </p:txBody>
      </p:sp>
      <p:sp>
        <p:nvSpPr>
          <p:cNvPr id="7" name="Picture Placeholder 4"/>
          <p:cNvSpPr>
            <a:spLocks noGrp="1"/>
          </p:cNvSpPr>
          <p:nvPr>
            <p:ph type="pic" sz="quarter" idx="10"/>
          </p:nvPr>
        </p:nvSpPr>
        <p:spPr bwMode="gray">
          <a:xfrm>
            <a:off x="555366" y="1548908"/>
            <a:ext cx="5467747" cy="4632325"/>
          </a:xfrm>
          <a:prstGeom prst="roundRect">
            <a:avLst>
              <a:gd name="adj" fmla="val 0"/>
            </a:avLst>
          </a:prstGeom>
          <a:solidFill>
            <a:srgbClr val="F7F7F7"/>
          </a:solidFill>
        </p:spPr>
        <p:txBody>
          <a:bodyPr anchor="ctr"/>
          <a:lstStyle>
            <a:lvl1pPr marL="0" indent="0" algn="ctr">
              <a:buFontTx/>
              <a:buNone/>
              <a:defRPr sz="1600">
                <a:solidFill>
                  <a:schemeClr val="tx1"/>
                </a:solidFill>
              </a:defRPr>
            </a:lvl1pPr>
          </a:lstStyle>
          <a:p>
            <a:r>
              <a:rPr lang="en-US"/>
              <a:t>Drag picture to placeholder or click icon to add</a:t>
            </a:r>
          </a:p>
        </p:txBody>
      </p:sp>
    </p:spTree>
    <p:extLst>
      <p:ext uri="{BB962C8B-B14F-4D97-AF65-F5344CB8AC3E}">
        <p14:creationId xmlns:p14="http://schemas.microsoft.com/office/powerpoint/2010/main" val="2470171370"/>
      </p:ext>
    </p:extLst>
  </p:cSld>
  <p:clrMapOvr>
    <a:masterClrMapping/>
  </p:clrMapOvr>
  <p:transition>
    <p:fade/>
  </p:transition>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174487"/>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7" y="1920160"/>
            <a:ext cx="5035553"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174487"/>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3" y="1920160"/>
            <a:ext cx="5043897"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38706" y="3387000"/>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7" y="4120915"/>
            <a:ext cx="5044495"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4" y="3387000"/>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120915"/>
            <a:ext cx="5063959"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072388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cSld name="Three Content with Header">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p>
        </p:txBody>
      </p:sp>
      <p:sp>
        <p:nvSpPr>
          <p:cNvPr id="6" name="Content Placeholder 5"/>
          <p:cNvSpPr>
            <a:spLocks noGrp="1"/>
          </p:cNvSpPr>
          <p:nvPr>
            <p:ph sz="quarter" idx="10"/>
          </p:nvPr>
        </p:nvSpPr>
        <p:spPr>
          <a:xfrm>
            <a:off x="475488" y="2257428"/>
            <a:ext cx="3291840" cy="4041513"/>
          </a:xfrm>
        </p:spPr>
        <p:txBody>
          <a:bodyPr/>
          <a:lstStyle>
            <a:lvl2pPr>
              <a:defRPr sz="1600"/>
            </a:lvl2pPr>
          </a:lstStyle>
          <a:p>
            <a:pPr lvl="0"/>
            <a:r>
              <a:rPr lang="en-US"/>
              <a:t>Click to edit Master text styles</a:t>
            </a:r>
          </a:p>
          <a:p>
            <a:pPr lvl="1"/>
            <a:r>
              <a:rPr lang="en-US"/>
              <a:t>Second level</a:t>
            </a:r>
          </a:p>
        </p:txBody>
      </p:sp>
      <p:sp>
        <p:nvSpPr>
          <p:cNvPr id="7" name="Content Placeholder 5"/>
          <p:cNvSpPr>
            <a:spLocks noGrp="1"/>
          </p:cNvSpPr>
          <p:nvPr>
            <p:ph sz="quarter" idx="11"/>
          </p:nvPr>
        </p:nvSpPr>
        <p:spPr>
          <a:xfrm>
            <a:off x="4516921" y="2257426"/>
            <a:ext cx="3291840" cy="4041512"/>
          </a:xfrm>
        </p:spPr>
        <p:txBody>
          <a:bodyPr/>
          <a:lstStyle>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p:nvPr>
        </p:nvSpPr>
        <p:spPr>
          <a:xfrm>
            <a:off x="438912" y="960120"/>
            <a:ext cx="11183112" cy="448056"/>
          </a:xfrm>
        </p:spPr>
        <p:txBody>
          <a:bodyPr/>
          <a:lstStyle>
            <a:lvl1pPr marL="0" indent="0">
              <a:buNone/>
              <a:defRPr lang="en-US" sz="18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a:t>Click to edit Master text styles</a:t>
            </a:r>
          </a:p>
        </p:txBody>
      </p:sp>
      <p:sp>
        <p:nvSpPr>
          <p:cNvPr id="9" name="Content Placeholder 8">
            <a:extLst>
              <a:ext uri="{FF2B5EF4-FFF2-40B4-BE49-F238E27FC236}">
                <a16:creationId xmlns:a16="http://schemas.microsoft.com/office/drawing/2014/main" id="{4BC0AA83-3E7C-45A7-A78B-876FEFF1FDA8}"/>
              </a:ext>
            </a:extLst>
          </p:cNvPr>
          <p:cNvSpPr>
            <a:spLocks noGrp="1"/>
          </p:cNvSpPr>
          <p:nvPr>
            <p:ph sz="quarter" idx="13" hasCustomPrompt="1"/>
          </p:nvPr>
        </p:nvSpPr>
        <p:spPr>
          <a:xfrm>
            <a:off x="8558212" y="2257427"/>
            <a:ext cx="3125696" cy="4041513"/>
          </a:xfrm>
        </p:spPr>
        <p:txBody>
          <a:bodyPr/>
          <a:lstStyle>
            <a:lvl1pPr>
              <a:defRPr/>
            </a:lvl1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p:txBody>
      </p:sp>
      <p:sp>
        <p:nvSpPr>
          <p:cNvPr id="10" name="Text Placeholder 9">
            <a:extLst>
              <a:ext uri="{FF2B5EF4-FFF2-40B4-BE49-F238E27FC236}">
                <a16:creationId xmlns:a16="http://schemas.microsoft.com/office/drawing/2014/main" id="{6100EAFC-087A-458D-B309-6084AAA98B60}"/>
              </a:ext>
            </a:extLst>
          </p:cNvPr>
          <p:cNvSpPr>
            <a:spLocks noGrp="1"/>
          </p:cNvSpPr>
          <p:nvPr>
            <p:ph type="body" sz="quarter" idx="14" hasCustomPrompt="1"/>
          </p:nvPr>
        </p:nvSpPr>
        <p:spPr>
          <a:xfrm>
            <a:off x="475489" y="1824039"/>
            <a:ext cx="3292475" cy="433387"/>
          </a:xfrm>
        </p:spPr>
        <p:txBody>
          <a:bodyPr anchor="b" anchorCtr="0"/>
          <a:lstStyle>
            <a:lvl1pPr marL="0" indent="0">
              <a:buNone/>
              <a:defRPr b="1">
                <a:latin typeface="+mj-lt"/>
              </a:defRPr>
            </a:lvl1pPr>
          </a:lstStyle>
          <a:p>
            <a:pPr lvl="0"/>
            <a:r>
              <a:rPr lang="en-US"/>
              <a:t>Topic Header here</a:t>
            </a:r>
          </a:p>
        </p:txBody>
      </p:sp>
      <p:sp>
        <p:nvSpPr>
          <p:cNvPr id="12" name="Text Placeholder 11">
            <a:extLst>
              <a:ext uri="{FF2B5EF4-FFF2-40B4-BE49-F238E27FC236}">
                <a16:creationId xmlns:a16="http://schemas.microsoft.com/office/drawing/2014/main" id="{12F0E300-3630-4EDF-ABD4-990D6952A4BF}"/>
              </a:ext>
            </a:extLst>
          </p:cNvPr>
          <p:cNvSpPr>
            <a:spLocks noGrp="1"/>
          </p:cNvSpPr>
          <p:nvPr>
            <p:ph type="body" sz="quarter" idx="15" hasCustomPrompt="1"/>
          </p:nvPr>
        </p:nvSpPr>
        <p:spPr>
          <a:xfrm>
            <a:off x="4516146" y="1824039"/>
            <a:ext cx="3292475" cy="433387"/>
          </a:xfrm>
        </p:spPr>
        <p:txBody>
          <a:bodyPr anchor="b" anchorCtr="0"/>
          <a:lstStyle>
            <a:lvl1pPr marL="0" indent="0">
              <a:buNone/>
              <a:defRPr b="1">
                <a:latin typeface="+mj-lt"/>
              </a:defRPr>
            </a:lvl1pPr>
            <a:lvl2pPr marL="231612" indent="0">
              <a:buNone/>
              <a:defRPr/>
            </a:lvl2pPr>
            <a:lvl3pPr marL="569514" indent="0">
              <a:buNone/>
              <a:defRPr/>
            </a:lvl3pPr>
            <a:lvl4pPr marL="853477" indent="0">
              <a:buNone/>
              <a:defRPr/>
            </a:lvl4pPr>
            <a:lvl5pPr marL="1145372" indent="0">
              <a:buNone/>
              <a:defRPr/>
            </a:lvl5pPr>
          </a:lstStyle>
          <a:p>
            <a:pPr lvl="0"/>
            <a:r>
              <a:rPr lang="en-US"/>
              <a:t>Topic Header here</a:t>
            </a:r>
          </a:p>
        </p:txBody>
      </p:sp>
      <p:sp>
        <p:nvSpPr>
          <p:cNvPr id="14" name="Text Placeholder 13">
            <a:extLst>
              <a:ext uri="{FF2B5EF4-FFF2-40B4-BE49-F238E27FC236}">
                <a16:creationId xmlns:a16="http://schemas.microsoft.com/office/drawing/2014/main" id="{065F14B1-F5EF-40B5-987C-01DB251CEB43}"/>
              </a:ext>
            </a:extLst>
          </p:cNvPr>
          <p:cNvSpPr>
            <a:spLocks noGrp="1"/>
          </p:cNvSpPr>
          <p:nvPr>
            <p:ph type="body" sz="quarter" idx="16" hasCustomPrompt="1"/>
          </p:nvPr>
        </p:nvSpPr>
        <p:spPr>
          <a:xfrm>
            <a:off x="8558212" y="1824039"/>
            <a:ext cx="3125696" cy="433387"/>
          </a:xfrm>
        </p:spPr>
        <p:txBody>
          <a:bodyPr anchor="b" anchorCtr="0"/>
          <a:lstStyle>
            <a:lvl1pPr marL="0" indent="0">
              <a:buNone/>
              <a:defRPr b="1">
                <a:latin typeface="+mj-lt"/>
              </a:defRPr>
            </a:lvl1pPr>
          </a:lstStyle>
          <a:p>
            <a:pPr lvl="0"/>
            <a:r>
              <a:rPr lang="en-US"/>
              <a:t>Topic Header here</a:t>
            </a:r>
          </a:p>
        </p:txBody>
      </p:sp>
    </p:spTree>
    <p:extLst>
      <p:ext uri="{BB962C8B-B14F-4D97-AF65-F5344CB8AC3E}">
        <p14:creationId xmlns:p14="http://schemas.microsoft.com/office/powerpoint/2010/main" val="2629425155"/>
      </p:ext>
    </p:extLst>
  </p:cSld>
  <p:clrMapOvr>
    <a:masterClrMapping/>
  </p:clrMapOvr>
  <p:transition>
    <p:fade/>
  </p:transition>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174487"/>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1920160"/>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250223" y="1174487"/>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235521" y="1920160"/>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39288" y="3387000"/>
            <a:ext cx="3611679"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1209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232981" y="3387000"/>
            <a:ext cx="361997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230159" y="41209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174487"/>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1920160"/>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06561" y="3387000"/>
            <a:ext cx="3622799"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1209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619381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p:nvPr>
        </p:nvSpPr>
        <p:spPr>
          <a:xfrm>
            <a:off x="448056" y="1664208"/>
            <a:ext cx="5486400" cy="450481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p:nvPr>
        </p:nvSpPr>
        <p:spPr>
          <a:xfrm>
            <a:off x="6151562" y="1664208"/>
            <a:ext cx="5486400" cy="450481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p:nvPr>
        </p:nvSpPr>
        <p:spPr>
          <a:xfrm>
            <a:off x="457200" y="842118"/>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10834391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 lined text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a:xfrm>
            <a:off x="449251" y="311377"/>
            <a:ext cx="11188711" cy="1014984"/>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p:nvPr>
        </p:nvSpPr>
        <p:spPr>
          <a:xfrm>
            <a:off x="448056" y="2167128"/>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p:nvPr>
        </p:nvSpPr>
        <p:spPr>
          <a:xfrm>
            <a:off x="6151562" y="2167128"/>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p:nvPr>
        </p:nvSpPr>
        <p:spPr>
          <a:xfrm>
            <a:off x="457200" y="1463040"/>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19308637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3"/>
            <a:ext cx="5486400" cy="3735522"/>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150539" y="2433503"/>
            <a:ext cx="5486400" cy="3735522"/>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615053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29756939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7" y="2872136"/>
            <a:ext cx="9922936"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7" y="4223467"/>
            <a:ext cx="99229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7079471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64326"/>
            <a:ext cx="3469894"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3957741"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3957741" y="2464326"/>
            <a:ext cx="3469894"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7470775"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7470775" y="2464326"/>
            <a:ext cx="3469894"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37141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33936052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6" y="842118"/>
            <a:ext cx="11192256"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8017181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1755776"/>
            <a:ext cx="11091861" cy="4402976"/>
          </a:xfrm>
        </p:spPr>
        <p:txBody>
          <a:bodyPr>
            <a:noAutofit/>
          </a:bodyPr>
          <a:lstStyle/>
          <a:p>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491" y="842118"/>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5419359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38907798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15530683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7321970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9852015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6" y="309531"/>
            <a:ext cx="11523191" cy="5641440"/>
          </a:xfrm>
          <a:prstGeom prst="rect">
            <a:avLst/>
          </a:prstGeom>
          <a:noFill/>
        </p:spPr>
        <p:txBody>
          <a:bodyPr wrap="square" rtlCol="0">
            <a:noAutofit/>
          </a:bodyPr>
          <a:lstStyle/>
          <a:p>
            <a:pPr algn="l">
              <a:lnSpc>
                <a:spcPct val="90000"/>
              </a:lnSpc>
            </a:pPr>
            <a:r>
              <a:rPr lang="en-US" sz="6800" b="1" spc="-150" baseline="0"/>
              <a:t>No matter where work happens, digital workﬂows drive productivity and </a:t>
            </a:r>
            <a:br>
              <a:rPr lang="en-US" sz="6800" b="1" spc="-150" baseline="0"/>
            </a:br>
            <a:r>
              <a:rPr lang="en-US" sz="6800" b="1" spc="-150" baseline="0"/>
              <a:t>great experiences.</a:t>
            </a:r>
          </a:p>
        </p:txBody>
      </p:sp>
    </p:spTree>
    <p:extLst>
      <p:ext uri="{BB962C8B-B14F-4D97-AF65-F5344CB8AC3E}">
        <p14:creationId xmlns:p14="http://schemas.microsoft.com/office/powerpoint/2010/main" val="32761791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a:t>Our work makes </a:t>
            </a:r>
            <a:br>
              <a:rPr lang="en-US" sz="6800" b="1" spc="-150" baseline="0"/>
            </a:br>
            <a:r>
              <a:rPr lang="en-US" sz="6800"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176355" cy="4504351"/>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8100252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 Image">
    <p:bg bwMode="gray">
      <p:bgPr>
        <a:solidFill>
          <a:schemeClr val="tx2"/>
        </a:solidFill>
        <a:effectLst/>
      </p:bgPr>
    </p:bg>
    <p:spTree>
      <p:nvGrpSpPr>
        <p:cNvPr id="1" name=""/>
        <p:cNvGrpSpPr/>
        <p:nvPr/>
      </p:nvGrpSpPr>
      <p:grpSpPr>
        <a:xfrm>
          <a:off x="0" y="0"/>
          <a:ext cx="0" cy="0"/>
          <a:chOff x="0" y="0"/>
          <a:chExt cx="0" cy="0"/>
        </a:xfrm>
      </p:grpSpPr>
      <p:pic>
        <p:nvPicPr>
          <p:cNvPr id="5" name="Picture 4" descr="A group of people smiling&#10;&#10;Description automatically generated with medium confidence">
            <a:extLst>
              <a:ext uri="{FF2B5EF4-FFF2-40B4-BE49-F238E27FC236}">
                <a16:creationId xmlns:a16="http://schemas.microsoft.com/office/drawing/2014/main" id="{5AD6FA4F-BA38-4220-ADF2-F8FBF0F3A92C}"/>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4" name="Rectangle 3">
            <a:extLst>
              <a:ext uri="{FF2B5EF4-FFF2-40B4-BE49-F238E27FC236}">
                <a16:creationId xmlns:a16="http://schemas.microsoft.com/office/drawing/2014/main" id="{5EDA8AB8-CC02-461A-8071-0043DF83BFDD}"/>
              </a:ext>
            </a:extLst>
          </p:cNvPr>
          <p:cNvSpPr/>
          <p:nvPr userDrawn="1"/>
        </p:nvSpPr>
        <p:spPr>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3"/>
          <a:srcRect/>
          <a:stretch/>
        </p:blipFill>
        <p:spPr bwMode="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5028" y="3844214"/>
            <a:ext cx="6818313"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5028" y="5173774"/>
            <a:ext cx="6818313"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bwMode="gray">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bwMode="gray">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bwMode="gray">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bwMode="gray">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bwMode="gray">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bwMode="gray">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9016811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gray">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tx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solidFill>
                  <a:schemeClr val="tx1"/>
                </a:solidFill>
              </a:rPr>
            </a:br>
            <a:r>
              <a:rPr lang="en-US" sz="1600">
                <a:solidFill>
                  <a:schemeClr val="tx1"/>
                </a:solidFill>
              </a:rPr>
              <a:t>or functionality. The development, release, and timing of any features or functionality described </a:t>
            </a:r>
            <a:br>
              <a:rPr lang="en-US" sz="1600">
                <a:solidFill>
                  <a:schemeClr val="tx1"/>
                </a:solidFill>
              </a:rPr>
            </a:br>
            <a:r>
              <a:rPr lang="en-US" sz="1600">
                <a:solidFill>
                  <a:schemeClr val="tx1"/>
                </a:solidFill>
              </a:rPr>
              <a:t>for our products remains at our sole discretion. We undertake no obligation, and do not intend, </a:t>
            </a:r>
            <a:br>
              <a:rPr lang="en-US" sz="1600">
                <a:solidFill>
                  <a:schemeClr val="tx1"/>
                </a:solidFill>
              </a:rPr>
            </a:br>
            <a:r>
              <a:rPr lang="en-US" sz="1600">
                <a:solidFill>
                  <a:schemeClr val="tx1"/>
                </a:solidFill>
              </a:rPr>
              <a:t>to update the forward‑looking statements.</a:t>
            </a:r>
          </a:p>
        </p:txBody>
      </p:sp>
    </p:spTree>
    <p:extLst>
      <p:ext uri="{BB962C8B-B14F-4D97-AF65-F5344CB8AC3E}">
        <p14:creationId xmlns:p14="http://schemas.microsoft.com/office/powerpoint/2010/main" val="16584591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1655845"/>
            <a:ext cx="4306507" cy="349586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4846319" y="1661961"/>
            <a:ext cx="6816437" cy="3516868"/>
          </a:xfrm>
        </p:spPr>
        <p:txBody>
          <a:bodyPr>
            <a:noAutofit/>
          </a:bodyPr>
          <a:lstStyle>
            <a:lvl1pPr marL="0" indent="0">
              <a:buNone/>
              <a:defRPr sz="1200" b="1"/>
            </a:lvl1pPr>
            <a:lvl2pPr marL="284162" indent="0">
              <a:buNone/>
              <a:defRPr sz="1200"/>
            </a:lvl2pPr>
            <a:lvl3pPr marL="573087" indent="0">
              <a:buNone/>
              <a:defRPr sz="1200"/>
            </a:lvl3pPr>
            <a:lvl4pPr marL="857250" indent="0">
              <a:buNone/>
              <a:defRPr sz="1200"/>
            </a:lvl4pPr>
            <a:lvl5pPr marL="1141412"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421280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0" y="0"/>
            <a:ext cx="5237163" cy="6858000"/>
          </a:xfrm>
          <a:solidFill>
            <a:schemeClr val="bg1">
              <a:lumMod val="95000"/>
            </a:schemeClr>
          </a:solidFill>
        </p:spPr>
        <p:txBody>
          <a:bodyPr anchor="ctr" anchorCtr="0"/>
          <a:lstStyle>
            <a:lvl1pPr>
              <a:lnSpc>
                <a:spcPct val="100000"/>
              </a:lnSpc>
              <a:defRPr/>
            </a:lvl1pPr>
          </a:lstStyle>
          <a:p>
            <a:endParaRPr lang="en-US"/>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p:nvPr>
        </p:nvSpPr>
        <p:spPr>
          <a:xfrm>
            <a:off x="455557" y="412269"/>
            <a:ext cx="6181725" cy="2635731"/>
          </a:xfrm>
        </p:spPr>
        <p:txBody>
          <a:bodyPr/>
          <a:lstStyle>
            <a:lvl1pPr>
              <a:lnSpc>
                <a:spcPct val="80000"/>
              </a:lnSpc>
              <a:defRPr sz="6800">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a:srcRect/>
          <a:stretch/>
        </p:blipFill>
        <p:spPr>
          <a:xfrm>
            <a:off x="478373" y="6354439"/>
            <a:ext cx="980589" cy="282164"/>
          </a:xfrm>
          <a:prstGeom prst="rect">
            <a:avLst/>
          </a:prstGeom>
        </p:spPr>
      </p:pic>
    </p:spTree>
    <p:extLst>
      <p:ext uri="{BB962C8B-B14F-4D97-AF65-F5344CB8AC3E}">
        <p14:creationId xmlns:p14="http://schemas.microsoft.com/office/powerpoint/2010/main" val="10545621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129748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34873661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d Layout">
    <p:spTree>
      <p:nvGrpSpPr>
        <p:cNvPr id="1" name=""/>
        <p:cNvGrpSpPr/>
        <p:nvPr/>
      </p:nvGrpSpPr>
      <p:grpSpPr>
        <a:xfrm>
          <a:off x="0" y="0"/>
          <a:ext cx="0" cy="0"/>
          <a:chOff x="0" y="0"/>
          <a:chExt cx="0" cy="0"/>
        </a:xfrm>
      </p:grpSpPr>
      <p:pic>
        <p:nvPicPr>
          <p:cNvPr id="7" name="Picture 6" descr="A person in front of a red bus&#10;&#10;Description automatically generated with medium confidence">
            <a:extLst>
              <a:ext uri="{FF2B5EF4-FFF2-40B4-BE49-F238E27FC236}">
                <a16:creationId xmlns:a16="http://schemas.microsoft.com/office/drawing/2014/main" id="{D8F609A2-217B-4D8D-9601-5001A65DE5C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35"/>
            <a:ext cx="12188825" cy="6857929"/>
          </a:xfrm>
          <a:prstGeom prst="rect">
            <a:avLst/>
          </a:prstGeom>
        </p:spPr>
      </p:pic>
    </p:spTree>
    <p:extLst>
      <p:ext uri="{BB962C8B-B14F-4D97-AF65-F5344CB8AC3E}">
        <p14:creationId xmlns:p14="http://schemas.microsoft.com/office/powerpoint/2010/main" val="8942010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24462484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4700" y="0"/>
            <a:ext cx="2524125" cy="6858000"/>
          </a:xfrm>
          <a:solidFill>
            <a:schemeClr val="bg1">
              <a:lumMod val="95000"/>
            </a:schemeClr>
          </a:solidFill>
        </p:spPr>
        <p:txBody>
          <a:bodyPr anchor="ctr" anchorCtr="0"/>
          <a:lstStyle/>
          <a:p>
            <a:endParaRPr lang="en-US"/>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8209694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1143438" y="1627423"/>
            <a:ext cx="9789675" cy="1325880"/>
          </a:xfrm>
        </p:spPr>
        <p:txBody>
          <a:bodyPr anchor="t">
            <a:noAutofit/>
          </a:bodyPr>
          <a:lstStyle>
            <a:lvl1pPr>
              <a:lnSpc>
                <a:spcPct val="100000"/>
              </a:lnSpc>
              <a:defRPr sz="3200">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1168318" y="4553744"/>
            <a:ext cx="8361445" cy="623888"/>
          </a:xfrm>
        </p:spPr>
        <p:txBody>
          <a:bodyPr>
            <a:noAutofit/>
          </a:bodyPr>
          <a:lstStyle>
            <a:lvl1pPr marL="112713" indent="-112713">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52656" y="1192574"/>
            <a:ext cx="396850" cy="320040"/>
          </a:xfrm>
          <a:prstGeom prst="rect">
            <a:avLst/>
          </a:prstGeom>
        </p:spPr>
      </p:pic>
    </p:spTree>
    <p:extLst>
      <p:ext uri="{BB962C8B-B14F-4D97-AF65-F5344CB8AC3E}">
        <p14:creationId xmlns:p14="http://schemas.microsoft.com/office/powerpoint/2010/main" val="28527769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57284" y="1627423"/>
            <a:ext cx="8375767" cy="1325880"/>
          </a:xfrm>
        </p:spPr>
        <p:txBody>
          <a:bodyPr anchor="t">
            <a:noAutofit/>
          </a:bodyPr>
          <a:lstStyle>
            <a:lvl1pPr>
              <a:lnSpc>
                <a:spcPct val="100000"/>
              </a:lnSpc>
              <a:defRPr sz="5000">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82164" y="4553744"/>
            <a:ext cx="8350949" cy="623888"/>
          </a:xfrm>
        </p:spPr>
        <p:txBody>
          <a:bodyPr>
            <a:noAutofit/>
          </a:bodyPr>
          <a:lstStyle>
            <a:lvl1pPr marL="112713" indent="-112713">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66502" y="1192574"/>
            <a:ext cx="396850" cy="320040"/>
          </a:xfrm>
          <a:prstGeom prst="rect">
            <a:avLst/>
          </a:prstGeom>
        </p:spPr>
      </p:pic>
    </p:spTree>
    <p:extLst>
      <p:ext uri="{BB962C8B-B14F-4D97-AF65-F5344CB8AC3E}">
        <p14:creationId xmlns:p14="http://schemas.microsoft.com/office/powerpoint/2010/main" val="3560282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106424"/>
            <a:ext cx="11188711" cy="45048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4780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34738459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4733225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bwMode="gray">
          <a:xfrm>
            <a:off x="-1" y="0"/>
            <a:ext cx="12188825"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a:srcRect/>
          <a:stretch/>
        </p:blipFill>
        <p:spPr bwMode="gray">
          <a:xfrm>
            <a:off x="428891" y="336108"/>
            <a:ext cx="1520560" cy="437540"/>
          </a:xfrm>
          <a:prstGeom prst="rect">
            <a:avLst/>
          </a:prstGeom>
        </p:spPr>
      </p:pic>
    </p:spTree>
    <p:extLst>
      <p:ext uri="{BB962C8B-B14F-4D97-AF65-F5344CB8AC3E}">
        <p14:creationId xmlns:p14="http://schemas.microsoft.com/office/powerpoint/2010/main" val="15958443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hank You_Brand Blue">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2"/>
          <a:srcRect/>
          <a:stretch/>
        </p:blipFill>
        <p:spPr bwMode="gray">
          <a:xfrm>
            <a:off x="428891" y="336108"/>
            <a:ext cx="1520560"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Tree>
    <p:extLst>
      <p:ext uri="{BB962C8B-B14F-4D97-AF65-F5344CB8AC3E}">
        <p14:creationId xmlns:p14="http://schemas.microsoft.com/office/powerpoint/2010/main" val="245854109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7483663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Do not use">
    <p:bg>
      <p:bgPr>
        <a:solidFill>
          <a:schemeClr val="accent5"/>
        </a:solidFill>
        <a:effectLst/>
      </p:bgPr>
    </p:bg>
    <p:spTree>
      <p:nvGrpSpPr>
        <p:cNvPr id="1" name=""/>
        <p:cNvGrpSpPr/>
        <p:nvPr/>
      </p:nvGrpSpPr>
      <p:grpSpPr>
        <a:xfrm>
          <a:off x="0" y="0"/>
          <a:ext cx="0" cy="0"/>
          <a:chOff x="0" y="0"/>
          <a:chExt cx="0" cy="0"/>
        </a:xfrm>
      </p:grpSpPr>
      <p:sp>
        <p:nvSpPr>
          <p:cNvPr id="7" name="Rectangle 6"/>
          <p:cNvSpPr/>
          <p:nvPr userDrawn="1"/>
        </p:nvSpPr>
        <p:spPr bwMode="ltGray">
          <a:xfrm>
            <a:off x="0" y="0"/>
            <a:ext cx="12188825"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a:p>
        </p:txBody>
      </p:sp>
      <p:sp>
        <p:nvSpPr>
          <p:cNvPr id="8" name="TextBox 7"/>
          <p:cNvSpPr txBox="1"/>
          <p:nvPr/>
        </p:nvSpPr>
        <p:spPr bwMode="gray">
          <a:xfrm>
            <a:off x="1453956" y="2907634"/>
            <a:ext cx="9280920" cy="1200072"/>
          </a:xfrm>
          <a:prstGeom prst="rect">
            <a:avLst/>
          </a:prstGeom>
          <a:noFill/>
        </p:spPr>
        <p:txBody>
          <a:bodyPr wrap="square" rtlCol="0">
            <a:noAutofit/>
          </a:bodyPr>
          <a:lstStyle/>
          <a:p>
            <a:pPr algn="ctr"/>
            <a:r>
              <a:rPr lang="en-US" sz="3599">
                <a:solidFill>
                  <a:schemeClr val="tx1"/>
                </a:solidFill>
              </a:rPr>
              <a:t>Do</a:t>
            </a:r>
            <a:r>
              <a:rPr lang="en-US" sz="3599" baseline="0">
                <a:solidFill>
                  <a:schemeClr val="tx1"/>
                </a:solidFill>
              </a:rPr>
              <a:t> not use this layout. For visual reference in layout masters only.</a:t>
            </a:r>
            <a:endParaRPr lang="en-US" sz="3599">
              <a:solidFill>
                <a:schemeClr val="tx1"/>
              </a:solidFill>
            </a:endParaRPr>
          </a:p>
        </p:txBody>
      </p:sp>
    </p:spTree>
    <p:extLst>
      <p:ext uri="{BB962C8B-B14F-4D97-AF65-F5344CB8AC3E}">
        <p14:creationId xmlns:p14="http://schemas.microsoft.com/office/powerpoint/2010/main" val="12718469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7"/>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7"/>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47639696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7" y="2872136"/>
            <a:ext cx="9922936"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7" y="4223467"/>
            <a:ext cx="99229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7876645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Cover w/ Image">
    <p:bg bwMode="gray">
      <p:bgPr>
        <a:solidFill>
          <a:schemeClr val="tx2"/>
        </a:solidFill>
        <a:effectLst/>
      </p:bgPr>
    </p:bg>
    <p:spTree>
      <p:nvGrpSpPr>
        <p:cNvPr id="1" name=""/>
        <p:cNvGrpSpPr/>
        <p:nvPr/>
      </p:nvGrpSpPr>
      <p:grpSpPr>
        <a:xfrm>
          <a:off x="0" y="0"/>
          <a:ext cx="0" cy="0"/>
          <a:chOff x="0" y="0"/>
          <a:chExt cx="0" cy="0"/>
        </a:xfrm>
      </p:grpSpPr>
      <p:pic>
        <p:nvPicPr>
          <p:cNvPr id="5" name="Picture 4" descr="A group of people smiling&#10;&#10;Description automatically generated with medium confidence">
            <a:extLst>
              <a:ext uri="{FF2B5EF4-FFF2-40B4-BE49-F238E27FC236}">
                <a16:creationId xmlns:a16="http://schemas.microsoft.com/office/drawing/2014/main" id="{5AD6FA4F-BA38-4220-ADF2-F8FBF0F3A92C}"/>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4" name="Rectangle 3">
            <a:extLst>
              <a:ext uri="{FF2B5EF4-FFF2-40B4-BE49-F238E27FC236}">
                <a16:creationId xmlns:a16="http://schemas.microsoft.com/office/drawing/2014/main" id="{5EDA8AB8-CC02-461A-8071-0043DF83BFDD}"/>
              </a:ext>
            </a:extLst>
          </p:cNvPr>
          <p:cNvSpPr/>
          <p:nvPr userDrawn="1"/>
        </p:nvSpPr>
        <p:spPr>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3"/>
          <a:srcRect/>
          <a:stretch/>
        </p:blipFill>
        <p:spPr bwMode="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5028" y="3844214"/>
            <a:ext cx="6818313"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5028" y="5173774"/>
            <a:ext cx="6818313"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bwMode="gray">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bwMode="gray">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bwMode="gray">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bwMode="gray">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bwMode="gray">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bwMode="gray">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40805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106424"/>
            <a:ext cx="11188711" cy="45048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51103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660341"/>
            <a:ext cx="11189907" cy="4508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56565" y="838452"/>
            <a:ext cx="11190563"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42166066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660341"/>
            <a:ext cx="11189907" cy="4508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56565" y="838452"/>
            <a:ext cx="11190563"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26460733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line head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251" y="311377"/>
            <a:ext cx="11188711"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055" y="1665127"/>
            <a:ext cx="11189907" cy="4000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277988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line headline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251" y="311377"/>
            <a:ext cx="11188711"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055" y="2168341"/>
            <a:ext cx="11189907" cy="4000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p:nvPr>
        </p:nvSpPr>
        <p:spPr>
          <a:xfrm>
            <a:off x="453771" y="1462931"/>
            <a:ext cx="11188711"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35692390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106424"/>
            <a:ext cx="1083564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40738764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106424"/>
            <a:ext cx="5574920" cy="5062601"/>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25580565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1 Column Paragraph and 2-line head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lvl1pPr>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557492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30273681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014360" cy="663282"/>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7" y="3298877"/>
            <a:ext cx="498488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241080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304775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241080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304775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68434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014360" cy="663282"/>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87014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3298877"/>
            <a:ext cx="4996000" cy="287014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3"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3"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0"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0"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05160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3348752"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a:cxnSpLocks/>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a:cxnSpLocks/>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3355106"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solidFill>
                  <a:schemeClr val="bg1"/>
                </a:solidFill>
              </a:rPr>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5"/>
            <a:ext cx="3348752"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a:cxnSpLocks/>
          </p:cNvCxnSpPr>
          <p:nvPr userDrawn="1"/>
        </p:nvCxnSpPr>
        <p:spPr>
          <a:xfrm>
            <a:off x="4067598"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a:cxnSpLocks/>
          </p:cNvCxnSpPr>
          <p:nvPr userDrawn="1"/>
        </p:nvCxnSpPr>
        <p:spPr>
          <a:xfrm>
            <a:off x="4067598"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7"/>
            <a:ext cx="3355106"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1124" y="1867003"/>
            <a:ext cx="357790" cy="276999"/>
          </a:xfrm>
          <a:prstGeom prst="rect">
            <a:avLst/>
          </a:prstGeom>
          <a:noFill/>
        </p:spPr>
        <p:txBody>
          <a:bodyPr wrap="none" rtlCol="0">
            <a:spAutoFit/>
          </a:bodyPr>
          <a:lstStyle/>
          <a:p>
            <a:pPr algn="l"/>
            <a:r>
              <a:rPr lang="en-US" sz="1200" b="1">
                <a:solidFill>
                  <a:schemeClr val="bg1"/>
                </a:solidFill>
              </a:rPr>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5"/>
            <a:ext cx="3348752"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a:cxnSpLocks/>
          </p:cNvCxnSpPr>
          <p:nvPr userDrawn="1"/>
        </p:nvCxnSpPr>
        <p:spPr>
          <a:xfrm>
            <a:off x="7569847"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a:cxnSpLocks/>
          </p:cNvCxnSpPr>
          <p:nvPr userDrawn="1"/>
        </p:nvCxnSpPr>
        <p:spPr>
          <a:xfrm>
            <a:off x="7569847"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7"/>
            <a:ext cx="3355106"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3373" y="1867003"/>
            <a:ext cx="357790" cy="276999"/>
          </a:xfrm>
          <a:prstGeom prst="rect">
            <a:avLst/>
          </a:prstGeom>
          <a:noFill/>
        </p:spPr>
        <p:txBody>
          <a:bodyPr wrap="none" rtlCol="0">
            <a:spAutoFit/>
          </a:bodyPr>
          <a:lstStyle/>
          <a:p>
            <a:pPr algn="l"/>
            <a:r>
              <a:rPr lang="en-US" sz="1200" b="1">
                <a:solidFill>
                  <a:schemeClr val="bg1"/>
                </a:solidFill>
              </a:rPr>
              <a:t>03</a:t>
            </a:r>
          </a:p>
        </p:txBody>
      </p:sp>
    </p:spTree>
    <p:extLst>
      <p:ext uri="{BB962C8B-B14F-4D97-AF65-F5344CB8AC3E}">
        <p14:creationId xmlns:p14="http://schemas.microsoft.com/office/powerpoint/2010/main" val="35843171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2201894"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3" y="2410803"/>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2206072"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a:solidFill>
                  <a:schemeClr val="bg1"/>
                </a:solidFill>
              </a:rPr>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5"/>
            <a:ext cx="2201894"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5" y="2410803"/>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7"/>
            <a:ext cx="2206072"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1" y="1867003"/>
            <a:ext cx="357790" cy="276999"/>
          </a:xfrm>
          <a:prstGeom prst="rect">
            <a:avLst/>
          </a:prstGeom>
          <a:noFill/>
        </p:spPr>
        <p:txBody>
          <a:bodyPr wrap="none" rtlCol="0">
            <a:spAutoFit/>
          </a:bodyPr>
          <a:lstStyle/>
          <a:p>
            <a:pPr algn="l"/>
            <a:r>
              <a:rPr lang="en-US" sz="1200" b="1">
                <a:solidFill>
                  <a:schemeClr val="bg1"/>
                </a:solidFill>
              </a:rPr>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5"/>
            <a:ext cx="2201894"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0" y="2410803"/>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5" y="3298877"/>
            <a:ext cx="2206072"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a:solidFill>
                  <a:schemeClr val="bg1"/>
                </a:solidFill>
              </a:rPr>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5"/>
            <a:ext cx="2201894" cy="674285"/>
          </a:xfrm>
          <a:noFill/>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8" y="2410803"/>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7"/>
            <a:ext cx="2206072"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4" y="1867003"/>
            <a:ext cx="357790" cy="276999"/>
          </a:xfrm>
          <a:prstGeom prst="rect">
            <a:avLst/>
          </a:prstGeom>
          <a:noFill/>
        </p:spPr>
        <p:txBody>
          <a:bodyPr wrap="none" rtlCol="0">
            <a:spAutoFit/>
          </a:bodyPr>
          <a:lstStyle/>
          <a:p>
            <a:pPr algn="l"/>
            <a:r>
              <a:rPr lang="en-US" sz="1200" b="1">
                <a:solidFill>
                  <a:schemeClr val="bg1"/>
                </a:solidFill>
              </a:rPr>
              <a:t>04</a:t>
            </a:r>
          </a:p>
        </p:txBody>
      </p:sp>
    </p:spTree>
    <p:extLst>
      <p:ext uri="{BB962C8B-B14F-4D97-AF65-F5344CB8AC3E}">
        <p14:creationId xmlns:p14="http://schemas.microsoft.com/office/powerpoint/2010/main" val="18728573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line head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251" y="311377"/>
            <a:ext cx="11188711"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055" y="1665127"/>
            <a:ext cx="11189907" cy="4000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31255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174487"/>
            <a:ext cx="502920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7" y="1920160"/>
            <a:ext cx="5035553"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174487"/>
            <a:ext cx="502920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3" y="1920160"/>
            <a:ext cx="5043897"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38706" y="3387000"/>
            <a:ext cx="503555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7" y="4120915"/>
            <a:ext cx="5044495"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4" y="3387000"/>
            <a:ext cx="504389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120915"/>
            <a:ext cx="5063959"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6247113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174487"/>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1920160"/>
            <a:ext cx="3602736"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250223" y="1174487"/>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235521" y="1920160"/>
            <a:ext cx="3602736"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39288" y="3387000"/>
            <a:ext cx="3611679"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1209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232981" y="3387000"/>
            <a:ext cx="361997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230159" y="41209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174487"/>
            <a:ext cx="360273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1920160"/>
            <a:ext cx="3602736"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06561" y="3387000"/>
            <a:ext cx="3622799"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120915"/>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425896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p:nvPr>
        </p:nvSpPr>
        <p:spPr>
          <a:xfrm>
            <a:off x="448056" y="1664208"/>
            <a:ext cx="5486400" cy="450481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p:nvPr>
        </p:nvSpPr>
        <p:spPr>
          <a:xfrm>
            <a:off x="6151562" y="1664208"/>
            <a:ext cx="5486400" cy="450481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p:nvPr>
        </p:nvSpPr>
        <p:spPr>
          <a:xfrm>
            <a:off x="457200" y="842118"/>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60128114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 lined text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a:xfrm>
            <a:off x="449251" y="311377"/>
            <a:ext cx="11188711" cy="1014984"/>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p:nvPr>
        </p:nvSpPr>
        <p:spPr>
          <a:xfrm>
            <a:off x="448056" y="2167128"/>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p:nvPr>
        </p:nvSpPr>
        <p:spPr>
          <a:xfrm>
            <a:off x="6151562" y="2167128"/>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p:nvPr>
        </p:nvSpPr>
        <p:spPr>
          <a:xfrm>
            <a:off x="457200" y="1463040"/>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74665444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3"/>
            <a:ext cx="5486400" cy="3735522"/>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150539" y="2433503"/>
            <a:ext cx="5486400" cy="3735522"/>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615053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49771489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64326"/>
            <a:ext cx="3469894"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3957741"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3957741" y="2464326"/>
            <a:ext cx="3469894"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7470775"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7470775" y="2464326"/>
            <a:ext cx="3469894" cy="3704700"/>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06262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11022845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6" y="842118"/>
            <a:ext cx="11192256"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15791433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1755776"/>
            <a:ext cx="11091861" cy="4402976"/>
          </a:xfrm>
        </p:spPr>
        <p:txBody>
          <a:bodyPr>
            <a:noAutofit/>
          </a:bodyPr>
          <a:lstStyle/>
          <a:p>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491" y="842118"/>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7054229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2731965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line headline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251" y="311377"/>
            <a:ext cx="11188711"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055" y="2168341"/>
            <a:ext cx="11189907" cy="4000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p:nvPr>
        </p:nvSpPr>
        <p:spPr>
          <a:xfrm>
            <a:off x="453771" y="1462931"/>
            <a:ext cx="11188711"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6530363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7552304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204355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7612047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2043558"/>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36779190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6" y="309531"/>
            <a:ext cx="11523191" cy="5641440"/>
          </a:xfrm>
          <a:prstGeom prst="rect">
            <a:avLst/>
          </a:prstGeom>
          <a:noFill/>
        </p:spPr>
        <p:txBody>
          <a:bodyPr wrap="square" rtlCol="0">
            <a:noAutofit/>
          </a:bodyPr>
          <a:lstStyle/>
          <a:p>
            <a:pPr algn="l">
              <a:lnSpc>
                <a:spcPct val="90000"/>
              </a:lnSpc>
            </a:pPr>
            <a:r>
              <a:rPr lang="en-US" sz="6800" b="1" spc="-150" baseline="0">
                <a:solidFill>
                  <a:schemeClr val="bg1"/>
                </a:solidFill>
              </a:rPr>
              <a:t>No matter where work happens, digital workﬂows drive productivity and </a:t>
            </a:r>
            <a:br>
              <a:rPr lang="en-US" sz="6800" b="1" spc="-150" baseline="0">
                <a:solidFill>
                  <a:schemeClr val="bg1"/>
                </a:solidFill>
              </a:rPr>
            </a:br>
            <a:r>
              <a:rPr lang="en-US" sz="6800" b="1" spc="-150" baseline="0">
                <a:solidFill>
                  <a:schemeClr val="bg1"/>
                </a:solidFill>
              </a:rPr>
              <a:t>great experiences.</a:t>
            </a:r>
          </a:p>
        </p:txBody>
      </p:sp>
    </p:spTree>
    <p:extLst>
      <p:ext uri="{BB962C8B-B14F-4D97-AF65-F5344CB8AC3E}">
        <p14:creationId xmlns:p14="http://schemas.microsoft.com/office/powerpoint/2010/main" val="30939567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a:solidFill>
                  <a:schemeClr val="bg1"/>
                </a:solidFill>
              </a:rPr>
              <a:t>Our work makes </a:t>
            </a:r>
            <a:br>
              <a:rPr lang="en-US" sz="6800" b="1" spc="-150" baseline="0">
                <a:solidFill>
                  <a:schemeClr val="bg1"/>
                </a:solidFill>
              </a:rPr>
            </a:br>
            <a:r>
              <a:rPr lang="en-US" sz="6800" b="1" spc="-150" baseline="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176355" cy="4504351"/>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978818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gray">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bg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solidFill>
                  <a:schemeClr val="bg1"/>
                </a:solidFill>
              </a:rPr>
            </a:br>
            <a:r>
              <a:rPr lang="en-US" sz="1600">
                <a:solidFill>
                  <a:schemeClr val="bg1"/>
                </a:solidFill>
              </a:rPr>
              <a:t>or functionality. The development, release, and timing of any features or functionality described </a:t>
            </a:r>
            <a:br>
              <a:rPr lang="en-US" sz="1600">
                <a:solidFill>
                  <a:schemeClr val="bg1"/>
                </a:solidFill>
              </a:rPr>
            </a:br>
            <a:r>
              <a:rPr lang="en-US" sz="1600">
                <a:solidFill>
                  <a:schemeClr val="bg1"/>
                </a:solidFill>
              </a:rPr>
              <a:t>for our products remains at our sole discretion. We undertake no obligation, and do not intend, </a:t>
            </a:r>
            <a:br>
              <a:rPr lang="en-US" sz="1600">
                <a:solidFill>
                  <a:schemeClr val="bg1"/>
                </a:solidFill>
              </a:rPr>
            </a:br>
            <a:r>
              <a:rPr lang="en-US" sz="1600">
                <a:solidFill>
                  <a:schemeClr val="bg1"/>
                </a:solidFill>
              </a:rPr>
              <a:t>to update the forward‑looking statements.</a:t>
            </a:r>
          </a:p>
        </p:txBody>
      </p:sp>
    </p:spTree>
    <p:extLst>
      <p:ext uri="{BB962C8B-B14F-4D97-AF65-F5344CB8AC3E}">
        <p14:creationId xmlns:p14="http://schemas.microsoft.com/office/powerpoint/2010/main" val="8796252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Speaker Intro">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EE4EDAD0-0380-4AB8-9844-156B9F5E95D8}"/>
              </a:ext>
            </a:extLst>
          </p:cNvPr>
          <p:cNvSpPr>
            <a:spLocks noGrp="1"/>
          </p:cNvSpPr>
          <p:nvPr>
            <p:ph type="pic" sz="quarter" idx="21" hasCustomPrompt="1"/>
          </p:nvPr>
        </p:nvSpPr>
        <p:spPr bwMode="invGray">
          <a:xfrm>
            <a:off x="546100" y="1755774"/>
            <a:ext cx="1292226" cy="1292226"/>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
        <p:nvSpPr>
          <p:cNvPr id="2" name="Title 1"/>
          <p:cNvSpPr>
            <a:spLocks noGrp="1"/>
          </p:cNvSpPr>
          <p:nvPr>
            <p:ph type="title"/>
          </p:nvPr>
        </p:nvSpPr>
        <p:spPr bwMode="invGray">
          <a:xfrm>
            <a:off x="450409" y="310896"/>
            <a:ext cx="11192256" cy="1197864"/>
          </a:xfrm>
          <a:prstGeom prst="rect">
            <a:avLst/>
          </a:prstGeom>
        </p:spPr>
        <p:txBody>
          <a:bodyPr vert="horz" lIns="91440" tIns="45720" rIns="91440" bIns="45720" rtlCol="0" anchor="t" anchorCtr="0">
            <a:noAutofit/>
          </a:bodyPr>
          <a:lstStyle>
            <a:lvl1pPr>
              <a:defRPr lang="en-US" dirty="0"/>
            </a:lvl1pPr>
          </a:lstStyle>
          <a:p>
            <a:pPr lvl="0"/>
            <a:r>
              <a:rPr lang="en-US"/>
              <a:t>Click to edit Master title style</a:t>
            </a:r>
          </a:p>
        </p:txBody>
      </p:sp>
      <p:sp>
        <p:nvSpPr>
          <p:cNvPr id="6" name="Content Placeholder 5"/>
          <p:cNvSpPr>
            <a:spLocks noGrp="1"/>
          </p:cNvSpPr>
          <p:nvPr>
            <p:ph sz="quarter" idx="10" hasCustomPrompt="1"/>
          </p:nvPr>
        </p:nvSpPr>
        <p:spPr bwMode="invGray">
          <a:xfrm>
            <a:off x="459559" y="3479246"/>
            <a:ext cx="4158477"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bwMode="invGray">
          <a:xfrm>
            <a:off x="5367084" y="3479246"/>
            <a:ext cx="4601337"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bwMode="invGray">
          <a:xfrm>
            <a:off x="2165729" y="1755774"/>
            <a:ext cx="1632052" cy="1280160"/>
          </a:xfrm>
        </p:spPr>
        <p:txBody>
          <a:bodyPr anchor="ctr"/>
          <a:lstStyle>
            <a:lvl1pPr algn="ctr">
              <a:buNone/>
              <a:defRPr sz="1200"/>
            </a:lvl1pPr>
          </a:lstStyle>
          <a:p>
            <a:r>
              <a:rPr lang="en-US"/>
              <a:t>Place logo</a:t>
            </a:r>
          </a:p>
        </p:txBody>
      </p:sp>
      <p:cxnSp>
        <p:nvCxnSpPr>
          <p:cNvPr id="14" name="Straight Connector 13">
            <a:extLst>
              <a:ext uri="{FF2B5EF4-FFF2-40B4-BE49-F238E27FC236}">
                <a16:creationId xmlns:a16="http://schemas.microsoft.com/office/drawing/2014/main" id="{E5822000-2F5A-4E09-9F05-746BEFAFEDE5}"/>
              </a:ext>
            </a:extLst>
          </p:cNvPr>
          <p:cNvCxnSpPr>
            <a:cxnSpLocks/>
          </p:cNvCxnSpPr>
          <p:nvPr userDrawn="1"/>
        </p:nvCxnSpPr>
        <p:spPr bwMode="invGray">
          <a:xfrm>
            <a:off x="5053577" y="3565525"/>
            <a:ext cx="0" cy="259643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3312782"/>
      </p:ext>
    </p:extLst>
  </p:cSld>
  <p:clrMapOvr>
    <a:masterClrMapping/>
  </p:clrMapOvr>
  <p:transition>
    <p:fade/>
  </p:transition>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Speaker Intro">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EE4EDAD0-0380-4AB8-9844-156B9F5E95D8}"/>
              </a:ext>
            </a:extLst>
          </p:cNvPr>
          <p:cNvSpPr>
            <a:spLocks noGrp="1"/>
          </p:cNvSpPr>
          <p:nvPr>
            <p:ph type="pic" sz="quarter" idx="21" hasCustomPrompt="1"/>
          </p:nvPr>
        </p:nvSpPr>
        <p:spPr bwMode="invGray">
          <a:xfrm>
            <a:off x="1247775" y="1755774"/>
            <a:ext cx="1292226" cy="1292226"/>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
        <p:nvSpPr>
          <p:cNvPr id="2" name="Title 1"/>
          <p:cNvSpPr>
            <a:spLocks noGrp="1"/>
          </p:cNvSpPr>
          <p:nvPr>
            <p:ph type="title"/>
          </p:nvPr>
        </p:nvSpPr>
        <p:spPr bwMode="invGray">
          <a:xfrm>
            <a:off x="450409" y="310896"/>
            <a:ext cx="11192256" cy="1197864"/>
          </a:xfrm>
          <a:prstGeom prst="rect">
            <a:avLst/>
          </a:prstGeom>
        </p:spPr>
        <p:txBody>
          <a:bodyPr vert="horz" lIns="91440" tIns="45720" rIns="91440" bIns="45720" rtlCol="0" anchor="t" anchorCtr="0">
            <a:noAutofit/>
          </a:bodyPr>
          <a:lstStyle>
            <a:lvl1pPr>
              <a:defRPr lang="en-US" dirty="0"/>
            </a:lvl1pPr>
          </a:lstStyle>
          <a:p>
            <a:pPr lvl="0"/>
            <a:r>
              <a:rPr lang="en-US"/>
              <a:t>Click to edit Master title style</a:t>
            </a:r>
          </a:p>
        </p:txBody>
      </p:sp>
      <p:sp>
        <p:nvSpPr>
          <p:cNvPr id="6" name="Content Placeholder 5"/>
          <p:cNvSpPr>
            <a:spLocks noGrp="1"/>
          </p:cNvSpPr>
          <p:nvPr>
            <p:ph sz="quarter" idx="10" hasCustomPrompt="1"/>
          </p:nvPr>
        </p:nvSpPr>
        <p:spPr bwMode="invGray">
          <a:xfrm>
            <a:off x="1161235" y="3479246"/>
            <a:ext cx="4289780" cy="2175429"/>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bwMode="invGray">
          <a:xfrm>
            <a:off x="6759932" y="3479246"/>
            <a:ext cx="4331827" cy="2175429"/>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bwMode="invGray">
          <a:xfrm>
            <a:off x="2867404" y="1755774"/>
            <a:ext cx="1632052" cy="1280160"/>
          </a:xfrm>
        </p:spPr>
        <p:txBody>
          <a:bodyPr anchor="ctr"/>
          <a:lstStyle>
            <a:lvl1pPr algn="ctr">
              <a:buNone/>
              <a:defRPr sz="1200"/>
            </a:lvl1pPr>
          </a:lstStyle>
          <a:p>
            <a:r>
              <a:rPr lang="en-US"/>
              <a:t>Place logo</a:t>
            </a:r>
          </a:p>
        </p:txBody>
      </p:sp>
      <p:sp>
        <p:nvSpPr>
          <p:cNvPr id="11" name="Picture Placeholder 26">
            <a:extLst>
              <a:ext uri="{FF2B5EF4-FFF2-40B4-BE49-F238E27FC236}">
                <a16:creationId xmlns:a16="http://schemas.microsoft.com/office/drawing/2014/main" id="{592ECBE6-56C9-744E-86E8-3F7F48BD6DD2}"/>
              </a:ext>
            </a:extLst>
          </p:cNvPr>
          <p:cNvSpPr>
            <a:spLocks noGrp="1"/>
          </p:cNvSpPr>
          <p:nvPr>
            <p:ph type="pic" sz="quarter" idx="17" hasCustomPrompt="1"/>
          </p:nvPr>
        </p:nvSpPr>
        <p:spPr bwMode="invGray">
          <a:xfrm>
            <a:off x="8468137" y="1755774"/>
            <a:ext cx="1632052" cy="1280160"/>
          </a:xfrm>
        </p:spPr>
        <p:txBody>
          <a:bodyPr anchor="ctr"/>
          <a:lstStyle>
            <a:lvl1pPr algn="ctr">
              <a:buNone/>
              <a:defRPr sz="1200"/>
            </a:lvl1pPr>
          </a:lstStyle>
          <a:p>
            <a:r>
              <a:rPr lang="en-US"/>
              <a:t>Place logo</a:t>
            </a:r>
          </a:p>
        </p:txBody>
      </p:sp>
      <p:sp>
        <p:nvSpPr>
          <p:cNvPr id="30" name="Picture Placeholder 29">
            <a:extLst>
              <a:ext uri="{FF2B5EF4-FFF2-40B4-BE49-F238E27FC236}">
                <a16:creationId xmlns:a16="http://schemas.microsoft.com/office/drawing/2014/main" id="{A6C82BA8-A698-4282-BCA0-9CC104DC70B7}"/>
              </a:ext>
            </a:extLst>
          </p:cNvPr>
          <p:cNvSpPr>
            <a:spLocks noGrp="1"/>
          </p:cNvSpPr>
          <p:nvPr>
            <p:ph type="pic" sz="quarter" idx="22" hasCustomPrompt="1"/>
          </p:nvPr>
        </p:nvSpPr>
        <p:spPr bwMode="invGray">
          <a:xfrm>
            <a:off x="6858580" y="1755774"/>
            <a:ext cx="1292226" cy="1292226"/>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cxnSp>
        <p:nvCxnSpPr>
          <p:cNvPr id="14" name="Straight Connector 13">
            <a:extLst>
              <a:ext uri="{FF2B5EF4-FFF2-40B4-BE49-F238E27FC236}">
                <a16:creationId xmlns:a16="http://schemas.microsoft.com/office/drawing/2014/main" id="{E5822000-2F5A-4E09-9F05-746BEFAFEDE5}"/>
              </a:ext>
            </a:extLst>
          </p:cNvPr>
          <p:cNvCxnSpPr>
            <a:cxnSpLocks/>
          </p:cNvCxnSpPr>
          <p:nvPr userDrawn="1"/>
        </p:nvCxnSpPr>
        <p:spPr bwMode="invGray">
          <a:xfrm>
            <a:off x="6095467" y="1755774"/>
            <a:ext cx="0" cy="389890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95248"/>
      </p:ext>
    </p:extLst>
  </p:cSld>
  <p:clrMapOvr>
    <a:masterClrMapping/>
  </p:clrMapOvr>
  <p:transition>
    <p:fade/>
  </p:transition>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_Speaker Intro">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bwMode="invGray">
          <a:xfrm>
            <a:off x="1819143" y="1895882"/>
            <a:ext cx="1632052" cy="1280160"/>
          </a:xfrm>
        </p:spPr>
        <p:txBody>
          <a:bodyPr anchor="ctr"/>
          <a:lstStyle>
            <a:lvl1pPr algn="ctr">
              <a:buNone/>
              <a:defRPr sz="1200"/>
            </a:lvl1pPr>
          </a:lstStyle>
          <a:p>
            <a:r>
              <a:rPr lang="en-US"/>
              <a:t>Place logo</a:t>
            </a:r>
          </a:p>
        </p:txBody>
      </p:sp>
      <p:sp>
        <p:nvSpPr>
          <p:cNvPr id="11" name="Picture Placeholder 26">
            <a:extLst>
              <a:ext uri="{FF2B5EF4-FFF2-40B4-BE49-F238E27FC236}">
                <a16:creationId xmlns:a16="http://schemas.microsoft.com/office/drawing/2014/main" id="{592ECBE6-56C9-744E-86E8-3F7F48BD6DD2}"/>
              </a:ext>
            </a:extLst>
          </p:cNvPr>
          <p:cNvSpPr>
            <a:spLocks noGrp="1"/>
          </p:cNvSpPr>
          <p:nvPr>
            <p:ph type="pic" sz="quarter" idx="17" hasCustomPrompt="1"/>
          </p:nvPr>
        </p:nvSpPr>
        <p:spPr bwMode="invGray">
          <a:xfrm>
            <a:off x="5718093" y="1895882"/>
            <a:ext cx="1632052" cy="1280160"/>
          </a:xfrm>
        </p:spPr>
        <p:txBody>
          <a:bodyPr anchor="ctr"/>
          <a:lstStyle>
            <a:lvl1pPr algn="ctr">
              <a:buNone/>
              <a:defRPr sz="1200"/>
            </a:lvl1pPr>
          </a:lstStyle>
          <a:p>
            <a:r>
              <a:rPr lang="en-US"/>
              <a:t>Place logo</a:t>
            </a:r>
          </a:p>
        </p:txBody>
      </p:sp>
      <p:sp>
        <p:nvSpPr>
          <p:cNvPr id="23" name="Picture Placeholder 26">
            <a:extLst>
              <a:ext uri="{FF2B5EF4-FFF2-40B4-BE49-F238E27FC236}">
                <a16:creationId xmlns:a16="http://schemas.microsoft.com/office/drawing/2014/main" id="{C1B5F03B-87F7-CC4B-8310-C35AC00889A8}"/>
              </a:ext>
            </a:extLst>
          </p:cNvPr>
          <p:cNvSpPr>
            <a:spLocks noGrp="1"/>
          </p:cNvSpPr>
          <p:nvPr>
            <p:ph type="pic" sz="quarter" idx="20" hasCustomPrompt="1"/>
          </p:nvPr>
        </p:nvSpPr>
        <p:spPr bwMode="invGray">
          <a:xfrm>
            <a:off x="9529763" y="1895882"/>
            <a:ext cx="1632052" cy="1280160"/>
          </a:xfrm>
        </p:spPr>
        <p:txBody>
          <a:bodyPr anchor="ctr"/>
          <a:lstStyle>
            <a:lvl1pPr algn="ctr">
              <a:buNone/>
              <a:defRPr sz="1200"/>
            </a:lvl1pPr>
          </a:lstStyle>
          <a:p>
            <a:r>
              <a:rPr lang="en-US"/>
              <a:t>Place logo</a:t>
            </a:r>
          </a:p>
        </p:txBody>
      </p:sp>
      <p:sp>
        <p:nvSpPr>
          <p:cNvPr id="29" name="Picture Placeholder 28">
            <a:extLst>
              <a:ext uri="{FF2B5EF4-FFF2-40B4-BE49-F238E27FC236}">
                <a16:creationId xmlns:a16="http://schemas.microsoft.com/office/drawing/2014/main" id="{EE4EDAD0-0380-4AB8-9844-156B9F5E95D8}"/>
              </a:ext>
            </a:extLst>
          </p:cNvPr>
          <p:cNvSpPr>
            <a:spLocks noGrp="1"/>
          </p:cNvSpPr>
          <p:nvPr>
            <p:ph type="pic" sz="quarter" idx="21" hasCustomPrompt="1"/>
          </p:nvPr>
        </p:nvSpPr>
        <p:spPr bwMode="invGray">
          <a:xfrm>
            <a:off x="546100" y="1936646"/>
            <a:ext cx="1111354" cy="1111354"/>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
        <p:nvSpPr>
          <p:cNvPr id="2" name="Title 1"/>
          <p:cNvSpPr>
            <a:spLocks noGrp="1"/>
          </p:cNvSpPr>
          <p:nvPr>
            <p:ph type="title"/>
          </p:nvPr>
        </p:nvSpPr>
        <p:spPr bwMode="invGray">
          <a:xfrm>
            <a:off x="450409" y="310896"/>
            <a:ext cx="11192256" cy="1197864"/>
          </a:xfrm>
          <a:prstGeom prst="rect">
            <a:avLst/>
          </a:prstGeom>
        </p:spPr>
        <p:txBody>
          <a:bodyPr vert="horz" lIns="91440" tIns="45720" rIns="91440" bIns="45720" rtlCol="0" anchor="t" anchorCtr="0">
            <a:noAutofit/>
          </a:bodyPr>
          <a:lstStyle>
            <a:lvl1pPr>
              <a:defRPr lang="en-US" dirty="0"/>
            </a:lvl1pPr>
          </a:lstStyle>
          <a:p>
            <a:pPr lvl="0"/>
            <a:r>
              <a:rPr lang="en-US"/>
              <a:t>Click to edit Master title style</a:t>
            </a:r>
          </a:p>
        </p:txBody>
      </p:sp>
      <p:sp>
        <p:nvSpPr>
          <p:cNvPr id="6" name="Content Placeholder 5"/>
          <p:cNvSpPr>
            <a:spLocks noGrp="1"/>
          </p:cNvSpPr>
          <p:nvPr>
            <p:ph sz="quarter" idx="10" hasCustomPrompt="1"/>
          </p:nvPr>
        </p:nvSpPr>
        <p:spPr bwMode="invGray">
          <a:xfrm>
            <a:off x="459560" y="3479246"/>
            <a:ext cx="2987006"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bwMode="invGray">
          <a:xfrm>
            <a:off x="4316211" y="3479246"/>
            <a:ext cx="3108527"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0" name="Content Placeholder 5">
            <a:extLst>
              <a:ext uri="{FF2B5EF4-FFF2-40B4-BE49-F238E27FC236}">
                <a16:creationId xmlns:a16="http://schemas.microsoft.com/office/drawing/2014/main" id="{AE3D3BFE-D8E4-744C-9DC7-45ED04ADA0EA}"/>
              </a:ext>
            </a:extLst>
          </p:cNvPr>
          <p:cNvSpPr>
            <a:spLocks noGrp="1"/>
          </p:cNvSpPr>
          <p:nvPr>
            <p:ph sz="quarter" idx="18" hasCustomPrompt="1"/>
          </p:nvPr>
        </p:nvSpPr>
        <p:spPr bwMode="invGray">
          <a:xfrm>
            <a:off x="8172202" y="3479246"/>
            <a:ext cx="2989613"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30" name="Picture Placeholder 29">
            <a:extLst>
              <a:ext uri="{FF2B5EF4-FFF2-40B4-BE49-F238E27FC236}">
                <a16:creationId xmlns:a16="http://schemas.microsoft.com/office/drawing/2014/main" id="{A6C82BA8-A698-4282-BCA0-9CC104DC70B7}"/>
              </a:ext>
            </a:extLst>
          </p:cNvPr>
          <p:cNvSpPr>
            <a:spLocks noGrp="1"/>
          </p:cNvSpPr>
          <p:nvPr>
            <p:ph type="pic" sz="quarter" idx="22" hasCustomPrompt="1"/>
          </p:nvPr>
        </p:nvSpPr>
        <p:spPr bwMode="invGray">
          <a:xfrm>
            <a:off x="4436980" y="1936646"/>
            <a:ext cx="1111354" cy="1111354"/>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
        <p:nvSpPr>
          <p:cNvPr id="31" name="Picture Placeholder 30">
            <a:extLst>
              <a:ext uri="{FF2B5EF4-FFF2-40B4-BE49-F238E27FC236}">
                <a16:creationId xmlns:a16="http://schemas.microsoft.com/office/drawing/2014/main" id="{962560B6-FB4B-4B36-AB57-740126015B9A}"/>
              </a:ext>
            </a:extLst>
          </p:cNvPr>
          <p:cNvSpPr>
            <a:spLocks noGrp="1"/>
          </p:cNvSpPr>
          <p:nvPr>
            <p:ph type="pic" sz="quarter" idx="23" hasCustomPrompt="1"/>
          </p:nvPr>
        </p:nvSpPr>
        <p:spPr bwMode="invGray">
          <a:xfrm>
            <a:off x="8262938" y="1933902"/>
            <a:ext cx="1114097" cy="1114097"/>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a:t>Place headshot</a:t>
            </a:r>
          </a:p>
        </p:txBody>
      </p:sp>
    </p:spTree>
    <p:extLst>
      <p:ext uri="{BB962C8B-B14F-4D97-AF65-F5344CB8AC3E}">
        <p14:creationId xmlns:p14="http://schemas.microsoft.com/office/powerpoint/2010/main" val="1020072880"/>
      </p:ext>
    </p:extLst>
  </p:cSld>
  <p:clrMapOvr>
    <a:masterClrMapping/>
  </p:clrMapOvr>
  <p:transition>
    <p:fade/>
  </p:transition>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1655845"/>
            <a:ext cx="4306507" cy="349586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4846319" y="1661961"/>
            <a:ext cx="6816437" cy="3516868"/>
          </a:xfrm>
        </p:spPr>
        <p:txBody>
          <a:bodyPr>
            <a:noAutofit/>
          </a:bodyPr>
          <a:lstStyle>
            <a:lvl1pPr marL="0" indent="0">
              <a:buNone/>
              <a:defRPr sz="1200" b="1"/>
            </a:lvl1pPr>
            <a:lvl2pPr marL="284162" indent="0">
              <a:buNone/>
              <a:defRPr sz="1200"/>
            </a:lvl2pPr>
            <a:lvl3pPr marL="573087" indent="0">
              <a:buNone/>
              <a:defRPr sz="1200"/>
            </a:lvl3pPr>
            <a:lvl4pPr marL="857250" indent="0">
              <a:buNone/>
              <a:defRPr sz="1200"/>
            </a:lvl4pPr>
            <a:lvl5pPr marL="1141412"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672000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106424"/>
            <a:ext cx="1083564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31746368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6_Title Only with Subtitle">
    <p:bg>
      <p:bgPr>
        <a:solidFill>
          <a:srgbClr val="032D42"/>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DDA3AD5-8F35-4239-9D4E-D17FADDD1200}"/>
              </a:ext>
            </a:extLst>
          </p:cNvPr>
          <p:cNvSpPr>
            <a:spLocks noGrp="1"/>
          </p:cNvSpPr>
          <p:nvPr>
            <p:ph type="body" sz="quarter" idx="14"/>
          </p:nvPr>
        </p:nvSpPr>
        <p:spPr>
          <a:xfrm>
            <a:off x="6056337" y="2320752"/>
            <a:ext cx="5581625" cy="479425"/>
          </a:xfrm>
        </p:spPr>
        <p:txBody>
          <a:bodyPr anchor="b" anchorCtr="0"/>
          <a:lstStyle>
            <a:lvl1pPr marL="0" indent="0">
              <a:buNone/>
              <a:defRPr lang="en-US" sz="1798" b="1" kern="1200" dirty="0" smtClean="0">
                <a:solidFill>
                  <a:schemeClr val="bg1"/>
                </a:solidFill>
                <a:latin typeface="Century Gothic" panose="020F0302020204030204"/>
                <a:ea typeface="Gilroy Bold" panose="00000500000000000000" pitchFamily="50" charset="0"/>
                <a:cs typeface="Gilroy Bold" panose="00000500000000000000" pitchFamily="50" charset="0"/>
              </a:defRPr>
            </a:lvl1pPr>
            <a:lvl2pPr>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lvl1pPr>
              <a:defRPr>
                <a:solidFill>
                  <a:schemeClr val="bg1"/>
                </a:solidFill>
              </a:defRPr>
            </a:lvl1p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7939" y="1000700"/>
            <a:ext cx="11189341" cy="361154"/>
          </a:xfrm>
        </p:spPr>
        <p:txBody>
          <a:bodyPr>
            <a:noAutofit/>
          </a:bodyPr>
          <a:lstStyle>
            <a:lvl1pPr marL="0" indent="0">
              <a:buFontTx/>
              <a:buNone/>
              <a:defRPr sz="1998">
                <a:solidFill>
                  <a:schemeClr val="accent1"/>
                </a:solidFill>
              </a:defRPr>
            </a:lvl1pPr>
          </a:lstStyle>
          <a:p>
            <a:pPr lvl="0"/>
            <a:r>
              <a:rPr lang="en-US"/>
              <a:t>Click to edit Master text styles</a:t>
            </a:r>
          </a:p>
        </p:txBody>
      </p:sp>
      <p:sp>
        <p:nvSpPr>
          <p:cNvPr id="16" name="Text Placeholder 15">
            <a:extLst>
              <a:ext uri="{FF2B5EF4-FFF2-40B4-BE49-F238E27FC236}">
                <a16:creationId xmlns:a16="http://schemas.microsoft.com/office/drawing/2014/main" id="{30356085-64ED-964F-B4F4-3E7A2E02E37E}"/>
              </a:ext>
            </a:extLst>
          </p:cNvPr>
          <p:cNvSpPr>
            <a:spLocks noGrp="1"/>
          </p:cNvSpPr>
          <p:nvPr>
            <p:ph type="body" sz="quarter" idx="13"/>
          </p:nvPr>
        </p:nvSpPr>
        <p:spPr>
          <a:xfrm>
            <a:off x="6059496" y="2939098"/>
            <a:ext cx="5578467" cy="3274099"/>
          </a:xfrm>
        </p:spPr>
        <p:txBody>
          <a:bodyPr/>
          <a:lstStyle>
            <a:lvl1pPr marL="7932" indent="0">
              <a:spcBef>
                <a:spcPts val="1400"/>
              </a:spcBef>
              <a:spcAft>
                <a:spcPts val="0"/>
              </a:spcAft>
              <a:buFont typeface="Arial" panose="020B0604020202020204" pitchFamily="34" charset="0"/>
              <a:buNone/>
              <a:tabLst/>
              <a:defRPr sz="1699" b="1">
                <a:solidFill>
                  <a:schemeClr val="accent1"/>
                </a:solidFill>
              </a:defRPr>
            </a:lvl1pPr>
            <a:lvl2pPr marL="228462" indent="-220531">
              <a:spcBef>
                <a:spcPts val="700"/>
              </a:spcBef>
              <a:spcAft>
                <a:spcPts val="0"/>
              </a:spcAft>
              <a:buFont typeface="Arial" panose="020B0604020202020204" pitchFamily="34" charset="0"/>
              <a:buChar char="•"/>
              <a:tabLst/>
              <a:defRPr sz="1600">
                <a:solidFill>
                  <a:schemeClr val="bg1"/>
                </a:solidFill>
              </a:defRPr>
            </a:lvl2pPr>
            <a:lvl3pPr marL="228462" indent="-220531">
              <a:spcBef>
                <a:spcPts val="1400"/>
              </a:spcBef>
              <a:spcAft>
                <a:spcPts val="0"/>
              </a:spcAft>
              <a:buFont typeface="Arial" panose="020B0604020202020204" pitchFamily="34" charset="0"/>
              <a:buChar char="•"/>
              <a:tabLst/>
              <a:defRPr sz="1600">
                <a:solidFill>
                  <a:schemeClr val="bg1"/>
                </a:solidFill>
              </a:defRPr>
            </a:lvl3pPr>
            <a:lvl4pPr marL="228462" indent="-220531">
              <a:spcBef>
                <a:spcPts val="1400"/>
              </a:spcBef>
              <a:spcAft>
                <a:spcPts val="0"/>
              </a:spcAft>
              <a:buFont typeface="Arial" panose="020B0604020202020204" pitchFamily="34" charset="0"/>
              <a:buChar char="•"/>
              <a:tabLst/>
              <a:defRPr sz="1600">
                <a:solidFill>
                  <a:schemeClr val="bg1"/>
                </a:solidFill>
              </a:defRPr>
            </a:lvl4pPr>
            <a:lvl5pPr marL="228462" indent="-220531">
              <a:spcBef>
                <a:spcPts val="1400"/>
              </a:spcBef>
              <a:spcAft>
                <a:spcPts val="0"/>
              </a:spcAft>
              <a:buFont typeface="Arial" panose="020B0604020202020204" pitchFamily="34" charset="0"/>
              <a:buChar char="•"/>
              <a:tabLst/>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42669626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0" y="0"/>
            <a:ext cx="5237163" cy="6858000"/>
          </a:xfrm>
          <a:solidFill>
            <a:schemeClr val="bg1">
              <a:lumMod val="95000"/>
            </a:schemeClr>
          </a:solidFill>
        </p:spPr>
        <p:txBody>
          <a:bodyPr anchor="ctr" anchorCtr="0"/>
          <a:lstStyle>
            <a:lvl1pPr>
              <a:lnSpc>
                <a:spcPct val="100000"/>
              </a:lnSpc>
              <a:defRPr/>
            </a:lvl1pPr>
          </a:lstStyle>
          <a:p>
            <a:endParaRPr lang="en-US"/>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p:nvPr>
        </p:nvSpPr>
        <p:spPr>
          <a:xfrm>
            <a:off x="455557" y="412269"/>
            <a:ext cx="6181725" cy="2635731"/>
          </a:xfrm>
        </p:spPr>
        <p:txBody>
          <a:bodyPr/>
          <a:lstStyle>
            <a:lvl1pPr>
              <a:lnSpc>
                <a:spcPct val="80000"/>
              </a:lnSpc>
              <a:defRPr sz="6800">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a:srcRect/>
          <a:stretch/>
        </p:blipFill>
        <p:spPr>
          <a:xfrm>
            <a:off x="478373" y="6354439"/>
            <a:ext cx="980589" cy="282164"/>
          </a:xfrm>
          <a:prstGeom prst="rect">
            <a:avLst/>
          </a:prstGeom>
        </p:spPr>
      </p:pic>
    </p:spTree>
    <p:extLst>
      <p:ext uri="{BB962C8B-B14F-4D97-AF65-F5344CB8AC3E}">
        <p14:creationId xmlns:p14="http://schemas.microsoft.com/office/powerpoint/2010/main" val="18477684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463755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25006443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d Layout">
    <p:spTree>
      <p:nvGrpSpPr>
        <p:cNvPr id="1" name=""/>
        <p:cNvGrpSpPr/>
        <p:nvPr/>
      </p:nvGrpSpPr>
      <p:grpSpPr>
        <a:xfrm>
          <a:off x="0" y="0"/>
          <a:ext cx="0" cy="0"/>
          <a:chOff x="0" y="0"/>
          <a:chExt cx="0" cy="0"/>
        </a:xfrm>
      </p:grpSpPr>
      <p:pic>
        <p:nvPicPr>
          <p:cNvPr id="7" name="Picture 6" descr="A person in front of a red bus&#10;&#10;Description automatically generated with medium confidence">
            <a:extLst>
              <a:ext uri="{FF2B5EF4-FFF2-40B4-BE49-F238E27FC236}">
                <a16:creationId xmlns:a16="http://schemas.microsoft.com/office/drawing/2014/main" id="{D8F609A2-217B-4D8D-9601-5001A65DE5C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35"/>
            <a:ext cx="12188825" cy="6857929"/>
          </a:xfrm>
          <a:prstGeom prst="rect">
            <a:avLst/>
          </a:prstGeom>
        </p:spPr>
      </p:pic>
    </p:spTree>
    <p:extLst>
      <p:ext uri="{BB962C8B-B14F-4D97-AF65-F5344CB8AC3E}">
        <p14:creationId xmlns:p14="http://schemas.microsoft.com/office/powerpoint/2010/main" val="37997555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26219607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4700" y="0"/>
            <a:ext cx="2524125" cy="6858000"/>
          </a:xfrm>
          <a:solidFill>
            <a:schemeClr val="bg1">
              <a:lumMod val="95000"/>
            </a:schemeClr>
          </a:solidFill>
        </p:spPr>
        <p:txBody>
          <a:bodyPr anchor="ctr" anchorCtr="0"/>
          <a:lstStyle/>
          <a:p>
            <a:endParaRPr lang="en-US"/>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7019729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Quote ">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1143438" y="1627423"/>
            <a:ext cx="9789675" cy="1325880"/>
          </a:xfrm>
        </p:spPr>
        <p:txBody>
          <a:bodyPr anchor="t">
            <a:noAutofit/>
          </a:bodyPr>
          <a:lstStyle>
            <a:lvl1pPr>
              <a:lnSpc>
                <a:spcPct val="100000"/>
              </a:lnSpc>
              <a:defRPr sz="3200">
                <a:solidFill>
                  <a:schemeClr val="bg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1168318" y="4553744"/>
            <a:ext cx="8361445" cy="623888"/>
          </a:xfrm>
        </p:spPr>
        <p:txBody>
          <a:bodyPr>
            <a:noAutofit/>
          </a:bodyPr>
          <a:lstStyle>
            <a:lvl1pPr marL="112713" indent="-112713">
              <a:lnSpc>
                <a:spcPct val="100000"/>
              </a:lnSpc>
              <a:buClr>
                <a:schemeClr val="bg1"/>
              </a:buClr>
              <a:buFont typeface="Arial" panose="020B0604020202020204" pitchFamily="34" charset="0"/>
              <a:buChar char="—"/>
              <a:defRPr sz="1400">
                <a:solidFill>
                  <a:schemeClr val="bg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52656" y="1192574"/>
            <a:ext cx="396850" cy="320040"/>
          </a:xfrm>
          <a:prstGeom prst="rect">
            <a:avLst/>
          </a:prstGeom>
        </p:spPr>
      </p:pic>
    </p:spTree>
    <p:extLst>
      <p:ext uri="{BB962C8B-B14F-4D97-AF65-F5344CB8AC3E}">
        <p14:creationId xmlns:p14="http://schemas.microsoft.com/office/powerpoint/2010/main" val="30819083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Quote ">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57284" y="1627423"/>
            <a:ext cx="8375767" cy="1325880"/>
          </a:xfrm>
        </p:spPr>
        <p:txBody>
          <a:bodyPr anchor="t">
            <a:noAutofit/>
          </a:bodyPr>
          <a:lstStyle>
            <a:lvl1pPr>
              <a:lnSpc>
                <a:spcPct val="100000"/>
              </a:lnSpc>
              <a:defRPr sz="5000">
                <a:solidFill>
                  <a:schemeClr val="bg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82164" y="4553744"/>
            <a:ext cx="8350949" cy="623888"/>
          </a:xfrm>
        </p:spPr>
        <p:txBody>
          <a:bodyPr>
            <a:noAutofit/>
          </a:bodyPr>
          <a:lstStyle>
            <a:lvl1pPr marL="112713" indent="-112713">
              <a:lnSpc>
                <a:spcPct val="100000"/>
              </a:lnSpc>
              <a:buClr>
                <a:schemeClr val="bg1"/>
              </a:buClr>
              <a:buFont typeface="Arial" panose="020B0604020202020204" pitchFamily="34" charset="0"/>
              <a:buChar char="—"/>
              <a:defRPr sz="1400">
                <a:solidFill>
                  <a:schemeClr val="bg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66502" y="1192574"/>
            <a:ext cx="396850" cy="320040"/>
          </a:xfrm>
          <a:prstGeom prst="rect">
            <a:avLst/>
          </a:prstGeom>
        </p:spPr>
      </p:pic>
    </p:spTree>
    <p:extLst>
      <p:ext uri="{BB962C8B-B14F-4D97-AF65-F5344CB8AC3E}">
        <p14:creationId xmlns:p14="http://schemas.microsoft.com/office/powerpoint/2010/main" val="1158645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27358419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106424"/>
            <a:ext cx="5574920" cy="5062601"/>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13899720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391397988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bwMode="gray">
          <a:xfrm>
            <a:off x="-1" y="0"/>
            <a:ext cx="12188825"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a:srcRect/>
          <a:stretch/>
        </p:blipFill>
        <p:spPr bwMode="gray">
          <a:xfrm>
            <a:off x="428891" y="336108"/>
            <a:ext cx="1520560" cy="437540"/>
          </a:xfrm>
          <a:prstGeom prst="rect">
            <a:avLst/>
          </a:prstGeom>
        </p:spPr>
      </p:pic>
    </p:spTree>
    <p:extLst>
      <p:ext uri="{BB962C8B-B14F-4D97-AF65-F5344CB8AC3E}">
        <p14:creationId xmlns:p14="http://schemas.microsoft.com/office/powerpoint/2010/main" val="30786642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Thank You_Brand Blue">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211" y="3247194"/>
            <a:ext cx="6984527"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211" y="4756688"/>
            <a:ext cx="69845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2"/>
          <a:srcRect/>
          <a:stretch/>
        </p:blipFill>
        <p:spPr bwMode="gray">
          <a:xfrm>
            <a:off x="428891" y="336108"/>
            <a:ext cx="1520560"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Tree>
    <p:extLst>
      <p:ext uri="{BB962C8B-B14F-4D97-AF65-F5344CB8AC3E}">
        <p14:creationId xmlns:p14="http://schemas.microsoft.com/office/powerpoint/2010/main" val="27114576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14284695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Do not use">
    <p:bg>
      <p:bgPr>
        <a:solidFill>
          <a:schemeClr val="accent5"/>
        </a:solidFill>
        <a:effectLst/>
      </p:bgPr>
    </p:bg>
    <p:spTree>
      <p:nvGrpSpPr>
        <p:cNvPr id="1" name=""/>
        <p:cNvGrpSpPr/>
        <p:nvPr/>
      </p:nvGrpSpPr>
      <p:grpSpPr>
        <a:xfrm>
          <a:off x="0" y="0"/>
          <a:ext cx="0" cy="0"/>
          <a:chOff x="0" y="0"/>
          <a:chExt cx="0" cy="0"/>
        </a:xfrm>
      </p:grpSpPr>
      <p:sp>
        <p:nvSpPr>
          <p:cNvPr id="7" name="Rectangle 6"/>
          <p:cNvSpPr/>
          <p:nvPr userDrawn="1"/>
        </p:nvSpPr>
        <p:spPr bwMode="ltGray">
          <a:xfrm>
            <a:off x="0" y="0"/>
            <a:ext cx="12188825"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a:p>
        </p:txBody>
      </p:sp>
      <p:sp>
        <p:nvSpPr>
          <p:cNvPr id="8" name="TextBox 7"/>
          <p:cNvSpPr txBox="1"/>
          <p:nvPr/>
        </p:nvSpPr>
        <p:spPr bwMode="gray">
          <a:xfrm>
            <a:off x="1453956" y="2907634"/>
            <a:ext cx="9280920" cy="1200072"/>
          </a:xfrm>
          <a:prstGeom prst="rect">
            <a:avLst/>
          </a:prstGeom>
          <a:noFill/>
        </p:spPr>
        <p:txBody>
          <a:bodyPr wrap="square" rtlCol="0">
            <a:noAutofit/>
          </a:bodyPr>
          <a:lstStyle/>
          <a:p>
            <a:pPr algn="ctr"/>
            <a:r>
              <a:rPr lang="en-US" sz="3599">
                <a:solidFill>
                  <a:schemeClr val="tx1"/>
                </a:solidFill>
              </a:rPr>
              <a:t>Do</a:t>
            </a:r>
            <a:r>
              <a:rPr lang="en-US" sz="3599" baseline="0">
                <a:solidFill>
                  <a:schemeClr val="tx1"/>
                </a:solidFill>
              </a:rPr>
              <a:t> not use this layout. For visual reference in layout masters only.</a:t>
            </a:r>
            <a:endParaRPr lang="en-US" sz="3599">
              <a:solidFill>
                <a:schemeClr val="tx1"/>
              </a:solidFill>
            </a:endParaRPr>
          </a:p>
        </p:txBody>
      </p:sp>
    </p:spTree>
    <p:extLst>
      <p:ext uri="{BB962C8B-B14F-4D97-AF65-F5344CB8AC3E}">
        <p14:creationId xmlns:p14="http://schemas.microsoft.com/office/powerpoint/2010/main" val="8372911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7_Title Only with Subtitle">
    <p:bg>
      <p:bgPr>
        <a:solidFill>
          <a:srgbClr val="032D42"/>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DDA3AD5-8F35-4239-9D4E-D17FADDD1200}"/>
              </a:ext>
            </a:extLst>
          </p:cNvPr>
          <p:cNvSpPr>
            <a:spLocks noGrp="1"/>
          </p:cNvSpPr>
          <p:nvPr>
            <p:ph type="body" sz="quarter" idx="14"/>
          </p:nvPr>
        </p:nvSpPr>
        <p:spPr>
          <a:xfrm>
            <a:off x="7460196" y="1875973"/>
            <a:ext cx="4265200" cy="479425"/>
          </a:xfrm>
        </p:spPr>
        <p:txBody>
          <a:bodyPr anchor="b" anchorCtr="0"/>
          <a:lstStyle>
            <a:lvl1pPr marL="0" indent="0">
              <a:buNone/>
              <a:defRPr lang="en-US" sz="1797" b="1" kern="1200" dirty="0" smtClean="0">
                <a:solidFill>
                  <a:srgbClr val="84EA77"/>
                </a:solidFill>
                <a:latin typeface="Century Gothic" panose="020F0302020204030204"/>
                <a:ea typeface="Gilroy Bold" panose="00000500000000000000" pitchFamily="50" charset="0"/>
                <a:cs typeface="Gilroy Bold" panose="00000500000000000000" pitchFamily="50" charset="0"/>
              </a:defRPr>
            </a:lvl1pPr>
            <a:lvl2pPr>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a:xfrm>
            <a:off x="449251" y="311377"/>
            <a:ext cx="7112923" cy="1195883"/>
          </a:xfrm>
        </p:spPr>
        <p:txBody>
          <a:bodyPr>
            <a:noAutofit/>
          </a:bodyPr>
          <a:lstStyle>
            <a:lvl1pPr>
              <a:defRPr>
                <a:solidFill>
                  <a:schemeClr val="bg1"/>
                </a:solidFill>
              </a:defRPr>
            </a:lvl1p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7940" y="1001474"/>
            <a:ext cx="7113324" cy="361154"/>
          </a:xfrm>
        </p:spPr>
        <p:txBody>
          <a:bodyPr>
            <a:noAutofit/>
          </a:bodyPr>
          <a:lstStyle>
            <a:lvl1pPr marL="0" indent="0">
              <a:buFontTx/>
              <a:buNone/>
              <a:defRPr sz="1997">
                <a:solidFill>
                  <a:schemeClr val="bg1"/>
                </a:solidFill>
              </a:defRPr>
            </a:lvl1pPr>
          </a:lstStyle>
          <a:p>
            <a:pPr lvl="0"/>
            <a:r>
              <a:rPr lang="en-US"/>
              <a:t>Click to edit Master text styles</a:t>
            </a:r>
          </a:p>
        </p:txBody>
      </p:sp>
      <p:sp>
        <p:nvSpPr>
          <p:cNvPr id="16" name="Text Placeholder 15">
            <a:extLst>
              <a:ext uri="{FF2B5EF4-FFF2-40B4-BE49-F238E27FC236}">
                <a16:creationId xmlns:a16="http://schemas.microsoft.com/office/drawing/2014/main" id="{30356085-64ED-964F-B4F4-3E7A2E02E37E}"/>
              </a:ext>
            </a:extLst>
          </p:cNvPr>
          <p:cNvSpPr>
            <a:spLocks noGrp="1"/>
          </p:cNvSpPr>
          <p:nvPr>
            <p:ph type="body" sz="quarter" idx="13"/>
          </p:nvPr>
        </p:nvSpPr>
        <p:spPr>
          <a:xfrm>
            <a:off x="8166169" y="2471737"/>
            <a:ext cx="3559227" cy="3364911"/>
          </a:xfrm>
        </p:spPr>
        <p:txBody>
          <a:bodyPr/>
          <a:lstStyle>
            <a:lvl1pPr marL="0" indent="0">
              <a:spcBef>
                <a:spcPts val="1400"/>
              </a:spcBef>
              <a:spcAft>
                <a:spcPts val="1400"/>
              </a:spcAft>
              <a:buNone/>
              <a:defRPr sz="1400">
                <a:solidFill>
                  <a:schemeClr val="bg1"/>
                </a:solidFill>
              </a:defRPr>
            </a:lvl1pPr>
            <a:lvl2pPr marL="0" indent="0">
              <a:spcBef>
                <a:spcPts val="1400"/>
              </a:spcBef>
              <a:spcAft>
                <a:spcPts val="1400"/>
              </a:spcAft>
              <a:buNone/>
              <a:defRPr sz="1400">
                <a:solidFill>
                  <a:schemeClr val="bg1"/>
                </a:solidFill>
              </a:defRPr>
            </a:lvl2pPr>
            <a:lvl3pPr marL="0" indent="0">
              <a:spcBef>
                <a:spcPts val="1400"/>
              </a:spcBef>
              <a:spcAft>
                <a:spcPts val="1400"/>
              </a:spcAft>
              <a:buNone/>
              <a:defRPr sz="1400">
                <a:solidFill>
                  <a:schemeClr val="bg1"/>
                </a:solidFill>
              </a:defRPr>
            </a:lvl3pPr>
            <a:lvl4pPr marL="0" indent="0">
              <a:spcBef>
                <a:spcPts val="1400"/>
              </a:spcBef>
              <a:spcAft>
                <a:spcPts val="1400"/>
              </a:spcAft>
              <a:buNone/>
              <a:defRPr sz="1400">
                <a:solidFill>
                  <a:schemeClr val="bg1"/>
                </a:solidFill>
              </a:defRPr>
            </a:lvl4pPr>
            <a:lvl5pPr marL="0" indent="0">
              <a:spcBef>
                <a:spcPts val="1400"/>
              </a:spcBef>
              <a:spcAft>
                <a:spcPts val="1400"/>
              </a:spcAft>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39778621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cSld name="Three Content with Header">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p>
        </p:txBody>
      </p:sp>
      <p:sp>
        <p:nvSpPr>
          <p:cNvPr id="6" name="Content Placeholder 5"/>
          <p:cNvSpPr>
            <a:spLocks noGrp="1"/>
          </p:cNvSpPr>
          <p:nvPr>
            <p:ph sz="quarter" idx="10"/>
          </p:nvPr>
        </p:nvSpPr>
        <p:spPr>
          <a:xfrm>
            <a:off x="475488" y="2257428"/>
            <a:ext cx="3291840" cy="4041513"/>
          </a:xfrm>
        </p:spPr>
        <p:txBody>
          <a:bodyPr/>
          <a:lstStyle>
            <a:lvl2pPr>
              <a:defRPr sz="1600"/>
            </a:lvl2pPr>
          </a:lstStyle>
          <a:p>
            <a:pPr lvl="0"/>
            <a:r>
              <a:rPr lang="en-US"/>
              <a:t>Click to edit Master text styles</a:t>
            </a:r>
          </a:p>
          <a:p>
            <a:pPr lvl="1"/>
            <a:r>
              <a:rPr lang="en-US"/>
              <a:t>Second level</a:t>
            </a:r>
          </a:p>
        </p:txBody>
      </p:sp>
      <p:sp>
        <p:nvSpPr>
          <p:cNvPr id="7" name="Content Placeholder 5"/>
          <p:cNvSpPr>
            <a:spLocks noGrp="1"/>
          </p:cNvSpPr>
          <p:nvPr>
            <p:ph sz="quarter" idx="11"/>
          </p:nvPr>
        </p:nvSpPr>
        <p:spPr>
          <a:xfrm>
            <a:off x="4516921" y="2257426"/>
            <a:ext cx="3291840" cy="4041512"/>
          </a:xfrm>
        </p:spPr>
        <p:txBody>
          <a:bodyPr/>
          <a:lstStyle>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p:nvPr>
        </p:nvSpPr>
        <p:spPr>
          <a:xfrm>
            <a:off x="438912" y="960120"/>
            <a:ext cx="11183112" cy="448056"/>
          </a:xfrm>
        </p:spPr>
        <p:txBody>
          <a:bodyPr/>
          <a:lstStyle>
            <a:lvl1pPr marL="0" indent="0">
              <a:buNone/>
              <a:defRPr lang="en-US" sz="18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a:t>Click to edit Master text styles</a:t>
            </a:r>
          </a:p>
        </p:txBody>
      </p:sp>
      <p:sp>
        <p:nvSpPr>
          <p:cNvPr id="9" name="Content Placeholder 8">
            <a:extLst>
              <a:ext uri="{FF2B5EF4-FFF2-40B4-BE49-F238E27FC236}">
                <a16:creationId xmlns:a16="http://schemas.microsoft.com/office/drawing/2014/main" id="{4BC0AA83-3E7C-45A7-A78B-876FEFF1FDA8}"/>
              </a:ext>
            </a:extLst>
          </p:cNvPr>
          <p:cNvSpPr>
            <a:spLocks noGrp="1"/>
          </p:cNvSpPr>
          <p:nvPr>
            <p:ph sz="quarter" idx="13" hasCustomPrompt="1"/>
          </p:nvPr>
        </p:nvSpPr>
        <p:spPr>
          <a:xfrm>
            <a:off x="8558212" y="2257427"/>
            <a:ext cx="3125696" cy="4041513"/>
          </a:xfrm>
        </p:spPr>
        <p:txBody>
          <a:bodyPr/>
          <a:lstStyle>
            <a:lvl1pPr>
              <a:defRPr/>
            </a:lvl1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p:txBody>
      </p:sp>
      <p:sp>
        <p:nvSpPr>
          <p:cNvPr id="10" name="Text Placeholder 9">
            <a:extLst>
              <a:ext uri="{FF2B5EF4-FFF2-40B4-BE49-F238E27FC236}">
                <a16:creationId xmlns:a16="http://schemas.microsoft.com/office/drawing/2014/main" id="{6100EAFC-087A-458D-B309-6084AAA98B60}"/>
              </a:ext>
            </a:extLst>
          </p:cNvPr>
          <p:cNvSpPr>
            <a:spLocks noGrp="1"/>
          </p:cNvSpPr>
          <p:nvPr>
            <p:ph type="body" sz="quarter" idx="14" hasCustomPrompt="1"/>
          </p:nvPr>
        </p:nvSpPr>
        <p:spPr>
          <a:xfrm>
            <a:off x="475489" y="1824039"/>
            <a:ext cx="3292475" cy="433387"/>
          </a:xfrm>
        </p:spPr>
        <p:txBody>
          <a:bodyPr anchor="b" anchorCtr="0"/>
          <a:lstStyle>
            <a:lvl1pPr marL="0" indent="0">
              <a:buNone/>
              <a:defRPr b="1">
                <a:latin typeface="+mj-lt"/>
              </a:defRPr>
            </a:lvl1pPr>
          </a:lstStyle>
          <a:p>
            <a:pPr lvl="0"/>
            <a:r>
              <a:rPr lang="en-US"/>
              <a:t>Topic Header here</a:t>
            </a:r>
          </a:p>
        </p:txBody>
      </p:sp>
      <p:sp>
        <p:nvSpPr>
          <p:cNvPr id="12" name="Text Placeholder 11">
            <a:extLst>
              <a:ext uri="{FF2B5EF4-FFF2-40B4-BE49-F238E27FC236}">
                <a16:creationId xmlns:a16="http://schemas.microsoft.com/office/drawing/2014/main" id="{12F0E300-3630-4EDF-ABD4-990D6952A4BF}"/>
              </a:ext>
            </a:extLst>
          </p:cNvPr>
          <p:cNvSpPr>
            <a:spLocks noGrp="1"/>
          </p:cNvSpPr>
          <p:nvPr>
            <p:ph type="body" sz="quarter" idx="15" hasCustomPrompt="1"/>
          </p:nvPr>
        </p:nvSpPr>
        <p:spPr>
          <a:xfrm>
            <a:off x="4516146" y="1824039"/>
            <a:ext cx="3292475" cy="433387"/>
          </a:xfrm>
        </p:spPr>
        <p:txBody>
          <a:bodyPr anchor="b" anchorCtr="0"/>
          <a:lstStyle>
            <a:lvl1pPr marL="0" indent="0">
              <a:buNone/>
              <a:defRPr b="1">
                <a:latin typeface="+mj-lt"/>
              </a:defRPr>
            </a:lvl1pPr>
            <a:lvl2pPr marL="231612" indent="0">
              <a:buNone/>
              <a:defRPr/>
            </a:lvl2pPr>
            <a:lvl3pPr marL="569514" indent="0">
              <a:buNone/>
              <a:defRPr/>
            </a:lvl3pPr>
            <a:lvl4pPr marL="853477" indent="0">
              <a:buNone/>
              <a:defRPr/>
            </a:lvl4pPr>
            <a:lvl5pPr marL="1145372" indent="0">
              <a:buNone/>
              <a:defRPr/>
            </a:lvl5pPr>
          </a:lstStyle>
          <a:p>
            <a:pPr lvl="0"/>
            <a:r>
              <a:rPr lang="en-US"/>
              <a:t>Topic Header here</a:t>
            </a:r>
          </a:p>
        </p:txBody>
      </p:sp>
      <p:sp>
        <p:nvSpPr>
          <p:cNvPr id="14" name="Text Placeholder 13">
            <a:extLst>
              <a:ext uri="{FF2B5EF4-FFF2-40B4-BE49-F238E27FC236}">
                <a16:creationId xmlns:a16="http://schemas.microsoft.com/office/drawing/2014/main" id="{065F14B1-F5EF-40B5-987C-01DB251CEB43}"/>
              </a:ext>
            </a:extLst>
          </p:cNvPr>
          <p:cNvSpPr>
            <a:spLocks noGrp="1"/>
          </p:cNvSpPr>
          <p:nvPr>
            <p:ph type="body" sz="quarter" idx="16" hasCustomPrompt="1"/>
          </p:nvPr>
        </p:nvSpPr>
        <p:spPr>
          <a:xfrm>
            <a:off x="8558212" y="1824039"/>
            <a:ext cx="3125696" cy="433387"/>
          </a:xfrm>
        </p:spPr>
        <p:txBody>
          <a:bodyPr anchor="b" anchorCtr="0"/>
          <a:lstStyle>
            <a:lvl1pPr marL="0" indent="0">
              <a:buNone/>
              <a:defRPr b="1">
                <a:latin typeface="+mj-lt"/>
              </a:defRPr>
            </a:lvl1pPr>
          </a:lstStyle>
          <a:p>
            <a:pPr lvl="0"/>
            <a:r>
              <a:rPr lang="en-US"/>
              <a:t>Topic Header here</a:t>
            </a:r>
          </a:p>
        </p:txBody>
      </p:sp>
    </p:spTree>
    <p:extLst>
      <p:ext uri="{BB962C8B-B14F-4D97-AF65-F5344CB8AC3E}">
        <p14:creationId xmlns:p14="http://schemas.microsoft.com/office/powerpoint/2010/main" val="1768357465"/>
      </p:ext>
    </p:extLst>
  </p:cSld>
  <p:clrMapOvr>
    <a:masterClrMapping/>
  </p:clrMapOvr>
  <p:transition>
    <p:fade/>
  </p:transition>
  <p:hf sldNum="0" hdr="0" ftr="0" dt="0"/>
</p:sldLayout>
</file>

<file path=ppt/slideLayouts/slideLayout97.xml><?xml version="1.0" encoding="utf-8"?>
<p:sldLayout xmlns:a="http://schemas.openxmlformats.org/drawingml/2006/main" xmlns:r="http://schemas.openxmlformats.org/officeDocument/2006/relationships" xmlns:p="http://schemas.openxmlformats.org/presentationml/2006/main">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a:t>Click to edit Master title style</a:t>
            </a:r>
          </a:p>
        </p:txBody>
      </p:sp>
      <p:sp>
        <p:nvSpPr>
          <p:cNvPr id="6" name="Content Placeholder 5"/>
          <p:cNvSpPr>
            <a:spLocks noGrp="1"/>
          </p:cNvSpPr>
          <p:nvPr>
            <p:ph sz="quarter" idx="10"/>
          </p:nvPr>
        </p:nvSpPr>
        <p:spPr>
          <a:xfrm>
            <a:off x="475489" y="1901952"/>
            <a:ext cx="5608638" cy="4396987"/>
          </a:xfrm>
        </p:spPr>
        <p:txBody>
          <a:bodyPr/>
          <a:lstStyle>
            <a:lvl2pPr>
              <a:defRPr sz="1600"/>
            </a:lvl2pPr>
          </a:lstStyle>
          <a:p>
            <a:pPr lvl="0"/>
            <a:r>
              <a:rPr lang="en-US"/>
              <a:t>Click to edit Master text styles</a:t>
            </a:r>
          </a:p>
          <a:p>
            <a:pPr lvl="1"/>
            <a:r>
              <a:rPr lang="en-US"/>
              <a:t>Second level</a:t>
            </a:r>
          </a:p>
        </p:txBody>
      </p:sp>
      <p:sp>
        <p:nvSpPr>
          <p:cNvPr id="7" name="Content Placeholder 5"/>
          <p:cNvSpPr>
            <a:spLocks noGrp="1"/>
          </p:cNvSpPr>
          <p:nvPr>
            <p:ph sz="quarter" idx="11"/>
          </p:nvPr>
        </p:nvSpPr>
        <p:spPr>
          <a:xfrm>
            <a:off x="6227299" y="1901952"/>
            <a:ext cx="5394726" cy="4396986"/>
          </a:xfrm>
        </p:spPr>
        <p:txBody>
          <a:bodyPr/>
          <a:lstStyle>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p:nvPr>
        </p:nvSpPr>
        <p:spPr>
          <a:xfrm>
            <a:off x="438912" y="960120"/>
            <a:ext cx="11183112" cy="448056"/>
          </a:xfrm>
        </p:spPr>
        <p:txBody>
          <a:bodyPr/>
          <a:lstStyle>
            <a:lvl1pPr marL="0" indent="0">
              <a:buNone/>
              <a:defRPr lang="en-US" sz="1899"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6880" rtl="0" eaLnBrk="1" latinLnBrk="0" hangingPunct="1">
              <a:lnSpc>
                <a:spcPct val="90000"/>
              </a:lnSpc>
              <a:spcBef>
                <a:spcPts val="1200"/>
              </a:spcBef>
              <a:buClr>
                <a:srgbClr val="F7F7F7"/>
              </a:buClr>
              <a:buFont typeface="Arial"/>
              <a:buNone/>
            </a:pPr>
            <a:r>
              <a:rPr lang="en-US"/>
              <a:t>Click to edit Master text styles</a:t>
            </a:r>
          </a:p>
        </p:txBody>
      </p:sp>
    </p:spTree>
    <p:extLst>
      <p:ext uri="{BB962C8B-B14F-4D97-AF65-F5344CB8AC3E}">
        <p14:creationId xmlns:p14="http://schemas.microsoft.com/office/powerpoint/2010/main" val="1579100454"/>
      </p:ext>
    </p:extLst>
  </p:cSld>
  <p:clrMapOvr>
    <a:masterClrMapping/>
  </p:clrMapOvr>
  <p:transition>
    <p:fade/>
  </p:transition>
  <p:hf sldNum="0" hdr="0" ftr="0" dt="0"/>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7"/>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7"/>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8007793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1_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7" y="2872136"/>
            <a:ext cx="9922936"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7" y="4223467"/>
            <a:ext cx="99229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61209473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image" Target="../media/image2.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8.xml"/><Relationship Id="rId18" Type="http://schemas.openxmlformats.org/officeDocument/2006/relationships/slideLayout" Target="../slideLayouts/slideLayout63.xml"/><Relationship Id="rId26" Type="http://schemas.openxmlformats.org/officeDocument/2006/relationships/slideLayout" Target="../slideLayouts/slideLayout71.xml"/><Relationship Id="rId39" Type="http://schemas.openxmlformats.org/officeDocument/2006/relationships/slideLayout" Target="../slideLayouts/slideLayout84.xml"/><Relationship Id="rId21" Type="http://schemas.openxmlformats.org/officeDocument/2006/relationships/slideLayout" Target="../slideLayouts/slideLayout66.xml"/><Relationship Id="rId34" Type="http://schemas.openxmlformats.org/officeDocument/2006/relationships/slideLayout" Target="../slideLayouts/slideLayout79.xml"/><Relationship Id="rId42" Type="http://schemas.openxmlformats.org/officeDocument/2006/relationships/slideLayout" Target="../slideLayouts/slideLayout87.xml"/><Relationship Id="rId47" Type="http://schemas.openxmlformats.org/officeDocument/2006/relationships/slideLayout" Target="../slideLayouts/slideLayout92.xml"/><Relationship Id="rId50" Type="http://schemas.openxmlformats.org/officeDocument/2006/relationships/slideLayout" Target="../slideLayouts/slideLayout95.xml"/><Relationship Id="rId55" Type="http://schemas.openxmlformats.org/officeDocument/2006/relationships/image" Target="../media/image3.png"/><Relationship Id="rId7" Type="http://schemas.openxmlformats.org/officeDocument/2006/relationships/slideLayout" Target="../slideLayouts/slideLayout5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9" Type="http://schemas.openxmlformats.org/officeDocument/2006/relationships/slideLayout" Target="../slideLayouts/slideLayout74.xml"/><Relationship Id="rId11" Type="http://schemas.openxmlformats.org/officeDocument/2006/relationships/slideLayout" Target="../slideLayouts/slideLayout56.xml"/><Relationship Id="rId24" Type="http://schemas.openxmlformats.org/officeDocument/2006/relationships/slideLayout" Target="../slideLayouts/slideLayout69.xml"/><Relationship Id="rId32" Type="http://schemas.openxmlformats.org/officeDocument/2006/relationships/slideLayout" Target="../slideLayouts/slideLayout77.xml"/><Relationship Id="rId37" Type="http://schemas.openxmlformats.org/officeDocument/2006/relationships/slideLayout" Target="../slideLayouts/slideLayout82.xml"/><Relationship Id="rId40" Type="http://schemas.openxmlformats.org/officeDocument/2006/relationships/slideLayout" Target="../slideLayouts/slideLayout85.xml"/><Relationship Id="rId45" Type="http://schemas.openxmlformats.org/officeDocument/2006/relationships/slideLayout" Target="../slideLayouts/slideLayout90.xml"/><Relationship Id="rId53" Type="http://schemas.openxmlformats.org/officeDocument/2006/relationships/theme" Target="../theme/theme2.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31" Type="http://schemas.openxmlformats.org/officeDocument/2006/relationships/slideLayout" Target="../slideLayouts/slideLayout76.xml"/><Relationship Id="rId44" Type="http://schemas.openxmlformats.org/officeDocument/2006/relationships/slideLayout" Target="../slideLayouts/slideLayout89.xml"/><Relationship Id="rId52" Type="http://schemas.openxmlformats.org/officeDocument/2006/relationships/slideLayout" Target="../slideLayouts/slideLayout97.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slideLayout" Target="../slideLayouts/slideLayout67.xml"/><Relationship Id="rId27" Type="http://schemas.openxmlformats.org/officeDocument/2006/relationships/slideLayout" Target="../slideLayouts/slideLayout72.xml"/><Relationship Id="rId30" Type="http://schemas.openxmlformats.org/officeDocument/2006/relationships/slideLayout" Target="../slideLayouts/slideLayout75.xml"/><Relationship Id="rId35" Type="http://schemas.openxmlformats.org/officeDocument/2006/relationships/slideLayout" Target="../slideLayouts/slideLayout80.xml"/><Relationship Id="rId43" Type="http://schemas.openxmlformats.org/officeDocument/2006/relationships/slideLayout" Target="../slideLayouts/slideLayout88.xml"/><Relationship Id="rId48" Type="http://schemas.openxmlformats.org/officeDocument/2006/relationships/slideLayout" Target="../slideLayouts/slideLayout93.xml"/><Relationship Id="rId8" Type="http://schemas.openxmlformats.org/officeDocument/2006/relationships/slideLayout" Target="../slideLayouts/slideLayout53.xml"/><Relationship Id="rId51" Type="http://schemas.openxmlformats.org/officeDocument/2006/relationships/slideLayout" Target="../slideLayouts/slideLayout96.xml"/><Relationship Id="rId3" Type="http://schemas.openxmlformats.org/officeDocument/2006/relationships/slideLayout" Target="../slideLayouts/slideLayout48.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5" Type="http://schemas.openxmlformats.org/officeDocument/2006/relationships/slideLayout" Target="../slideLayouts/slideLayout70.xml"/><Relationship Id="rId33" Type="http://schemas.openxmlformats.org/officeDocument/2006/relationships/slideLayout" Target="../slideLayouts/slideLayout78.xml"/><Relationship Id="rId38" Type="http://schemas.openxmlformats.org/officeDocument/2006/relationships/slideLayout" Target="../slideLayouts/slideLayout83.xml"/><Relationship Id="rId46" Type="http://schemas.openxmlformats.org/officeDocument/2006/relationships/slideLayout" Target="../slideLayouts/slideLayout91.xml"/><Relationship Id="rId20" Type="http://schemas.openxmlformats.org/officeDocument/2006/relationships/slideLayout" Target="../slideLayouts/slideLayout65.xml"/><Relationship Id="rId41" Type="http://schemas.openxmlformats.org/officeDocument/2006/relationships/slideLayout" Target="../slideLayouts/slideLayout86.xml"/><Relationship Id="rId54" Type="http://schemas.openxmlformats.org/officeDocument/2006/relationships/image" Target="../media/image1.png"/><Relationship Id="rId1" Type="http://schemas.openxmlformats.org/officeDocument/2006/relationships/slideLayout" Target="../slideLayouts/slideLayout46.xml"/><Relationship Id="rId6" Type="http://schemas.openxmlformats.org/officeDocument/2006/relationships/slideLayout" Target="../slideLayouts/slideLayout51.xml"/><Relationship Id="rId15" Type="http://schemas.openxmlformats.org/officeDocument/2006/relationships/slideLayout" Target="../slideLayouts/slideLayout60.xml"/><Relationship Id="rId23" Type="http://schemas.openxmlformats.org/officeDocument/2006/relationships/slideLayout" Target="../slideLayouts/slideLayout68.xml"/><Relationship Id="rId28" Type="http://schemas.openxmlformats.org/officeDocument/2006/relationships/slideLayout" Target="../slideLayouts/slideLayout73.xml"/><Relationship Id="rId36" Type="http://schemas.openxmlformats.org/officeDocument/2006/relationships/slideLayout" Target="../slideLayouts/slideLayout81.xml"/><Relationship Id="rId49" Type="http://schemas.openxmlformats.org/officeDocument/2006/relationships/slideLayout" Target="../slideLayouts/slideLayout94.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110.xml"/><Relationship Id="rId18" Type="http://schemas.openxmlformats.org/officeDocument/2006/relationships/slideLayout" Target="../slideLayouts/slideLayout115.xml"/><Relationship Id="rId26" Type="http://schemas.openxmlformats.org/officeDocument/2006/relationships/slideLayout" Target="../slideLayouts/slideLayout123.xml"/><Relationship Id="rId39" Type="http://schemas.openxmlformats.org/officeDocument/2006/relationships/slideLayout" Target="../slideLayouts/slideLayout136.xml"/><Relationship Id="rId21" Type="http://schemas.openxmlformats.org/officeDocument/2006/relationships/slideLayout" Target="../slideLayouts/slideLayout118.xml"/><Relationship Id="rId34" Type="http://schemas.openxmlformats.org/officeDocument/2006/relationships/slideLayout" Target="../slideLayouts/slideLayout131.xml"/><Relationship Id="rId42" Type="http://schemas.openxmlformats.org/officeDocument/2006/relationships/slideLayout" Target="../slideLayouts/slideLayout139.xml"/><Relationship Id="rId47" Type="http://schemas.openxmlformats.org/officeDocument/2006/relationships/slideLayout" Target="../slideLayouts/slideLayout144.xml"/><Relationship Id="rId50" Type="http://schemas.openxmlformats.org/officeDocument/2006/relationships/slideLayout" Target="../slideLayouts/slideLayout147.xml"/><Relationship Id="rId55" Type="http://schemas.openxmlformats.org/officeDocument/2006/relationships/image" Target="../media/image1.png"/><Relationship Id="rId7" Type="http://schemas.openxmlformats.org/officeDocument/2006/relationships/slideLayout" Target="../slideLayouts/slideLayout104.xml"/><Relationship Id="rId2" Type="http://schemas.openxmlformats.org/officeDocument/2006/relationships/slideLayout" Target="../slideLayouts/slideLayout99.xml"/><Relationship Id="rId16" Type="http://schemas.openxmlformats.org/officeDocument/2006/relationships/slideLayout" Target="../slideLayouts/slideLayout113.xml"/><Relationship Id="rId29" Type="http://schemas.openxmlformats.org/officeDocument/2006/relationships/slideLayout" Target="../slideLayouts/slideLayout126.xml"/><Relationship Id="rId11" Type="http://schemas.openxmlformats.org/officeDocument/2006/relationships/slideLayout" Target="../slideLayouts/slideLayout108.xml"/><Relationship Id="rId24" Type="http://schemas.openxmlformats.org/officeDocument/2006/relationships/slideLayout" Target="../slideLayouts/slideLayout121.xml"/><Relationship Id="rId32" Type="http://schemas.openxmlformats.org/officeDocument/2006/relationships/slideLayout" Target="../slideLayouts/slideLayout129.xml"/><Relationship Id="rId37" Type="http://schemas.openxmlformats.org/officeDocument/2006/relationships/slideLayout" Target="../slideLayouts/slideLayout134.xml"/><Relationship Id="rId40" Type="http://schemas.openxmlformats.org/officeDocument/2006/relationships/slideLayout" Target="../slideLayouts/slideLayout137.xml"/><Relationship Id="rId45" Type="http://schemas.openxmlformats.org/officeDocument/2006/relationships/slideLayout" Target="../slideLayouts/slideLayout142.xml"/><Relationship Id="rId53" Type="http://schemas.openxmlformats.org/officeDocument/2006/relationships/slideLayout" Target="../slideLayouts/slideLayout150.xml"/><Relationship Id="rId5" Type="http://schemas.openxmlformats.org/officeDocument/2006/relationships/slideLayout" Target="../slideLayouts/slideLayout102.xml"/><Relationship Id="rId10" Type="http://schemas.openxmlformats.org/officeDocument/2006/relationships/slideLayout" Target="../slideLayouts/slideLayout107.xml"/><Relationship Id="rId19" Type="http://schemas.openxmlformats.org/officeDocument/2006/relationships/slideLayout" Target="../slideLayouts/slideLayout116.xml"/><Relationship Id="rId31" Type="http://schemas.openxmlformats.org/officeDocument/2006/relationships/slideLayout" Target="../slideLayouts/slideLayout128.xml"/><Relationship Id="rId44" Type="http://schemas.openxmlformats.org/officeDocument/2006/relationships/slideLayout" Target="../slideLayouts/slideLayout141.xml"/><Relationship Id="rId52" Type="http://schemas.openxmlformats.org/officeDocument/2006/relationships/slideLayout" Target="../slideLayouts/slideLayout149.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slideLayout" Target="../slideLayouts/slideLayout111.xml"/><Relationship Id="rId22" Type="http://schemas.openxmlformats.org/officeDocument/2006/relationships/slideLayout" Target="../slideLayouts/slideLayout119.xml"/><Relationship Id="rId27" Type="http://schemas.openxmlformats.org/officeDocument/2006/relationships/slideLayout" Target="../slideLayouts/slideLayout124.xml"/><Relationship Id="rId30" Type="http://schemas.openxmlformats.org/officeDocument/2006/relationships/slideLayout" Target="../slideLayouts/slideLayout127.xml"/><Relationship Id="rId35" Type="http://schemas.openxmlformats.org/officeDocument/2006/relationships/slideLayout" Target="../slideLayouts/slideLayout132.xml"/><Relationship Id="rId43" Type="http://schemas.openxmlformats.org/officeDocument/2006/relationships/slideLayout" Target="../slideLayouts/slideLayout140.xml"/><Relationship Id="rId48" Type="http://schemas.openxmlformats.org/officeDocument/2006/relationships/slideLayout" Target="../slideLayouts/slideLayout145.xml"/><Relationship Id="rId56" Type="http://schemas.openxmlformats.org/officeDocument/2006/relationships/image" Target="../media/image2.png"/><Relationship Id="rId8" Type="http://schemas.openxmlformats.org/officeDocument/2006/relationships/slideLayout" Target="../slideLayouts/slideLayout105.xml"/><Relationship Id="rId51" Type="http://schemas.openxmlformats.org/officeDocument/2006/relationships/slideLayout" Target="../slideLayouts/slideLayout148.xml"/><Relationship Id="rId3" Type="http://schemas.openxmlformats.org/officeDocument/2006/relationships/slideLayout" Target="../slideLayouts/slideLayout100.xml"/><Relationship Id="rId12" Type="http://schemas.openxmlformats.org/officeDocument/2006/relationships/slideLayout" Target="../slideLayouts/slideLayout109.xml"/><Relationship Id="rId17" Type="http://schemas.openxmlformats.org/officeDocument/2006/relationships/slideLayout" Target="../slideLayouts/slideLayout114.xml"/><Relationship Id="rId25" Type="http://schemas.openxmlformats.org/officeDocument/2006/relationships/slideLayout" Target="../slideLayouts/slideLayout122.xml"/><Relationship Id="rId33" Type="http://schemas.openxmlformats.org/officeDocument/2006/relationships/slideLayout" Target="../slideLayouts/slideLayout130.xml"/><Relationship Id="rId38" Type="http://schemas.openxmlformats.org/officeDocument/2006/relationships/slideLayout" Target="../slideLayouts/slideLayout135.xml"/><Relationship Id="rId46" Type="http://schemas.openxmlformats.org/officeDocument/2006/relationships/slideLayout" Target="../slideLayouts/slideLayout143.xml"/><Relationship Id="rId20" Type="http://schemas.openxmlformats.org/officeDocument/2006/relationships/slideLayout" Target="../slideLayouts/slideLayout117.xml"/><Relationship Id="rId41" Type="http://schemas.openxmlformats.org/officeDocument/2006/relationships/slideLayout" Target="../slideLayouts/slideLayout138.xml"/><Relationship Id="rId54" Type="http://schemas.openxmlformats.org/officeDocument/2006/relationships/theme" Target="../theme/theme3.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15" Type="http://schemas.openxmlformats.org/officeDocument/2006/relationships/slideLayout" Target="../slideLayouts/slideLayout112.xml"/><Relationship Id="rId23" Type="http://schemas.openxmlformats.org/officeDocument/2006/relationships/slideLayout" Target="../slideLayouts/slideLayout120.xml"/><Relationship Id="rId28" Type="http://schemas.openxmlformats.org/officeDocument/2006/relationships/slideLayout" Target="../slideLayouts/slideLayout125.xml"/><Relationship Id="rId36" Type="http://schemas.openxmlformats.org/officeDocument/2006/relationships/slideLayout" Target="../slideLayouts/slideLayout133.xml"/><Relationship Id="rId49" Type="http://schemas.openxmlformats.org/officeDocument/2006/relationships/slideLayout" Target="../slideLayouts/slideLayout1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rgbClr val="000000"/>
                </a:solidFill>
              </a:rPr>
              <a:t>© 2022 ServiceNow, Inc. All Rights Reserved. Confidential.</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106424"/>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47"/>
          <a:stretch>
            <a:fillRect/>
          </a:stretch>
        </p:blipFill>
        <p:spPr>
          <a:xfrm>
            <a:off x="0" y="893"/>
            <a:ext cx="12188825" cy="6856214"/>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44E75EA1-017C-44DD-90AE-7A57F7A9A66C}"/>
              </a:ext>
            </a:extLst>
          </p:cNvPr>
          <p:cNvPicPr>
            <a:picLocks noChangeAspect="1"/>
          </p:cNvPicPr>
          <p:nvPr userDrawn="1"/>
        </p:nvPicPr>
        <p:blipFill>
          <a:blip r:embed="rId48"/>
          <a:stretch>
            <a:fillRect/>
          </a:stretch>
        </p:blipFill>
        <p:spPr>
          <a:xfrm>
            <a:off x="478372" y="6354439"/>
            <a:ext cx="980591" cy="28216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Tree>
    <p:extLst>
      <p:ext uri="{BB962C8B-B14F-4D97-AF65-F5344CB8AC3E}">
        <p14:creationId xmlns:p14="http://schemas.microsoft.com/office/powerpoint/2010/main" val="521385109"/>
      </p:ext>
    </p:extLst>
  </p:cSld>
  <p:clrMap bg1="lt1" tx1="dk1" bg2="lt2" tx2="dk2" accent1="accent1" accent2="accent2" accent3="accent3" accent4="accent4" accent5="accent5" accent6="accent6" hlink="hlink" folHlink="folHlink"/>
  <p:sldLayoutIdLst>
    <p:sldLayoutId id="2147484498" r:id="rId1"/>
    <p:sldLayoutId id="2147484539" r:id="rId2"/>
    <p:sldLayoutId id="2147484540" r:id="rId3"/>
    <p:sldLayoutId id="2147484471" r:id="rId4"/>
    <p:sldLayoutId id="2147484522" r:id="rId5"/>
    <p:sldLayoutId id="2147484551" r:id="rId6"/>
    <p:sldLayoutId id="2147484581" r:id="rId7"/>
    <p:sldLayoutId id="2147484516" r:id="rId8"/>
    <p:sldLayoutId id="2147484524" r:id="rId9"/>
    <p:sldLayoutId id="2147484582" r:id="rId10"/>
    <p:sldLayoutId id="2147484508" r:id="rId11"/>
    <p:sldLayoutId id="2147484544" r:id="rId12"/>
    <p:sldLayoutId id="2147484509" r:id="rId13"/>
    <p:sldLayoutId id="2147484526" r:id="rId14"/>
    <p:sldLayoutId id="2147484529" r:id="rId15"/>
    <p:sldLayoutId id="2147484530" r:id="rId16"/>
    <p:sldLayoutId id="2147484473" r:id="rId17"/>
    <p:sldLayoutId id="2147484553" r:id="rId18"/>
    <p:sldLayoutId id="2147484474" r:id="rId19"/>
    <p:sldLayoutId id="2147484525" r:id="rId20"/>
    <p:sldLayoutId id="2147484475" r:id="rId21"/>
    <p:sldLayoutId id="2147484479" r:id="rId22"/>
    <p:sldLayoutId id="2147484514" r:id="rId23"/>
    <p:sldLayoutId id="2147484535" r:id="rId24"/>
    <p:sldLayoutId id="2147484476" r:id="rId25"/>
    <p:sldLayoutId id="2147484537" r:id="rId26"/>
    <p:sldLayoutId id="2147484549" r:id="rId27"/>
    <p:sldLayoutId id="2147484527" r:id="rId28"/>
    <p:sldLayoutId id="2147484528" r:id="rId29"/>
    <p:sldLayoutId id="2147484487" r:id="rId30"/>
    <p:sldLayoutId id="2147484536" r:id="rId31"/>
    <p:sldLayoutId id="2147484515" r:id="rId32"/>
    <p:sldLayoutId id="2147484484" r:id="rId33"/>
    <p:sldLayoutId id="2147484538" r:id="rId34"/>
    <p:sldLayoutId id="2147484533" r:id="rId35"/>
    <p:sldLayoutId id="2147484488" r:id="rId36"/>
    <p:sldLayoutId id="2147484542" r:id="rId37"/>
    <p:sldLayoutId id="2147484496" r:id="rId38"/>
    <p:sldLayoutId id="2147484585" r:id="rId39"/>
    <p:sldLayoutId id="2147484543" r:id="rId40"/>
    <p:sldLayoutId id="2147484521" r:id="rId41"/>
    <p:sldLayoutId id="2147484518" r:id="rId42"/>
    <p:sldLayoutId id="2147484635" r:id="rId43"/>
    <p:sldLayoutId id="2147484497" r:id="rId44"/>
    <p:sldLayoutId id="2147484519" r:id="rId45"/>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userDrawn="1">
          <p15:clr>
            <a:srgbClr val="F26B43"/>
          </p15:clr>
        </p15:guide>
        <p15:guide id="3" orient="horz" pos="2246" userDrawn="1">
          <p15:clr>
            <a:srgbClr val="F26B43"/>
          </p15:clr>
        </p15:guide>
        <p15:guide id="4" pos="344" userDrawn="1">
          <p15:clr>
            <a:srgbClr val="F26B43"/>
          </p15:clr>
        </p15:guide>
        <p15:guide id="5" pos="699" userDrawn="1">
          <p15:clr>
            <a:srgbClr val="F26B43"/>
          </p15:clr>
        </p15:guide>
        <p15:guide id="6" pos="784" userDrawn="1">
          <p15:clr>
            <a:srgbClr val="F26B43"/>
          </p15:clr>
        </p15:guide>
        <p15:guide id="7" pos="1143" userDrawn="1">
          <p15:clr>
            <a:srgbClr val="F26B43"/>
          </p15:clr>
        </p15:guide>
        <p15:guide id="8" pos="1228" userDrawn="1">
          <p15:clr>
            <a:srgbClr val="F26B43"/>
          </p15:clr>
        </p15:guide>
        <p15:guide id="9" pos="1585" userDrawn="1">
          <p15:clr>
            <a:srgbClr val="F26B43"/>
          </p15:clr>
        </p15:guide>
        <p15:guide id="10" pos="1668" userDrawn="1">
          <p15:clr>
            <a:srgbClr val="F26B43"/>
          </p15:clr>
        </p15:guide>
        <p15:guide id="11" pos="2027" userDrawn="1">
          <p15:clr>
            <a:srgbClr val="F26B43"/>
          </p15:clr>
        </p15:guide>
        <p15:guide id="12" pos="2112" userDrawn="1">
          <p15:clr>
            <a:srgbClr val="F26B43"/>
          </p15:clr>
        </p15:guide>
        <p15:guide id="14" pos="2468" userDrawn="1">
          <p15:clr>
            <a:srgbClr val="F26B43"/>
          </p15:clr>
        </p15:guide>
        <p15:guide id="15" pos="2554" userDrawn="1">
          <p15:clr>
            <a:srgbClr val="F26B43"/>
          </p15:clr>
        </p15:guide>
        <p15:guide id="16" pos="2909" userDrawn="1">
          <p15:clr>
            <a:srgbClr val="F26B43"/>
          </p15:clr>
        </p15:guide>
        <p15:guide id="17" pos="2995" userDrawn="1">
          <p15:clr>
            <a:srgbClr val="F26B43"/>
          </p15:clr>
        </p15:guide>
        <p15:guide id="18" pos="3352" userDrawn="1">
          <p15:clr>
            <a:srgbClr val="F26B43"/>
          </p15:clr>
        </p15:guide>
        <p15:guide id="19" pos="3437" userDrawn="1">
          <p15:clr>
            <a:srgbClr val="F26B43"/>
          </p15:clr>
        </p15:guide>
        <p15:guide id="20" pos="3794" userDrawn="1">
          <p15:clr>
            <a:srgbClr val="F26B43"/>
          </p15:clr>
        </p15:guide>
        <p15:guide id="21" pos="3879" userDrawn="1">
          <p15:clr>
            <a:srgbClr val="F26B43"/>
          </p15:clr>
        </p15:guide>
        <p15:guide id="22" pos="4235" userDrawn="1">
          <p15:clr>
            <a:srgbClr val="F26B43"/>
          </p15:clr>
        </p15:guide>
        <p15:guide id="23" pos="4320" userDrawn="1">
          <p15:clr>
            <a:srgbClr val="F26B43"/>
          </p15:clr>
        </p15:guide>
        <p15:guide id="24" pos="4677" userDrawn="1">
          <p15:clr>
            <a:srgbClr val="F26B43"/>
          </p15:clr>
        </p15:guide>
        <p15:guide id="25" pos="4763" userDrawn="1">
          <p15:clr>
            <a:srgbClr val="F26B43"/>
          </p15:clr>
        </p15:guide>
        <p15:guide id="26" pos="5119" userDrawn="1">
          <p15:clr>
            <a:srgbClr val="F26B43"/>
          </p15:clr>
        </p15:guide>
        <p15:guide id="27" pos="5205" userDrawn="1">
          <p15:clr>
            <a:srgbClr val="F26B43"/>
          </p15:clr>
        </p15:guide>
        <p15:guide id="28" pos="5563" userDrawn="1">
          <p15:clr>
            <a:srgbClr val="F26B43"/>
          </p15:clr>
        </p15:guide>
        <p15:guide id="29" pos="5647" userDrawn="1">
          <p15:clr>
            <a:srgbClr val="F26B43"/>
          </p15:clr>
        </p15:guide>
        <p15:guide id="30" pos="6531" userDrawn="1">
          <p15:clr>
            <a:srgbClr val="F26B43"/>
          </p15:clr>
        </p15:guide>
        <p15:guide id="31" pos="6887" userDrawn="1">
          <p15:clr>
            <a:srgbClr val="F26B43"/>
          </p15:clr>
        </p15:guide>
        <p15:guide id="32" pos="6973" userDrawn="1">
          <p15:clr>
            <a:srgbClr val="F26B43"/>
          </p15:clr>
        </p15:guide>
        <p15:guide id="33" pos="7331" userDrawn="1">
          <p15:clr>
            <a:srgbClr val="F26B43"/>
          </p15:clr>
        </p15:guide>
        <p15:guide id="36" pos="6003" userDrawn="1">
          <p15:clr>
            <a:srgbClr val="F26B43"/>
          </p15:clr>
        </p15:guide>
        <p15:guide id="37" pos="6088" userDrawn="1">
          <p15:clr>
            <a:srgbClr val="F26B43"/>
          </p15:clr>
        </p15:guide>
        <p15:guide id="38" pos="6447" userDrawn="1">
          <p15:clr>
            <a:srgbClr val="F26B43"/>
          </p15:clr>
        </p15:guide>
        <p15:guide id="39" orient="horz" pos="696" userDrawn="1">
          <p15:clr>
            <a:srgbClr val="F26B43"/>
          </p15:clr>
        </p15:guide>
        <p15:guide id="40" orient="horz" pos="288" userDrawn="1">
          <p15:clr>
            <a:srgbClr val="F26B43"/>
          </p15:clr>
        </p15:guide>
        <p15:guide id="41" orient="horz" pos="600" userDrawn="1">
          <p15:clr>
            <a:srgbClr val="F26B43"/>
          </p15:clr>
        </p15:guide>
        <p15:guide id="42" orient="horz" pos="1018" userDrawn="1">
          <p15:clr>
            <a:srgbClr val="F26B43"/>
          </p15:clr>
        </p15:guide>
        <p15:guide id="43" orient="horz" pos="1515" userDrawn="1">
          <p15:clr>
            <a:srgbClr val="F26B43"/>
          </p15:clr>
        </p15:guide>
        <p15:guide id="44" orient="horz" pos="1106" userDrawn="1">
          <p15:clr>
            <a:srgbClr val="F26B43"/>
          </p15:clr>
        </p15:guide>
        <p15:guide id="45" orient="horz" pos="1427" userDrawn="1">
          <p15:clr>
            <a:srgbClr val="F26B43"/>
          </p15:clr>
        </p15:guide>
        <p15:guide id="46" orient="horz" pos="1837" userDrawn="1">
          <p15:clr>
            <a:srgbClr val="F26B43"/>
          </p15:clr>
        </p15:guide>
        <p15:guide id="47" orient="horz" pos="1920" userDrawn="1">
          <p15:clr>
            <a:srgbClr val="F26B43"/>
          </p15:clr>
        </p15:guide>
        <p15:guide id="48" orient="horz" pos="2656" userDrawn="1">
          <p15:clr>
            <a:srgbClr val="F26B43"/>
          </p15:clr>
        </p15:guide>
        <p15:guide id="49" orient="horz" pos="2744" userDrawn="1">
          <p15:clr>
            <a:srgbClr val="F26B43"/>
          </p15:clr>
        </p15:guide>
        <p15:guide id="50" orient="horz" pos="3065" userDrawn="1">
          <p15:clr>
            <a:srgbClr val="F26B43"/>
          </p15:clr>
        </p15:guide>
        <p15:guide id="51" orient="horz" pos="3153" userDrawn="1">
          <p15:clr>
            <a:srgbClr val="F26B43"/>
          </p15:clr>
        </p15:guide>
        <p15:guide id="53" orient="horz" pos="3477" userDrawn="1">
          <p15:clr>
            <a:srgbClr val="F26B43"/>
          </p15:clr>
        </p15:guide>
        <p15:guide id="54" orient="horz" pos="3562" userDrawn="1">
          <p15:clr>
            <a:srgbClr val="F26B43"/>
          </p15:clr>
        </p15:guide>
        <p15:guide id="55" orient="horz" pos="4240" userDrawn="1">
          <p15:clr>
            <a:srgbClr val="F26B43"/>
          </p15:clr>
        </p15:guide>
        <p15:guide id="56" orient="horz" pos="3886" userDrawn="1">
          <p15:clr>
            <a:srgbClr val="F26B43"/>
          </p15:clr>
        </p15:guide>
        <p15:guide id="59" pos="7619" userDrawn="1">
          <p15:clr>
            <a:srgbClr val="9FCC3B"/>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2023 ServiceNow, Inc. All Rights Reserved. Confidential.</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106424"/>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54"/>
          <a:stretch>
            <a:fillRect/>
          </a:stretch>
        </p:blipFill>
        <p:spPr>
          <a:xfrm>
            <a:off x="0" y="893"/>
            <a:ext cx="12188825" cy="6856214"/>
          </a:xfrm>
          <a:prstGeom prst="rect">
            <a:avLst/>
          </a:prstGeom>
        </p:spPr>
      </p:pic>
      <p:pic>
        <p:nvPicPr>
          <p:cNvPr id="16" name="Picture 15">
            <a:extLst>
              <a:ext uri="{FF2B5EF4-FFF2-40B4-BE49-F238E27FC236}">
                <a16:creationId xmlns:a16="http://schemas.microsoft.com/office/drawing/2014/main" id="{44E75EA1-017C-44DD-90AE-7A57F7A9A66C}"/>
              </a:ext>
            </a:extLst>
          </p:cNvPr>
          <p:cNvPicPr>
            <a:picLocks noChangeAspect="1"/>
          </p:cNvPicPr>
          <p:nvPr userDrawn="1"/>
        </p:nvPicPr>
        <p:blipFill>
          <a:blip r:embed="rId55"/>
          <a:srcRect/>
          <a:stretch/>
        </p:blipFill>
        <p:spPr>
          <a:xfrm>
            <a:off x="478373" y="6354439"/>
            <a:ext cx="980589" cy="28216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Tree>
    <p:extLst>
      <p:ext uri="{BB962C8B-B14F-4D97-AF65-F5344CB8AC3E}">
        <p14:creationId xmlns:p14="http://schemas.microsoft.com/office/powerpoint/2010/main" val="3080931873"/>
      </p:ext>
    </p:extLst>
  </p:cSld>
  <p:clrMap bg1="lt1" tx1="dk1" bg2="lt2" tx2="dk2" accent1="accent1" accent2="accent2" accent3="accent3" accent4="accent4" accent5="accent5" accent6="accent6" hlink="hlink" folHlink="folHlink"/>
  <p:sldLayoutIdLst>
    <p:sldLayoutId id="2147484587" r:id="rId1"/>
    <p:sldLayoutId id="2147484588" r:id="rId2"/>
    <p:sldLayoutId id="2147484589" r:id="rId3"/>
    <p:sldLayoutId id="2147484590" r:id="rId4"/>
    <p:sldLayoutId id="2147484591" r:id="rId5"/>
    <p:sldLayoutId id="2147484592" r:id="rId6"/>
    <p:sldLayoutId id="2147484593" r:id="rId7"/>
    <p:sldLayoutId id="2147484594" r:id="rId8"/>
    <p:sldLayoutId id="2147484595" r:id="rId9"/>
    <p:sldLayoutId id="2147484596" r:id="rId10"/>
    <p:sldLayoutId id="2147484597" r:id="rId11"/>
    <p:sldLayoutId id="2147484598" r:id="rId12"/>
    <p:sldLayoutId id="2147484599" r:id="rId13"/>
    <p:sldLayoutId id="2147484600" r:id="rId14"/>
    <p:sldLayoutId id="2147484601" r:id="rId15"/>
    <p:sldLayoutId id="2147484602" r:id="rId16"/>
    <p:sldLayoutId id="2147484603" r:id="rId17"/>
    <p:sldLayoutId id="2147484604" r:id="rId18"/>
    <p:sldLayoutId id="2147484605" r:id="rId19"/>
    <p:sldLayoutId id="2147484606" r:id="rId20"/>
    <p:sldLayoutId id="2147484607" r:id="rId21"/>
    <p:sldLayoutId id="2147484608" r:id="rId22"/>
    <p:sldLayoutId id="2147484609" r:id="rId23"/>
    <p:sldLayoutId id="2147484610" r:id="rId24"/>
    <p:sldLayoutId id="2147484611" r:id="rId25"/>
    <p:sldLayoutId id="2147484612" r:id="rId26"/>
    <p:sldLayoutId id="2147484613" r:id="rId27"/>
    <p:sldLayoutId id="2147484614" r:id="rId28"/>
    <p:sldLayoutId id="2147484615" r:id="rId29"/>
    <p:sldLayoutId id="2147484616" r:id="rId30"/>
    <p:sldLayoutId id="2147484617" r:id="rId31"/>
    <p:sldLayoutId id="2147484618" r:id="rId32"/>
    <p:sldLayoutId id="2147484619" r:id="rId33"/>
    <p:sldLayoutId id="2147484620" r:id="rId34"/>
    <p:sldLayoutId id="2147484636" r:id="rId35"/>
    <p:sldLayoutId id="2147484621" r:id="rId36"/>
    <p:sldLayoutId id="2147484622" r:id="rId37"/>
    <p:sldLayoutId id="2147484623" r:id="rId38"/>
    <p:sldLayoutId id="2147484624" r:id="rId39"/>
    <p:sldLayoutId id="2147484625" r:id="rId40"/>
    <p:sldLayoutId id="2147484626" r:id="rId41"/>
    <p:sldLayoutId id="2147484627" r:id="rId42"/>
    <p:sldLayoutId id="2147484628" r:id="rId43"/>
    <p:sldLayoutId id="2147484629" r:id="rId44"/>
    <p:sldLayoutId id="2147484630" r:id="rId45"/>
    <p:sldLayoutId id="2147484631" r:id="rId46"/>
    <p:sldLayoutId id="2147484632" r:id="rId47"/>
    <p:sldLayoutId id="2147484633" r:id="rId48"/>
    <p:sldLayoutId id="2147484634" r:id="rId49"/>
    <p:sldLayoutId id="2147484637" r:id="rId50"/>
    <p:sldLayoutId id="2147484642" r:id="rId51"/>
    <p:sldLayoutId id="2147484646" r:id="rId52"/>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bg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7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rgbClr val="000000"/>
                </a:solidFill>
              </a:rPr>
              <a:t>© 2022 ServiceNow, Inc. All Rights Reserved. Confidential.</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661395"/>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55"/>
          <a:stretch>
            <a:fillRect/>
          </a:stretch>
        </p:blipFill>
        <p:spPr>
          <a:xfrm>
            <a:off x="0" y="893"/>
            <a:ext cx="12188825" cy="6856214"/>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44E75EA1-017C-44DD-90AE-7A57F7A9A66C}"/>
              </a:ext>
            </a:extLst>
          </p:cNvPr>
          <p:cNvPicPr>
            <a:picLocks noChangeAspect="1"/>
          </p:cNvPicPr>
          <p:nvPr userDrawn="1"/>
        </p:nvPicPr>
        <p:blipFill>
          <a:blip r:embed="rId56"/>
          <a:stretch>
            <a:fillRect/>
          </a:stretch>
        </p:blipFill>
        <p:spPr>
          <a:xfrm>
            <a:off x="478372" y="6354439"/>
            <a:ext cx="980591" cy="28216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spTree>
    <p:extLst>
      <p:ext uri="{BB962C8B-B14F-4D97-AF65-F5344CB8AC3E}">
        <p14:creationId xmlns:p14="http://schemas.microsoft.com/office/powerpoint/2010/main" val="754875719"/>
      </p:ext>
    </p:extLst>
  </p:cSld>
  <p:clrMap bg1="lt1" tx1="dk1" bg2="lt2" tx2="dk2" accent1="accent1" accent2="accent2" accent3="accent3" accent4="accent4" accent5="accent5" accent6="accent6" hlink="hlink" folHlink="folHlink"/>
  <p:sldLayoutIdLst>
    <p:sldLayoutId id="2147484649" r:id="rId1"/>
    <p:sldLayoutId id="2147484650" r:id="rId2"/>
    <p:sldLayoutId id="2147484651" r:id="rId3"/>
    <p:sldLayoutId id="2147484652" r:id="rId4"/>
    <p:sldLayoutId id="2147484653" r:id="rId5"/>
    <p:sldLayoutId id="2147484654" r:id="rId6"/>
    <p:sldLayoutId id="2147484655" r:id="rId7"/>
    <p:sldLayoutId id="2147484656" r:id="rId8"/>
    <p:sldLayoutId id="2147484657" r:id="rId9"/>
    <p:sldLayoutId id="2147484658" r:id="rId10"/>
    <p:sldLayoutId id="2147484659" r:id="rId11"/>
    <p:sldLayoutId id="2147484660" r:id="rId12"/>
    <p:sldLayoutId id="2147484661" r:id="rId13"/>
    <p:sldLayoutId id="2147484662" r:id="rId14"/>
    <p:sldLayoutId id="2147484663" r:id="rId15"/>
    <p:sldLayoutId id="2147484664" r:id="rId16"/>
    <p:sldLayoutId id="2147484665" r:id="rId17"/>
    <p:sldLayoutId id="2147484666" r:id="rId18"/>
    <p:sldLayoutId id="2147484667" r:id="rId19"/>
    <p:sldLayoutId id="2147484668" r:id="rId20"/>
    <p:sldLayoutId id="2147484669" r:id="rId21"/>
    <p:sldLayoutId id="2147484670" r:id="rId22"/>
    <p:sldLayoutId id="2147484671" r:id="rId23"/>
    <p:sldLayoutId id="2147484672" r:id="rId24"/>
    <p:sldLayoutId id="2147484673" r:id="rId25"/>
    <p:sldLayoutId id="2147484674" r:id="rId26"/>
    <p:sldLayoutId id="2147484675" r:id="rId27"/>
    <p:sldLayoutId id="2147484676" r:id="rId28"/>
    <p:sldLayoutId id="2147484677" r:id="rId29"/>
    <p:sldLayoutId id="2147484678" r:id="rId30"/>
    <p:sldLayoutId id="2147484679" r:id="rId31"/>
    <p:sldLayoutId id="2147484680" r:id="rId32"/>
    <p:sldLayoutId id="2147484681" r:id="rId33"/>
    <p:sldLayoutId id="2147484682" r:id="rId34"/>
    <p:sldLayoutId id="2147484683" r:id="rId35"/>
    <p:sldLayoutId id="2147484684" r:id="rId36"/>
    <p:sldLayoutId id="2147484685" r:id="rId37"/>
    <p:sldLayoutId id="2147484686" r:id="rId38"/>
    <p:sldLayoutId id="2147484687" r:id="rId39"/>
    <p:sldLayoutId id="2147484688" r:id="rId40"/>
    <p:sldLayoutId id="2147484689" r:id="rId41"/>
    <p:sldLayoutId id="2147484690" r:id="rId42"/>
    <p:sldLayoutId id="2147484691" r:id="rId43"/>
    <p:sldLayoutId id="2147484692" r:id="rId44"/>
    <p:sldLayoutId id="2147484693" r:id="rId45"/>
    <p:sldLayoutId id="2147484694" r:id="rId46"/>
    <p:sldLayoutId id="2147484695" r:id="rId47"/>
    <p:sldLayoutId id="2147484696" r:id="rId48"/>
    <p:sldLayoutId id="2147484697" r:id="rId49"/>
    <p:sldLayoutId id="2147484698" r:id="rId50"/>
    <p:sldLayoutId id="2147484699" r:id="rId51"/>
    <p:sldLayoutId id="2147484700" r:id="rId52"/>
    <p:sldLayoutId id="2147484701" r:id="rId53"/>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95.xml"/><Relationship Id="rId1" Type="http://schemas.openxmlformats.org/officeDocument/2006/relationships/tags" Target="../tags/tag4.xml"/><Relationship Id="rId6" Type="http://schemas.openxmlformats.org/officeDocument/2006/relationships/image" Target="../media/image16.png"/><Relationship Id="rId5" Type="http://schemas.openxmlformats.org/officeDocument/2006/relationships/image" Target="../media/image12.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6.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66.xml"/><Relationship Id="rId5" Type="http://schemas.openxmlformats.org/officeDocument/2006/relationships/image" Target="../media/image18.png"/><Relationship Id="rId4" Type="http://schemas.openxmlformats.org/officeDocument/2006/relationships/hyperlink" Target="https://drive.google.com/file/d/10Xoioiguvxru0KFDOe3iMADocYVxxsfk/view"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66.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66.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6.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6.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6.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5.xml"/><Relationship Id="rId1" Type="http://schemas.openxmlformats.org/officeDocument/2006/relationships/tags" Target="../tags/tag5.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6.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66.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66.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66.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66.xml"/><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66.xml"/><Relationship Id="rId4" Type="http://schemas.openxmlformats.org/officeDocument/2006/relationships/image" Target="../media/image3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8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6.xml"/></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6.xml"/></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6.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67.xml"/><Relationship Id="rId4" Type="http://schemas.openxmlformats.org/officeDocument/2006/relationships/image" Target="../media/image44.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0.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85.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50.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50.xml"/><Relationship Id="rId4" Type="http://schemas.openxmlformats.org/officeDocument/2006/relationships/image" Target="../media/image12.png"/></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9.xml"/><Relationship Id="rId1" Type="http://schemas.openxmlformats.org/officeDocument/2006/relationships/slideLayout" Target="../slideLayouts/slideLayout67.xml"/><Relationship Id="rId6" Type="http://schemas.openxmlformats.org/officeDocument/2006/relationships/image" Target="../media/image12.png"/><Relationship Id="rId5" Type="http://schemas.openxmlformats.org/officeDocument/2006/relationships/image" Target="../media/image3.png"/><Relationship Id="rId4" Type="http://schemas.openxmlformats.org/officeDocument/2006/relationships/image" Target="../media/image46.png"/></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7.png"/><Relationship Id="rId1" Type="http://schemas.openxmlformats.org/officeDocument/2006/relationships/slideLayout" Target="../slideLayouts/slideLayout67.xml"/><Relationship Id="rId4" Type="http://schemas.openxmlformats.org/officeDocument/2006/relationships/image" Target="../media/image12.png"/></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85.xml"/></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8.png"/><Relationship Id="rId1" Type="http://schemas.openxmlformats.org/officeDocument/2006/relationships/slideLayout" Target="../slideLayouts/slideLayout66.xml"/><Relationship Id="rId4" Type="http://schemas.openxmlformats.org/officeDocument/2006/relationships/image" Target="../media/image12.png"/></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85.xml"/></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12.png"/><Relationship Id="rId2" Type="http://schemas.openxmlformats.org/officeDocument/2006/relationships/image" Target="../media/image49.png"/><Relationship Id="rId1" Type="http://schemas.openxmlformats.org/officeDocument/2006/relationships/slideLayout" Target="../slideLayouts/slideLayout66.xml"/><Relationship Id="rId6" Type="http://schemas.openxmlformats.org/officeDocument/2006/relationships/image" Target="../media/image3.png"/><Relationship Id="rId5" Type="http://schemas.openxmlformats.org/officeDocument/2006/relationships/hyperlink" Target="https://support.servicenow.com/kb?id=kb_article_view&amp;sysparm_article=KB1123625" TargetMode="External"/><Relationship Id="rId4" Type="http://schemas.openxmlformats.org/officeDocument/2006/relationships/image" Target="../media/image51.png"/></Relationships>
</file>

<file path=ppt/slides/_rels/slide4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66.xml"/><Relationship Id="rId5" Type="http://schemas.openxmlformats.org/officeDocument/2006/relationships/image" Target="../media/image12.png"/><Relationship Id="rId4" Type="http://schemas.openxmlformats.org/officeDocument/2006/relationships/image" Target="../media/image3.png"/></Relationships>
</file>

<file path=ppt/slides/_rels/slide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4.png"/><Relationship Id="rId1" Type="http://schemas.openxmlformats.org/officeDocument/2006/relationships/slideLayout" Target="../slideLayouts/slideLayout66.xml"/><Relationship Id="rId4" Type="http://schemas.openxmlformats.org/officeDocument/2006/relationships/image" Target="../media/image12.png"/></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5.png"/><Relationship Id="rId1" Type="http://schemas.openxmlformats.org/officeDocument/2006/relationships/slideLayout" Target="../slideLayouts/slideLayout66.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6.png"/><Relationship Id="rId1" Type="http://schemas.openxmlformats.org/officeDocument/2006/relationships/slideLayout" Target="../slideLayouts/slideLayout66.xml"/><Relationship Id="rId4" Type="http://schemas.openxmlformats.org/officeDocument/2006/relationships/image" Target="../media/image12.png"/></Relationships>
</file>

<file path=ppt/slides/_rels/slide5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66.xml"/><Relationship Id="rId5" Type="http://schemas.openxmlformats.org/officeDocument/2006/relationships/image" Target="../media/image12.png"/><Relationship Id="rId4" Type="http://schemas.openxmlformats.org/officeDocument/2006/relationships/image" Target="../media/image3.png"/></Relationships>
</file>

<file path=ppt/slides/_rels/slide5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0.xml"/><Relationship Id="rId1" Type="http://schemas.openxmlformats.org/officeDocument/2006/relationships/slideLayout" Target="../slideLayouts/slideLayout66.xml"/><Relationship Id="rId5" Type="http://schemas.openxmlformats.org/officeDocument/2006/relationships/image" Target="../media/image12.png"/><Relationship Id="rId4" Type="http://schemas.openxmlformats.org/officeDocument/2006/relationships/image" Target="../media/image3.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95.xml"/><Relationship Id="rId1" Type="http://schemas.openxmlformats.org/officeDocument/2006/relationships/tags" Target="../tags/tag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FFF1F392-D9B4-4E2F-8003-57257CB6FBF4}"/>
              </a:ext>
            </a:extLst>
          </p:cNvPr>
          <p:cNvSpPr>
            <a:spLocks noGrp="1"/>
          </p:cNvSpPr>
          <p:nvPr>
            <p:ph type="title"/>
          </p:nvPr>
        </p:nvSpPr>
        <p:spPr/>
        <p:txBody>
          <a:bodyPr/>
          <a:lstStyle/>
          <a:p>
            <a:r>
              <a:rPr lang="en-US"/>
              <a:t>Now Platform Utah &amp; Q1 2023 Store</a:t>
            </a:r>
            <a:br>
              <a:rPr lang="en-US"/>
            </a:br>
            <a:r>
              <a:rPr lang="en-US"/>
              <a:t>release delta training</a:t>
            </a:r>
          </a:p>
        </p:txBody>
      </p:sp>
      <p:sp>
        <p:nvSpPr>
          <p:cNvPr id="4" name="Text Placeholder 3">
            <a:extLst>
              <a:ext uri="{FF2B5EF4-FFF2-40B4-BE49-F238E27FC236}">
                <a16:creationId xmlns:a16="http://schemas.microsoft.com/office/drawing/2014/main" id="{5496BB8A-7B21-4898-8A97-ADEFEB8B2070}"/>
              </a:ext>
            </a:extLst>
          </p:cNvPr>
          <p:cNvSpPr>
            <a:spLocks noGrp="1"/>
          </p:cNvSpPr>
          <p:nvPr>
            <p:ph type="body" sz="quarter" idx="10"/>
          </p:nvPr>
        </p:nvSpPr>
        <p:spPr/>
        <p:txBody>
          <a:bodyPr/>
          <a:lstStyle/>
          <a:p>
            <a:r>
              <a:rPr lang="en-US"/>
              <a:t>ITOM Visibility</a:t>
            </a:r>
          </a:p>
        </p:txBody>
      </p:sp>
      <p:sp>
        <p:nvSpPr>
          <p:cNvPr id="5" name="Text Placeholder 3">
            <a:extLst>
              <a:ext uri="{FF2B5EF4-FFF2-40B4-BE49-F238E27FC236}">
                <a16:creationId xmlns:a16="http://schemas.microsoft.com/office/drawing/2014/main" id="{E45DED61-373A-2603-AE1D-A9873CE3A2CA}"/>
              </a:ext>
            </a:extLst>
          </p:cNvPr>
          <p:cNvSpPr txBox="1">
            <a:spLocks/>
          </p:cNvSpPr>
          <p:nvPr/>
        </p:nvSpPr>
        <p:spPr>
          <a:xfrm>
            <a:off x="445028" y="4882280"/>
            <a:ext cx="9922935" cy="658813"/>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0"/>
              </a:spcBef>
              <a:spcAft>
                <a:spcPts val="600"/>
              </a:spcAft>
              <a:buFontTx/>
              <a:buNone/>
              <a:defRPr sz="2400" b="0" kern="1200">
                <a:solidFill>
                  <a:schemeClr val="bg1"/>
                </a:solidFill>
                <a:latin typeface="+mn-lt"/>
                <a:ea typeface="+mn-ea"/>
                <a:cs typeface="+mn-cs"/>
              </a:defRPr>
            </a:lvl1pPr>
            <a:lvl2pPr marL="4572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i="1" dirty="0"/>
              <a:t>ITOM Product Management</a:t>
            </a:r>
          </a:p>
        </p:txBody>
      </p:sp>
    </p:spTree>
    <p:extLst>
      <p:ext uri="{BB962C8B-B14F-4D97-AF65-F5344CB8AC3E}">
        <p14:creationId xmlns:p14="http://schemas.microsoft.com/office/powerpoint/2010/main" val="36949568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53CCEC4-EEED-5025-83F0-03A459D49668}"/>
              </a:ext>
            </a:extLst>
          </p:cNvPr>
          <p:cNvPicPr>
            <a:picLocks noChangeAspect="1"/>
          </p:cNvPicPr>
          <p:nvPr/>
        </p:nvPicPr>
        <p:blipFill>
          <a:blip r:embed="rId2"/>
          <a:stretch>
            <a:fillRect/>
          </a:stretch>
        </p:blipFill>
        <p:spPr>
          <a:xfrm>
            <a:off x="214312" y="1141093"/>
            <a:ext cx="11760200" cy="5194300"/>
          </a:xfrm>
          <a:prstGeom prst="rect">
            <a:avLst/>
          </a:prstGeom>
        </p:spPr>
      </p:pic>
      <p:sp>
        <p:nvSpPr>
          <p:cNvPr id="5" name="Title 4">
            <a:extLst>
              <a:ext uri="{FF2B5EF4-FFF2-40B4-BE49-F238E27FC236}">
                <a16:creationId xmlns:a16="http://schemas.microsoft.com/office/drawing/2014/main" id="{4AD730EC-C70A-5F44-36B6-2B20F6BAF1D2}"/>
              </a:ext>
            </a:extLst>
          </p:cNvPr>
          <p:cNvSpPr>
            <a:spLocks noGrp="1"/>
          </p:cNvSpPr>
          <p:nvPr>
            <p:ph type="title"/>
          </p:nvPr>
        </p:nvSpPr>
        <p:spPr/>
        <p:txBody>
          <a:bodyPr/>
          <a:lstStyle/>
          <a:p>
            <a:r>
              <a:rPr lang="en-US"/>
              <a:t>Kubernetes Explorer Dashboard</a:t>
            </a:r>
          </a:p>
        </p:txBody>
      </p:sp>
      <p:sp>
        <p:nvSpPr>
          <p:cNvPr id="2" name="Rounded Rectangular Callout 1">
            <a:extLst>
              <a:ext uri="{FF2B5EF4-FFF2-40B4-BE49-F238E27FC236}">
                <a16:creationId xmlns:a16="http://schemas.microsoft.com/office/drawing/2014/main" id="{49A9D82E-6261-A854-84BF-703287406692}"/>
              </a:ext>
            </a:extLst>
          </p:cNvPr>
          <p:cNvSpPr/>
          <p:nvPr/>
        </p:nvSpPr>
        <p:spPr>
          <a:xfrm>
            <a:off x="5411506" y="1661331"/>
            <a:ext cx="3437950" cy="498024"/>
          </a:xfrm>
          <a:prstGeom prst="wedgeRoundRectCallout">
            <a:avLst>
              <a:gd name="adj1" fmla="val -111288"/>
              <a:gd name="adj2" fmla="val 150766"/>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Visualize Kubernetes trends across many areas</a:t>
            </a:r>
          </a:p>
        </p:txBody>
      </p:sp>
      <p:sp>
        <p:nvSpPr>
          <p:cNvPr id="4" name="Rounded Rectangular Callout 3">
            <a:extLst>
              <a:ext uri="{FF2B5EF4-FFF2-40B4-BE49-F238E27FC236}">
                <a16:creationId xmlns:a16="http://schemas.microsoft.com/office/drawing/2014/main" id="{26966821-57A7-2DFB-AC99-1DBA9F16A8AF}"/>
              </a:ext>
            </a:extLst>
          </p:cNvPr>
          <p:cNvSpPr/>
          <p:nvPr/>
        </p:nvSpPr>
        <p:spPr>
          <a:xfrm>
            <a:off x="5411506" y="1711290"/>
            <a:ext cx="3437950" cy="498024"/>
          </a:xfrm>
          <a:prstGeom prst="wedgeRoundRectCallout">
            <a:avLst>
              <a:gd name="adj1" fmla="val -54094"/>
              <a:gd name="adj2" fmla="val 145162"/>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Visualize Kubernetes trends across many areas</a:t>
            </a:r>
          </a:p>
        </p:txBody>
      </p:sp>
      <p:sp>
        <p:nvSpPr>
          <p:cNvPr id="7" name="Rounded Rectangular Callout 6">
            <a:extLst>
              <a:ext uri="{FF2B5EF4-FFF2-40B4-BE49-F238E27FC236}">
                <a16:creationId xmlns:a16="http://schemas.microsoft.com/office/drawing/2014/main" id="{5CBC1D59-8F00-B279-0BF0-FBBB8DD01E80}"/>
              </a:ext>
            </a:extLst>
          </p:cNvPr>
          <p:cNvSpPr/>
          <p:nvPr/>
        </p:nvSpPr>
        <p:spPr>
          <a:xfrm>
            <a:off x="5411506" y="1761248"/>
            <a:ext cx="3437950" cy="498024"/>
          </a:xfrm>
          <a:prstGeom prst="wedgeRoundRectCallout">
            <a:avLst>
              <a:gd name="adj1" fmla="val 22331"/>
              <a:gd name="adj2" fmla="val 138189"/>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Visualize Kubernetes trends across many areas</a:t>
            </a:r>
          </a:p>
        </p:txBody>
      </p:sp>
      <p:sp>
        <p:nvSpPr>
          <p:cNvPr id="8" name="Rounded Rectangular Callout 7">
            <a:extLst>
              <a:ext uri="{FF2B5EF4-FFF2-40B4-BE49-F238E27FC236}">
                <a16:creationId xmlns:a16="http://schemas.microsoft.com/office/drawing/2014/main" id="{17AD0E8F-F2E1-79E8-3440-762FE2DB6AE5}"/>
              </a:ext>
            </a:extLst>
          </p:cNvPr>
          <p:cNvSpPr/>
          <p:nvPr/>
        </p:nvSpPr>
        <p:spPr>
          <a:xfrm>
            <a:off x="5411506" y="1725415"/>
            <a:ext cx="3437950" cy="498024"/>
          </a:xfrm>
          <a:prstGeom prst="wedgeRoundRectCallout">
            <a:avLst>
              <a:gd name="adj1" fmla="val 77841"/>
              <a:gd name="adj2" fmla="val 142088"/>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Visualize Kubernetes trends across many areas</a:t>
            </a:r>
          </a:p>
        </p:txBody>
      </p:sp>
      <p:sp>
        <p:nvSpPr>
          <p:cNvPr id="6" name="Rounded Rectangular Callout 5">
            <a:extLst>
              <a:ext uri="{FF2B5EF4-FFF2-40B4-BE49-F238E27FC236}">
                <a16:creationId xmlns:a16="http://schemas.microsoft.com/office/drawing/2014/main" id="{2FD35DC8-D644-5DA9-3750-710ACC208D2E}"/>
              </a:ext>
            </a:extLst>
          </p:cNvPr>
          <p:cNvSpPr/>
          <p:nvPr/>
        </p:nvSpPr>
        <p:spPr>
          <a:xfrm>
            <a:off x="234632" y="3738243"/>
            <a:ext cx="1431608" cy="1687197"/>
          </a:xfrm>
          <a:prstGeom prst="wedgeRoundRectCallout">
            <a:avLst>
              <a:gd name="adj1" fmla="val -24477"/>
              <a:gd name="adj2" fmla="val -69219"/>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Drill down to see resources for these K8s components</a:t>
            </a:r>
          </a:p>
        </p:txBody>
      </p:sp>
    </p:spTree>
    <p:extLst>
      <p:ext uri="{BB962C8B-B14F-4D97-AF65-F5344CB8AC3E}">
        <p14:creationId xmlns:p14="http://schemas.microsoft.com/office/powerpoint/2010/main" val="18924794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E9EB6BD-8B43-48F5-9AD6-9E3BDAA55C1A}"/>
              </a:ext>
            </a:extLst>
          </p:cNvPr>
          <p:cNvSpPr>
            <a:spLocks noGrp="1"/>
          </p:cNvSpPr>
          <p:nvPr>
            <p:ph type="body" sz="quarter" idx="14"/>
          </p:nvPr>
        </p:nvSpPr>
        <p:spPr>
          <a:xfrm>
            <a:off x="7460196" y="1875973"/>
            <a:ext cx="4437890" cy="479425"/>
          </a:xfrm>
        </p:spPr>
        <p:txBody>
          <a:bodyPr/>
          <a:lstStyle/>
          <a:p>
            <a:r>
              <a:rPr lang="en-US"/>
              <a:t>Improve security posture and manage software license compliance for containerized resources</a:t>
            </a:r>
          </a:p>
        </p:txBody>
      </p:sp>
      <p:sp>
        <p:nvSpPr>
          <p:cNvPr id="3" name="Title 2">
            <a:extLst>
              <a:ext uri="{FF2B5EF4-FFF2-40B4-BE49-F238E27FC236}">
                <a16:creationId xmlns:a16="http://schemas.microsoft.com/office/drawing/2014/main" id="{15C48B5A-C1B2-DE46-A80A-EB1B721EBEDD}"/>
              </a:ext>
            </a:extLst>
          </p:cNvPr>
          <p:cNvSpPr>
            <a:spLocks noGrp="1"/>
          </p:cNvSpPr>
          <p:nvPr>
            <p:ph type="title"/>
          </p:nvPr>
        </p:nvSpPr>
        <p:spPr>
          <a:xfrm>
            <a:off x="200968" y="311377"/>
            <a:ext cx="7398843" cy="1195883"/>
          </a:xfrm>
        </p:spPr>
        <p:txBody>
          <a:bodyPr/>
          <a:lstStyle/>
          <a:p>
            <a:r>
              <a:rPr lang="en-US"/>
              <a:t>Software discovery inside containers</a:t>
            </a:r>
          </a:p>
        </p:txBody>
      </p:sp>
      <p:sp>
        <p:nvSpPr>
          <p:cNvPr id="14" name="Text Placeholder 13">
            <a:extLst>
              <a:ext uri="{FF2B5EF4-FFF2-40B4-BE49-F238E27FC236}">
                <a16:creationId xmlns:a16="http://schemas.microsoft.com/office/drawing/2014/main" id="{FB5148D7-6DDD-AA45-94E1-4515EDBEFB37}"/>
              </a:ext>
            </a:extLst>
          </p:cNvPr>
          <p:cNvSpPr>
            <a:spLocks noGrp="1"/>
          </p:cNvSpPr>
          <p:nvPr>
            <p:ph type="body" sz="quarter" idx="13"/>
          </p:nvPr>
        </p:nvSpPr>
        <p:spPr>
          <a:xfrm>
            <a:off x="8166169" y="2520185"/>
            <a:ext cx="3731917" cy="3364911"/>
          </a:xfrm>
        </p:spPr>
        <p:txBody>
          <a:bodyPr/>
          <a:lstStyle/>
          <a:p>
            <a:r>
              <a:rPr lang="en-US"/>
              <a:t>Identify software vulnerabilities in containers</a:t>
            </a:r>
            <a:br>
              <a:rPr lang="en-US"/>
            </a:br>
            <a:br>
              <a:rPr lang="en-US"/>
            </a:br>
            <a:br>
              <a:rPr lang="en-US"/>
            </a:br>
            <a:r>
              <a:rPr lang="en-US"/>
              <a:t>Manage software license compliance for containerized deployments</a:t>
            </a:r>
          </a:p>
          <a:p>
            <a:br>
              <a:rPr lang="en-US"/>
            </a:br>
            <a:r>
              <a:rPr lang="en-US"/>
              <a:t>Get insights on how containers impact business processes</a:t>
            </a:r>
          </a:p>
          <a:p>
            <a:endParaRPr lang="en-US"/>
          </a:p>
        </p:txBody>
      </p:sp>
      <p:sp>
        <p:nvSpPr>
          <p:cNvPr id="51" name="1">
            <a:extLst>
              <a:ext uri="{FF2B5EF4-FFF2-40B4-BE49-F238E27FC236}">
                <a16:creationId xmlns:a16="http://schemas.microsoft.com/office/drawing/2014/main" id="{EDF5CD94-07FE-45D1-9A63-1261C8068F8F}"/>
              </a:ext>
            </a:extLst>
          </p:cNvPr>
          <p:cNvSpPr>
            <a:spLocks noChangeAspect="1"/>
          </p:cNvSpPr>
          <p:nvPr/>
        </p:nvSpPr>
        <p:spPr bwMode="gray">
          <a:xfrm>
            <a:off x="7559294" y="2533248"/>
            <a:ext cx="456962" cy="456962"/>
          </a:xfrm>
          <a:prstGeom prst="ellipse">
            <a:avLst/>
          </a:prstGeom>
          <a:solidFill>
            <a:srgbClr val="86ED78"/>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02" tIns="35702" rIns="35702" bIns="35702" anchor="ctr"/>
          <a:lstStyle>
            <a:lvl1pPr algn="ctr">
              <a:lnSpc>
                <a:spcPct val="100000"/>
              </a:lnSpc>
              <a:defRPr sz="8000" b="1">
                <a:solidFill>
                  <a:srgbClr val="283F41"/>
                </a:solidFill>
                <a:latin typeface="Gilroy Bold"/>
                <a:ea typeface="Gilroy Bold"/>
                <a:cs typeface="Gilroy Bold"/>
                <a:sym typeface="Gilroy"/>
              </a:defRPr>
            </a:lvl1pPr>
          </a:lstStyle>
          <a:p>
            <a:pPr defTabSz="410529" hangingPunct="0">
              <a:lnSpc>
                <a:spcPct val="90000"/>
              </a:lnSpc>
              <a:defRPr/>
            </a:pPr>
            <a:r>
              <a:rPr sz="1998" kern="0">
                <a:solidFill>
                  <a:schemeClr val="tx2"/>
                </a:solidFill>
                <a:latin typeface="Century Gothic" panose="020B0502020202020204" pitchFamily="34" charset="0"/>
              </a:rPr>
              <a:t>1</a:t>
            </a:r>
          </a:p>
        </p:txBody>
      </p:sp>
      <p:sp>
        <p:nvSpPr>
          <p:cNvPr id="52" name="1">
            <a:extLst>
              <a:ext uri="{FF2B5EF4-FFF2-40B4-BE49-F238E27FC236}">
                <a16:creationId xmlns:a16="http://schemas.microsoft.com/office/drawing/2014/main" id="{94B2C69B-1EDF-446B-9C52-44FBB213C800}"/>
              </a:ext>
            </a:extLst>
          </p:cNvPr>
          <p:cNvSpPr>
            <a:spLocks noChangeAspect="1"/>
          </p:cNvSpPr>
          <p:nvPr/>
        </p:nvSpPr>
        <p:spPr bwMode="gray">
          <a:xfrm>
            <a:off x="7559294" y="3395224"/>
            <a:ext cx="456962" cy="456962"/>
          </a:xfrm>
          <a:prstGeom prst="ellipse">
            <a:avLst/>
          </a:prstGeom>
          <a:solidFill>
            <a:srgbClr val="86ED78"/>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02" tIns="35702" rIns="35702" bIns="35702" anchor="ctr"/>
          <a:lstStyle>
            <a:lvl1pPr algn="ctr">
              <a:lnSpc>
                <a:spcPct val="100000"/>
              </a:lnSpc>
              <a:defRPr sz="8000" b="1">
                <a:solidFill>
                  <a:srgbClr val="283F41"/>
                </a:solidFill>
                <a:latin typeface="Gilroy Bold"/>
                <a:ea typeface="Gilroy Bold"/>
                <a:cs typeface="Gilroy Bold"/>
                <a:sym typeface="Gilroy"/>
              </a:defRPr>
            </a:lvl1pPr>
          </a:lstStyle>
          <a:p>
            <a:pPr defTabSz="410529" hangingPunct="0">
              <a:lnSpc>
                <a:spcPct val="90000"/>
              </a:lnSpc>
              <a:defRPr/>
            </a:pPr>
            <a:r>
              <a:rPr lang="en-US" sz="1998" kern="0">
                <a:solidFill>
                  <a:schemeClr val="tx2"/>
                </a:solidFill>
                <a:latin typeface="Century Gothic" panose="020B0502020202020204" pitchFamily="34" charset="0"/>
              </a:rPr>
              <a:t>2</a:t>
            </a:r>
            <a:endParaRPr sz="1998" kern="0">
              <a:solidFill>
                <a:schemeClr val="tx2"/>
              </a:solidFill>
              <a:latin typeface="Century Gothic" panose="020B0502020202020204" pitchFamily="34" charset="0"/>
            </a:endParaRPr>
          </a:p>
        </p:txBody>
      </p:sp>
      <p:sp>
        <p:nvSpPr>
          <p:cNvPr id="53" name="1">
            <a:extLst>
              <a:ext uri="{FF2B5EF4-FFF2-40B4-BE49-F238E27FC236}">
                <a16:creationId xmlns:a16="http://schemas.microsoft.com/office/drawing/2014/main" id="{68203889-0BBA-4BB8-9C0C-CB1D4F4919EF}"/>
              </a:ext>
            </a:extLst>
          </p:cNvPr>
          <p:cNvSpPr>
            <a:spLocks noChangeAspect="1"/>
          </p:cNvSpPr>
          <p:nvPr/>
        </p:nvSpPr>
        <p:spPr bwMode="gray">
          <a:xfrm>
            <a:off x="7559294" y="4405766"/>
            <a:ext cx="456962" cy="456962"/>
          </a:xfrm>
          <a:prstGeom prst="ellipse">
            <a:avLst/>
          </a:prstGeom>
          <a:solidFill>
            <a:srgbClr val="86ED78"/>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02" tIns="35702" rIns="35702" bIns="35702" anchor="ctr"/>
          <a:lstStyle>
            <a:lvl1pPr algn="ctr">
              <a:lnSpc>
                <a:spcPct val="100000"/>
              </a:lnSpc>
              <a:defRPr sz="8000" b="1">
                <a:solidFill>
                  <a:srgbClr val="283F41"/>
                </a:solidFill>
                <a:latin typeface="Gilroy Bold"/>
                <a:ea typeface="Gilroy Bold"/>
                <a:cs typeface="Gilroy Bold"/>
                <a:sym typeface="Gilroy"/>
              </a:defRPr>
            </a:lvl1pPr>
          </a:lstStyle>
          <a:p>
            <a:pPr defTabSz="410529" hangingPunct="0">
              <a:lnSpc>
                <a:spcPct val="90000"/>
              </a:lnSpc>
              <a:defRPr/>
            </a:pPr>
            <a:r>
              <a:rPr lang="en-US" sz="1998" kern="0">
                <a:solidFill>
                  <a:schemeClr val="tx2"/>
                </a:solidFill>
                <a:latin typeface="Century Gothic" panose="020B0502020202020204" pitchFamily="34" charset="0"/>
              </a:rPr>
              <a:t>3</a:t>
            </a:r>
            <a:endParaRPr sz="1998" kern="0">
              <a:solidFill>
                <a:schemeClr val="tx2"/>
              </a:solidFill>
              <a:latin typeface="Century Gothic" panose="020B0502020202020204" pitchFamily="34" charset="0"/>
            </a:endParaRPr>
          </a:p>
        </p:txBody>
      </p:sp>
      <p:sp>
        <p:nvSpPr>
          <p:cNvPr id="2" name="Rectangle: Top Corners Rounded 31">
            <a:extLst>
              <a:ext uri="{FF2B5EF4-FFF2-40B4-BE49-F238E27FC236}">
                <a16:creationId xmlns:a16="http://schemas.microsoft.com/office/drawing/2014/main" id="{428E3975-E6E7-D90D-280A-1FF5D3001BFE}"/>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5" name="Group 4">
            <a:extLst>
              <a:ext uri="{FF2B5EF4-FFF2-40B4-BE49-F238E27FC236}">
                <a16:creationId xmlns:a16="http://schemas.microsoft.com/office/drawing/2014/main" id="{A514D554-4F21-0255-B4C8-07113E4B5310}"/>
              </a:ext>
            </a:extLst>
          </p:cNvPr>
          <p:cNvGrpSpPr/>
          <p:nvPr/>
        </p:nvGrpSpPr>
        <p:grpSpPr>
          <a:xfrm>
            <a:off x="9862001" y="137574"/>
            <a:ext cx="1578662" cy="316218"/>
            <a:chOff x="471036" y="120655"/>
            <a:chExt cx="1578662" cy="316218"/>
          </a:xfrm>
        </p:grpSpPr>
        <p:grpSp>
          <p:nvGrpSpPr>
            <p:cNvPr id="7" name="Group 6">
              <a:extLst>
                <a:ext uri="{FF2B5EF4-FFF2-40B4-BE49-F238E27FC236}">
                  <a16:creationId xmlns:a16="http://schemas.microsoft.com/office/drawing/2014/main" id="{1FD6F992-BF87-B174-16FF-C0F9605F01D7}"/>
                </a:ext>
              </a:extLst>
            </p:cNvPr>
            <p:cNvGrpSpPr/>
            <p:nvPr/>
          </p:nvGrpSpPr>
          <p:grpSpPr>
            <a:xfrm>
              <a:off x="471036" y="120655"/>
              <a:ext cx="1078762" cy="300107"/>
              <a:chOff x="2731244" y="120655"/>
              <a:chExt cx="1078762" cy="300107"/>
            </a:xfrm>
          </p:grpSpPr>
          <p:cxnSp>
            <p:nvCxnSpPr>
              <p:cNvPr id="9" name="Straight Connector 8">
                <a:extLst>
                  <a:ext uri="{FF2B5EF4-FFF2-40B4-BE49-F238E27FC236}">
                    <a16:creationId xmlns:a16="http://schemas.microsoft.com/office/drawing/2014/main" id="{A97F5382-B51A-2F06-8FD3-FAEA54923574}"/>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A picture containing text, clipart&#10;&#10;Description automatically generated">
                <a:extLst>
                  <a:ext uri="{FF2B5EF4-FFF2-40B4-BE49-F238E27FC236}">
                    <a16:creationId xmlns:a16="http://schemas.microsoft.com/office/drawing/2014/main" id="{E29E118B-8548-677A-1BD1-55EB4A384C8E}"/>
                  </a:ext>
                </a:extLst>
              </p:cNvPr>
              <p:cNvPicPr>
                <a:picLocks noChangeAspect="1"/>
              </p:cNvPicPr>
              <p:nvPr/>
            </p:nvPicPr>
            <p:blipFill>
              <a:blip r:embed="rId4"/>
              <a:stretch>
                <a:fillRect/>
              </a:stretch>
            </p:blipFill>
            <p:spPr>
              <a:xfrm>
                <a:off x="2731244" y="120655"/>
                <a:ext cx="1042944" cy="300107"/>
              </a:xfrm>
              <a:prstGeom prst="rect">
                <a:avLst/>
              </a:prstGeom>
            </p:spPr>
          </p:pic>
        </p:grpSp>
        <p:pic>
          <p:nvPicPr>
            <p:cNvPr id="8" name="Picture 7">
              <a:extLst>
                <a:ext uri="{FF2B5EF4-FFF2-40B4-BE49-F238E27FC236}">
                  <a16:creationId xmlns:a16="http://schemas.microsoft.com/office/drawing/2014/main" id="{42063B5F-4FA7-CC3D-8B05-CE466F0ABBCB}"/>
                </a:ext>
              </a:extLst>
            </p:cNvPr>
            <p:cNvPicPr>
              <a:picLocks noChangeAspect="1"/>
            </p:cNvPicPr>
            <p:nvPr/>
          </p:nvPicPr>
          <p:blipFill>
            <a:blip r:embed="rId5"/>
            <a:stretch>
              <a:fillRect/>
            </a:stretch>
          </p:blipFill>
          <p:spPr>
            <a:xfrm>
              <a:off x="1585617" y="169715"/>
              <a:ext cx="464081" cy="267158"/>
            </a:xfrm>
            <a:prstGeom prst="rect">
              <a:avLst/>
            </a:prstGeom>
          </p:spPr>
        </p:pic>
      </p:grpSp>
      <p:sp>
        <p:nvSpPr>
          <p:cNvPr id="4" name="Text Placeholder 4">
            <a:extLst>
              <a:ext uri="{FF2B5EF4-FFF2-40B4-BE49-F238E27FC236}">
                <a16:creationId xmlns:a16="http://schemas.microsoft.com/office/drawing/2014/main" id="{EACE3229-D210-CFBC-5A52-37F2A09B6469}"/>
              </a:ext>
            </a:extLst>
          </p:cNvPr>
          <p:cNvSpPr txBox="1">
            <a:spLocks/>
          </p:cNvSpPr>
          <p:nvPr/>
        </p:nvSpPr>
        <p:spPr bwMode="gray">
          <a:xfrm>
            <a:off x="356594" y="4853457"/>
            <a:ext cx="5241566" cy="307777"/>
          </a:xfrm>
          <a:prstGeom prst="rect">
            <a:avLst/>
          </a:prstGeom>
        </p:spPr>
        <p:txBody>
          <a:bodyPr vert="horz" lIns="91416" tIns="45708" rIns="91416" bIns="45708" rtlCol="0" anchor="t" anchorCtr="0">
            <a:noAutofit/>
          </a:bodyPr>
          <a:lstStyle>
            <a:lvl1pPr marL="0" indent="0" algn="l" defTabSz="457017" rtl="0" eaLnBrk="1" latinLnBrk="0" hangingPunct="1">
              <a:lnSpc>
                <a:spcPct val="100000"/>
              </a:lnSpc>
              <a:spcBef>
                <a:spcPts val="600"/>
              </a:spcBef>
              <a:spcAft>
                <a:spcPts val="200"/>
              </a:spcAft>
              <a:buClr>
                <a:schemeClr val="bg1"/>
              </a:buClr>
              <a:buFont typeface="Arial"/>
              <a:buNone/>
              <a:defRPr lang="en-US" sz="1799" b="1" kern="1200" dirty="0" smtClean="0">
                <a:solidFill>
                  <a:schemeClr val="accent1"/>
                </a:solidFill>
                <a:latin typeface="Century Gothic" panose="020F0302020204030204"/>
                <a:ea typeface="Gilroy Bold" panose="00000500000000000000" pitchFamily="50" charset="0"/>
                <a:cs typeface="Gilroy Bold" panose="00000500000000000000" pitchFamily="50" charset="0"/>
              </a:defRPr>
            </a:lvl1pPr>
            <a:lvl2pPr marL="457017" indent="-225335" algn="l" defTabSz="457017" rtl="0" eaLnBrk="1" latinLnBrk="0" hangingPunct="1">
              <a:lnSpc>
                <a:spcPct val="100000"/>
              </a:lnSpc>
              <a:spcBef>
                <a:spcPts val="600"/>
              </a:spcBef>
              <a:spcAft>
                <a:spcPts val="200"/>
              </a:spcAft>
              <a:buClr>
                <a:schemeClr val="bg1"/>
              </a:buClr>
              <a:buFont typeface="Arial"/>
              <a:buNone/>
              <a:defRPr sz="1800" kern="1200">
                <a:solidFill>
                  <a:schemeClr val="bg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100000"/>
              </a:lnSpc>
              <a:spcBef>
                <a:spcPts val="600"/>
              </a:spcBef>
              <a:spcAft>
                <a:spcPts val="200"/>
              </a:spcAft>
              <a:buClr>
                <a:schemeClr val="bg1"/>
              </a:buClr>
              <a:buFont typeface="Arial"/>
              <a:buChar char="•"/>
              <a:defRPr sz="1800" kern="1200">
                <a:solidFill>
                  <a:schemeClr val="bg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100000"/>
              </a:lnSpc>
              <a:spcBef>
                <a:spcPts val="600"/>
              </a:spcBef>
              <a:spcAft>
                <a:spcPts val="200"/>
              </a:spcAft>
              <a:buClr>
                <a:schemeClr val="bg1"/>
              </a:buClr>
              <a:buFont typeface="Arial"/>
              <a:buChar char="–"/>
              <a:defRPr sz="1800" kern="1200">
                <a:solidFill>
                  <a:schemeClr val="bg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100000"/>
              </a:lnSpc>
              <a:spcBef>
                <a:spcPts val="600"/>
              </a:spcBef>
              <a:spcAft>
                <a:spcPts val="200"/>
              </a:spcAft>
              <a:buClr>
                <a:schemeClr val="bg1"/>
              </a:buClr>
              <a:buFont typeface="Arial" panose="020B0604020202020204" pitchFamily="34" charset="0"/>
              <a:buChar char="•"/>
              <a:defRPr sz="1800" kern="1200">
                <a:solidFill>
                  <a:schemeClr val="bg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defTabSz="456880">
              <a:buClr>
                <a:srgbClr val="FFFFFF"/>
              </a:buClr>
              <a:defRPr/>
            </a:pPr>
            <a:r>
              <a:rPr lang="en-US" sz="1200" b="0">
                <a:solidFill>
                  <a:srgbClr val="FFFFFF"/>
                </a:solidFill>
              </a:rPr>
              <a:t>Discovery and Service Mapping Patterns Store app (February 2023)</a:t>
            </a:r>
          </a:p>
        </p:txBody>
      </p:sp>
      <p:pic>
        <p:nvPicPr>
          <p:cNvPr id="12" name="Picture 11">
            <a:extLst>
              <a:ext uri="{FF2B5EF4-FFF2-40B4-BE49-F238E27FC236}">
                <a16:creationId xmlns:a16="http://schemas.microsoft.com/office/drawing/2014/main" id="{3BB9B27B-BC42-81F1-4A7F-1F14B4DC1A59}"/>
              </a:ext>
            </a:extLst>
          </p:cNvPr>
          <p:cNvPicPr>
            <a:picLocks noChangeAspect="1"/>
          </p:cNvPicPr>
          <p:nvPr/>
        </p:nvPicPr>
        <p:blipFill>
          <a:blip r:embed="rId6"/>
          <a:srcRect/>
          <a:stretch/>
        </p:blipFill>
        <p:spPr>
          <a:xfrm>
            <a:off x="453299" y="2031131"/>
            <a:ext cx="6698716" cy="2702083"/>
          </a:xfrm>
          <a:prstGeom prst="rect">
            <a:avLst/>
          </a:prstGeom>
        </p:spPr>
      </p:pic>
    </p:spTree>
    <p:custDataLst>
      <p:tags r:id="rId1"/>
    </p:custDataLst>
    <p:extLst>
      <p:ext uri="{BB962C8B-B14F-4D97-AF65-F5344CB8AC3E}">
        <p14:creationId xmlns:p14="http://schemas.microsoft.com/office/powerpoint/2010/main" val="39698707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Software discovery inside containers</a:t>
            </a:r>
            <a:r>
              <a:rPr lang="en-US">
                <a:solidFill>
                  <a:srgbClr val="FFFFFF"/>
                </a:solidFill>
              </a:rPr>
              <a:t>| </a:t>
            </a:r>
            <a:r>
              <a:rPr lang="en-US">
                <a:solidFill>
                  <a:schemeClr val="accent1"/>
                </a:solidFill>
              </a:rPr>
              <a:t>Fact Sheet</a:t>
            </a:r>
          </a:p>
        </p:txBody>
      </p:sp>
      <p:sp>
        <p:nvSpPr>
          <p:cNvPr id="15" name="Text Placeholder 14"/>
          <p:cNvSpPr>
            <a:spLocks noGrp="1"/>
          </p:cNvSpPr>
          <p:nvPr>
            <p:ph type="body" sz="quarter" idx="14"/>
          </p:nvPr>
        </p:nvSpPr>
        <p:spPr>
          <a:xfrm>
            <a:off x="475489" y="1353723"/>
            <a:ext cx="3292475" cy="433387"/>
          </a:xfrm>
        </p:spPr>
        <p:txBody>
          <a:bodyPr/>
          <a:lstStyle/>
          <a:p>
            <a:r>
              <a:rPr lang="en-US">
                <a:solidFill>
                  <a:srgbClr val="FFFFFF"/>
                </a:solidFill>
              </a:rPr>
              <a:t>Why we added it</a:t>
            </a:r>
          </a:p>
        </p:txBody>
      </p:sp>
      <p:sp>
        <p:nvSpPr>
          <p:cNvPr id="16" name="Text Placeholder 15"/>
          <p:cNvSpPr>
            <a:spLocks noGrp="1"/>
          </p:cNvSpPr>
          <p:nvPr>
            <p:ph type="body" sz="quarter" idx="15"/>
          </p:nvPr>
        </p:nvSpPr>
        <p:spPr>
          <a:xfrm>
            <a:off x="545242" y="2775161"/>
            <a:ext cx="3292475" cy="433274"/>
          </a:xfrm>
        </p:spPr>
        <p:txBody>
          <a:bodyPr/>
          <a:lstStyle/>
          <a:p>
            <a:r>
              <a:rPr lang="en-US">
                <a:solidFill>
                  <a:srgbClr val="FFFFFF"/>
                </a:solidFill>
              </a:rPr>
              <a:t>Who should be interested</a:t>
            </a:r>
          </a:p>
        </p:txBody>
      </p:sp>
      <p:sp>
        <p:nvSpPr>
          <p:cNvPr id="17" name="Text Placeholder 16"/>
          <p:cNvSpPr>
            <a:spLocks noGrp="1"/>
          </p:cNvSpPr>
          <p:nvPr>
            <p:ph type="body" sz="quarter" idx="16"/>
          </p:nvPr>
        </p:nvSpPr>
        <p:spPr>
          <a:xfrm>
            <a:off x="4817503" y="1338875"/>
            <a:ext cx="3125696" cy="433274"/>
          </a:xfrm>
        </p:spPr>
        <p:txBody>
          <a:bodyPr/>
          <a:lstStyle/>
          <a:p>
            <a:r>
              <a:rPr lang="en-US">
                <a:solidFill>
                  <a:srgbClr val="FFFFFF"/>
                </a:solidFill>
              </a:rPr>
              <a:t>How you activate it</a:t>
            </a:r>
          </a:p>
        </p:txBody>
      </p:sp>
      <p:sp>
        <p:nvSpPr>
          <p:cNvPr id="18" name="Text Placeholder 16">
            <a:extLst>
              <a:ext uri="{FF2B5EF4-FFF2-40B4-BE49-F238E27FC236}">
                <a16:creationId xmlns:a16="http://schemas.microsoft.com/office/drawing/2014/main" id="{AD3D61E4-D37E-0745-A9CF-09780F0107D2}"/>
              </a:ext>
            </a:extLst>
          </p:cNvPr>
          <p:cNvSpPr txBox="1">
            <a:spLocks/>
          </p:cNvSpPr>
          <p:nvPr/>
        </p:nvSpPr>
        <p:spPr bwMode="gray">
          <a:xfrm>
            <a:off x="8992738" y="1338874"/>
            <a:ext cx="3125696" cy="433274"/>
          </a:xfrm>
          <a:prstGeom prst="rect">
            <a:avLst/>
          </a:prstGeom>
        </p:spPr>
        <p:txBody>
          <a:bodyPr vert="horz" lIns="91416" tIns="45708" rIns="91416" bIns="45708" rtlCol="0" anchor="b" anchorCtr="0">
            <a:noAutofit/>
          </a:bodyPr>
          <a:lstStyle>
            <a:lvl1pPr marL="0" indent="0" algn="l" defTabSz="457017" rtl="0" eaLnBrk="1" latinLnBrk="0" hangingPunct="1">
              <a:lnSpc>
                <a:spcPct val="90000"/>
              </a:lnSpc>
              <a:spcBef>
                <a:spcPts val="1200"/>
              </a:spcBef>
              <a:buClr>
                <a:schemeClr val="tx1"/>
              </a:buClr>
              <a:buFont typeface="Arial"/>
              <a:buNone/>
              <a:defRPr sz="2000" b="1" kern="1200">
                <a:solidFill>
                  <a:schemeClr val="tx1"/>
                </a:solidFill>
                <a:latin typeface="+mj-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defTabSz="456880">
              <a:buClr>
                <a:srgbClr val="293E40"/>
              </a:buClr>
            </a:pPr>
            <a:r>
              <a:rPr lang="en-US" sz="1950">
                <a:solidFill>
                  <a:srgbClr val="FFFFFF"/>
                </a:solidFill>
                <a:latin typeface="Century Gothic" panose="020F0302020204030204"/>
              </a:rPr>
              <a:t>Licensing Implications</a:t>
            </a:r>
          </a:p>
        </p:txBody>
      </p:sp>
      <p:sp>
        <p:nvSpPr>
          <p:cNvPr id="19" name="Text Placeholder 16">
            <a:extLst>
              <a:ext uri="{FF2B5EF4-FFF2-40B4-BE49-F238E27FC236}">
                <a16:creationId xmlns:a16="http://schemas.microsoft.com/office/drawing/2014/main" id="{B93F838D-12C5-D24D-B9E9-FC605F8BDF7D}"/>
              </a:ext>
            </a:extLst>
          </p:cNvPr>
          <p:cNvSpPr txBox="1">
            <a:spLocks/>
          </p:cNvSpPr>
          <p:nvPr/>
        </p:nvSpPr>
        <p:spPr bwMode="gray">
          <a:xfrm>
            <a:off x="4887893" y="2491383"/>
            <a:ext cx="3125696" cy="433274"/>
          </a:xfrm>
          <a:prstGeom prst="rect">
            <a:avLst/>
          </a:prstGeom>
        </p:spPr>
        <p:txBody>
          <a:bodyPr vert="horz" lIns="91416" tIns="45708" rIns="91416" bIns="45708" rtlCol="0" anchor="b" anchorCtr="0">
            <a:noAutofit/>
          </a:bodyPr>
          <a:lstStyle>
            <a:lvl1pPr marL="0" indent="0" algn="l" defTabSz="457017" rtl="0" eaLnBrk="1" latinLnBrk="0" hangingPunct="1">
              <a:lnSpc>
                <a:spcPct val="90000"/>
              </a:lnSpc>
              <a:spcBef>
                <a:spcPts val="1200"/>
              </a:spcBef>
              <a:buClr>
                <a:schemeClr val="tx1"/>
              </a:buClr>
              <a:buFont typeface="Arial"/>
              <a:buNone/>
              <a:defRPr sz="2000" b="1" kern="1200">
                <a:solidFill>
                  <a:schemeClr val="tx1"/>
                </a:solidFill>
                <a:latin typeface="+mj-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defTabSz="456880">
              <a:buClr>
                <a:srgbClr val="293E40"/>
              </a:buClr>
            </a:pPr>
            <a:r>
              <a:rPr lang="en-US" sz="1999">
                <a:solidFill>
                  <a:srgbClr val="FFFFFF"/>
                </a:solidFill>
                <a:latin typeface="Century Gothic" panose="020F0302020204030204"/>
              </a:rPr>
              <a:t>Technical</a:t>
            </a:r>
          </a:p>
        </p:txBody>
      </p:sp>
      <p:sp>
        <p:nvSpPr>
          <p:cNvPr id="21" name="Text Placeholder 16">
            <a:extLst>
              <a:ext uri="{FF2B5EF4-FFF2-40B4-BE49-F238E27FC236}">
                <a16:creationId xmlns:a16="http://schemas.microsoft.com/office/drawing/2014/main" id="{04F95BA7-06B3-574F-A78A-0F280E179C68}"/>
              </a:ext>
            </a:extLst>
          </p:cNvPr>
          <p:cNvSpPr txBox="1">
            <a:spLocks/>
          </p:cNvSpPr>
          <p:nvPr/>
        </p:nvSpPr>
        <p:spPr bwMode="gray">
          <a:xfrm>
            <a:off x="9063128" y="2775161"/>
            <a:ext cx="3125696" cy="433274"/>
          </a:xfrm>
          <a:prstGeom prst="rect">
            <a:avLst/>
          </a:prstGeom>
        </p:spPr>
        <p:txBody>
          <a:bodyPr vert="horz" lIns="91416" tIns="45708" rIns="91416" bIns="45708" rtlCol="0" anchor="b" anchorCtr="0">
            <a:noAutofit/>
          </a:bodyPr>
          <a:lstStyle>
            <a:lvl1pPr marL="0" indent="0" algn="l" defTabSz="457017" rtl="0" eaLnBrk="1" latinLnBrk="0" hangingPunct="1">
              <a:lnSpc>
                <a:spcPct val="90000"/>
              </a:lnSpc>
              <a:spcBef>
                <a:spcPts val="1200"/>
              </a:spcBef>
              <a:buClr>
                <a:schemeClr val="tx1"/>
              </a:buClr>
              <a:buFont typeface="Arial"/>
              <a:buNone/>
              <a:defRPr sz="2000" b="1" kern="1200">
                <a:solidFill>
                  <a:schemeClr val="tx1"/>
                </a:solidFill>
                <a:latin typeface="+mj-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defTabSz="456880">
              <a:buClr>
                <a:srgbClr val="293E40"/>
              </a:buClr>
            </a:pPr>
            <a:r>
              <a:rPr lang="en-US" sz="1999">
                <a:solidFill>
                  <a:srgbClr val="FFFFFF"/>
                </a:solidFill>
                <a:latin typeface="Century Gothic" panose="020F0302020204030204"/>
              </a:rPr>
              <a:t>Before / After</a:t>
            </a:r>
          </a:p>
        </p:txBody>
      </p:sp>
      <p:sp>
        <p:nvSpPr>
          <p:cNvPr id="24" name="Content Placeholder 13">
            <a:extLst>
              <a:ext uri="{FF2B5EF4-FFF2-40B4-BE49-F238E27FC236}">
                <a16:creationId xmlns:a16="http://schemas.microsoft.com/office/drawing/2014/main" id="{064BBD6D-24B3-234E-A3A3-C89313EFCC22}"/>
              </a:ext>
            </a:extLst>
          </p:cNvPr>
          <p:cNvSpPr txBox="1">
            <a:spLocks/>
          </p:cNvSpPr>
          <p:nvPr/>
        </p:nvSpPr>
        <p:spPr bwMode="gray">
          <a:xfrm>
            <a:off x="9063129" y="2242464"/>
            <a:ext cx="3125696" cy="1273717"/>
          </a:xfrm>
          <a:prstGeom prst="rect">
            <a:avLst/>
          </a:prstGeom>
        </p:spPr>
        <p:txBody>
          <a:bodyPr vert="horz" lIns="91416" tIns="45708" rIns="91416" bIns="45708" rtlCol="0">
            <a:noAutofit/>
          </a:bodyPr>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8440" indent="-228440" defTabSz="456880">
              <a:buClr>
                <a:srgbClr val="293E40"/>
              </a:buClr>
            </a:pPr>
            <a:endParaRPr lang="en-US" sz="1400">
              <a:solidFill>
                <a:srgbClr val="FFFFFF"/>
              </a:solidFill>
              <a:latin typeface="Century Gothic" panose="020F0302020204030204"/>
            </a:endParaRPr>
          </a:p>
        </p:txBody>
      </p:sp>
      <p:sp>
        <p:nvSpPr>
          <p:cNvPr id="3" name="TextBox 2">
            <a:extLst>
              <a:ext uri="{FF2B5EF4-FFF2-40B4-BE49-F238E27FC236}">
                <a16:creationId xmlns:a16="http://schemas.microsoft.com/office/drawing/2014/main" id="{64AD5CC2-2B59-D54C-6BF9-DFE8366E4D97}"/>
              </a:ext>
            </a:extLst>
          </p:cNvPr>
          <p:cNvSpPr txBox="1"/>
          <p:nvPr/>
        </p:nvSpPr>
        <p:spPr>
          <a:xfrm>
            <a:off x="213432" y="1775573"/>
            <a:ext cx="3132196" cy="830997"/>
          </a:xfrm>
          <a:prstGeom prst="rect">
            <a:avLst/>
          </a:prstGeom>
          <a:noFill/>
        </p:spPr>
        <p:txBody>
          <a:bodyPr wrap="square" lIns="91440" tIns="45720" rIns="91440" bIns="45720" rtlCol="0" anchor="t">
            <a:spAutoFit/>
          </a:bodyPr>
          <a:lstStyle/>
          <a:p>
            <a:pPr marL="171450" indent="-171450">
              <a:buFont typeface="Wingdings" pitchFamily="2" charset="2"/>
              <a:buChar char="§"/>
            </a:pPr>
            <a:r>
              <a:rPr lang="en-US" sz="1200">
                <a:solidFill>
                  <a:schemeClr val="bg1"/>
                </a:solidFill>
              </a:rPr>
              <a:t>Gain visibility of installed software inside containers for Security and Software license compliance use cases.</a:t>
            </a:r>
          </a:p>
        </p:txBody>
      </p:sp>
      <p:sp>
        <p:nvSpPr>
          <p:cNvPr id="13" name="TextBox 12">
            <a:extLst>
              <a:ext uri="{FF2B5EF4-FFF2-40B4-BE49-F238E27FC236}">
                <a16:creationId xmlns:a16="http://schemas.microsoft.com/office/drawing/2014/main" id="{04F44817-44B2-82CB-0A69-413DCE4481C4}"/>
              </a:ext>
            </a:extLst>
          </p:cNvPr>
          <p:cNvSpPr txBox="1"/>
          <p:nvPr/>
        </p:nvSpPr>
        <p:spPr>
          <a:xfrm>
            <a:off x="4119685" y="1775573"/>
            <a:ext cx="3325456" cy="1015663"/>
          </a:xfrm>
          <a:prstGeom prst="rect">
            <a:avLst/>
          </a:prstGeom>
          <a:noFill/>
        </p:spPr>
        <p:txBody>
          <a:bodyPr wrap="square" lIns="91440" tIns="45720" rIns="91440" bIns="45720" rtlCol="0" anchor="t">
            <a:spAutoFit/>
          </a:bodyPr>
          <a:lstStyle/>
          <a:p>
            <a:pPr marL="171450" indent="-171450">
              <a:buFont typeface="Wingdings" pitchFamily="2" charset="2"/>
              <a:buChar char="§"/>
            </a:pPr>
            <a:r>
              <a:rPr lang="en-US" sz="1200">
                <a:solidFill>
                  <a:schemeClr val="bg1"/>
                </a:solidFill>
              </a:rPr>
              <a:t>Go to Applications &gt; All, search for “Discovery and Service Mapping Patterns”. Install version 1.0.98 or higher.</a:t>
            </a:r>
          </a:p>
          <a:p>
            <a:pPr marL="171450" indent="-171450">
              <a:buFont typeface="Wingdings" pitchFamily="2" charset="2"/>
              <a:buChar char="§"/>
            </a:pPr>
            <a:endParaRPr lang="en-US" sz="1200">
              <a:solidFill>
                <a:schemeClr val="bg1"/>
              </a:solidFill>
            </a:endParaRPr>
          </a:p>
          <a:p>
            <a:pPr marL="171450" indent="-171450">
              <a:buFont typeface="Wingdings" pitchFamily="2" charset="2"/>
              <a:buChar char="§"/>
            </a:pPr>
            <a:endParaRPr lang="en-US" sz="1200">
              <a:solidFill>
                <a:schemeClr val="bg1"/>
              </a:solidFill>
            </a:endParaRPr>
          </a:p>
        </p:txBody>
      </p:sp>
      <p:sp>
        <p:nvSpPr>
          <p:cNvPr id="14" name="TextBox 13">
            <a:extLst>
              <a:ext uri="{FF2B5EF4-FFF2-40B4-BE49-F238E27FC236}">
                <a16:creationId xmlns:a16="http://schemas.microsoft.com/office/drawing/2014/main" id="{E852459E-0F56-ADD7-C16A-9A382670728D}"/>
              </a:ext>
            </a:extLst>
          </p:cNvPr>
          <p:cNvSpPr txBox="1"/>
          <p:nvPr/>
        </p:nvSpPr>
        <p:spPr>
          <a:xfrm>
            <a:off x="8646767" y="1775573"/>
            <a:ext cx="3325456" cy="461665"/>
          </a:xfrm>
          <a:prstGeom prst="rect">
            <a:avLst/>
          </a:prstGeom>
          <a:noFill/>
        </p:spPr>
        <p:txBody>
          <a:bodyPr wrap="square" lIns="91440" tIns="45720" rIns="91440" bIns="45720" rtlCol="0" anchor="t">
            <a:spAutoFit/>
          </a:bodyPr>
          <a:lstStyle/>
          <a:p>
            <a:pPr marL="171450" indent="-171450">
              <a:buFont typeface="Wingdings" pitchFamily="2" charset="2"/>
              <a:buChar char="§"/>
            </a:pPr>
            <a:r>
              <a:rPr lang="en-US" sz="1200">
                <a:solidFill>
                  <a:schemeClr val="bg1"/>
                </a:solidFill>
              </a:rPr>
              <a:t>Included with Discovery regardless of licensing model.</a:t>
            </a:r>
            <a:endParaRPr lang="en-US" sz="1200" i="1">
              <a:solidFill>
                <a:schemeClr val="bg1"/>
              </a:solidFill>
            </a:endParaRPr>
          </a:p>
        </p:txBody>
      </p:sp>
      <p:sp>
        <p:nvSpPr>
          <p:cNvPr id="23" name="TextBox 22">
            <a:extLst>
              <a:ext uri="{FF2B5EF4-FFF2-40B4-BE49-F238E27FC236}">
                <a16:creationId xmlns:a16="http://schemas.microsoft.com/office/drawing/2014/main" id="{A581CE8F-ABCF-E1BF-F09E-6ABEE5FD523C}"/>
              </a:ext>
            </a:extLst>
          </p:cNvPr>
          <p:cNvSpPr txBox="1"/>
          <p:nvPr/>
        </p:nvSpPr>
        <p:spPr>
          <a:xfrm>
            <a:off x="213432" y="3228690"/>
            <a:ext cx="3325456" cy="1200329"/>
          </a:xfrm>
          <a:prstGeom prst="rect">
            <a:avLst/>
          </a:prstGeom>
          <a:noFill/>
        </p:spPr>
        <p:txBody>
          <a:bodyPr wrap="square" lIns="91440" tIns="45720" rIns="91440" bIns="45720" rtlCol="0" anchor="t">
            <a:spAutoFit/>
          </a:bodyPr>
          <a:lstStyle/>
          <a:p>
            <a:pPr marL="171450" indent="-171450">
              <a:buFont typeface="Wingdings" pitchFamily="2" charset="2"/>
              <a:buChar char="§"/>
            </a:pPr>
            <a:r>
              <a:rPr lang="en-US" sz="1200">
                <a:solidFill>
                  <a:schemeClr val="bg1"/>
                </a:solidFill>
              </a:rPr>
              <a:t>Security teams</a:t>
            </a:r>
          </a:p>
          <a:p>
            <a:pPr marL="171450" indent="-171450">
              <a:buFont typeface="Wingdings" pitchFamily="2" charset="2"/>
              <a:buChar char="§"/>
            </a:pPr>
            <a:r>
              <a:rPr lang="en-US" sz="1200">
                <a:solidFill>
                  <a:schemeClr val="bg1"/>
                </a:solidFill>
              </a:rPr>
              <a:t>Software Asset Management teams</a:t>
            </a:r>
          </a:p>
          <a:p>
            <a:pPr marL="171450" indent="-171450">
              <a:buFont typeface="Wingdings" pitchFamily="2" charset="2"/>
              <a:buChar char="§"/>
            </a:pPr>
            <a:r>
              <a:rPr lang="en-US" sz="1200">
                <a:solidFill>
                  <a:schemeClr val="bg1"/>
                </a:solidFill>
              </a:rPr>
              <a:t>Discovery admins</a:t>
            </a:r>
          </a:p>
          <a:p>
            <a:pPr marL="171450" indent="-171450">
              <a:buFont typeface="Wingdings" pitchFamily="2" charset="2"/>
              <a:buChar char="§"/>
            </a:pPr>
            <a:r>
              <a:rPr lang="en-US" sz="1200">
                <a:solidFill>
                  <a:schemeClr val="bg1"/>
                </a:solidFill>
              </a:rPr>
              <a:t>CMDB Admins</a:t>
            </a:r>
          </a:p>
          <a:p>
            <a:pPr marL="171450" indent="-171450">
              <a:buFont typeface="Wingdings" pitchFamily="2" charset="2"/>
              <a:buChar char="§"/>
            </a:pPr>
            <a:r>
              <a:rPr lang="en-US" sz="1200">
                <a:solidFill>
                  <a:schemeClr val="bg1"/>
                </a:solidFill>
              </a:rPr>
              <a:t>Cloud-native app owners</a:t>
            </a:r>
          </a:p>
          <a:p>
            <a:pPr marL="171450" indent="-171450">
              <a:buFont typeface="Wingdings" pitchFamily="2" charset="2"/>
              <a:buChar char="§"/>
            </a:pPr>
            <a:endParaRPr lang="en-US" sz="1200">
              <a:solidFill>
                <a:schemeClr val="bg1"/>
              </a:solidFill>
            </a:endParaRPr>
          </a:p>
        </p:txBody>
      </p:sp>
      <p:sp>
        <p:nvSpPr>
          <p:cNvPr id="25" name="TextBox 24">
            <a:extLst>
              <a:ext uri="{FF2B5EF4-FFF2-40B4-BE49-F238E27FC236}">
                <a16:creationId xmlns:a16="http://schemas.microsoft.com/office/drawing/2014/main" id="{2ADED5BD-B490-D832-E5DC-444B2E3CBD4C}"/>
              </a:ext>
            </a:extLst>
          </p:cNvPr>
          <p:cNvSpPr txBox="1"/>
          <p:nvPr/>
        </p:nvSpPr>
        <p:spPr>
          <a:xfrm>
            <a:off x="4119685" y="2910187"/>
            <a:ext cx="3325456" cy="3477875"/>
          </a:xfrm>
          <a:prstGeom prst="rect">
            <a:avLst/>
          </a:prstGeom>
          <a:noFill/>
        </p:spPr>
        <p:txBody>
          <a:bodyPr wrap="square" lIns="91440" tIns="45720" rIns="91440" bIns="45720" rtlCol="0" anchor="t">
            <a:spAutoFit/>
          </a:bodyPr>
          <a:lstStyle/>
          <a:p>
            <a:r>
              <a:rPr lang="en-US" sz="1100">
                <a:solidFill>
                  <a:schemeClr val="bg1"/>
                </a:solidFill>
              </a:rPr>
              <a:t>Prerequisites:</a:t>
            </a:r>
          </a:p>
          <a:p>
            <a:pPr marL="171450" indent="-171450">
              <a:buFont typeface="Wingdings" pitchFamily="2" charset="2"/>
              <a:buChar char="§"/>
            </a:pPr>
            <a:r>
              <a:rPr lang="en-US" sz="1100" u="sng">
                <a:solidFill>
                  <a:schemeClr val="bg1"/>
                </a:solidFill>
              </a:rPr>
              <a:t>Utah release is required.</a:t>
            </a:r>
          </a:p>
          <a:p>
            <a:pPr marL="171450" indent="-171450">
              <a:buFont typeface="Wingdings" pitchFamily="2" charset="2"/>
              <a:buChar char="§"/>
            </a:pPr>
            <a:r>
              <a:rPr lang="en-US" sz="1100">
                <a:solidFill>
                  <a:schemeClr val="bg1"/>
                </a:solidFill>
              </a:rPr>
              <a:t>A Linux MID Server is required.</a:t>
            </a:r>
          </a:p>
          <a:p>
            <a:pPr marL="628490" lvl="1" indent="-171450">
              <a:buFont typeface="Wingdings" pitchFamily="2" charset="2"/>
              <a:buChar char="§"/>
            </a:pPr>
            <a:r>
              <a:rPr lang="en-US" sz="1100">
                <a:solidFill>
                  <a:schemeClr val="bg1"/>
                </a:solidFill>
              </a:rPr>
              <a:t>Must be large size to be able to process container image scans (8 GB RAM and higher)</a:t>
            </a:r>
          </a:p>
          <a:p>
            <a:pPr marL="171450" indent="-171450">
              <a:buFont typeface="Wingdings" pitchFamily="2" charset="2"/>
              <a:buChar char="§"/>
            </a:pPr>
            <a:r>
              <a:rPr lang="en-US" sz="1100">
                <a:solidFill>
                  <a:schemeClr val="bg1"/>
                </a:solidFill>
              </a:rPr>
              <a:t>Aqua </a:t>
            </a:r>
            <a:r>
              <a:rPr lang="en-US" sz="1100" err="1">
                <a:solidFill>
                  <a:schemeClr val="bg1"/>
                </a:solidFill>
              </a:rPr>
              <a:t>Trivy</a:t>
            </a:r>
            <a:r>
              <a:rPr lang="en-US" sz="1100">
                <a:solidFill>
                  <a:schemeClr val="bg1"/>
                </a:solidFill>
              </a:rPr>
              <a:t> v0.35 or above.</a:t>
            </a:r>
          </a:p>
          <a:p>
            <a:pPr marL="171450" indent="-171450">
              <a:buFont typeface="Wingdings" pitchFamily="2" charset="2"/>
              <a:buChar char="§"/>
            </a:pPr>
            <a:r>
              <a:rPr lang="en-US" sz="1100">
                <a:solidFill>
                  <a:schemeClr val="bg1"/>
                </a:solidFill>
              </a:rPr>
              <a:t>Run Docker/Kubernetes discovery before Container Image Scan feature is enabled.</a:t>
            </a:r>
          </a:p>
          <a:p>
            <a:pPr marL="171450" indent="-171450">
              <a:buFont typeface="Wingdings" pitchFamily="2" charset="2"/>
              <a:buChar char="§"/>
            </a:pPr>
            <a:r>
              <a:rPr lang="en-US" sz="1100" err="1">
                <a:solidFill>
                  <a:schemeClr val="bg1"/>
                </a:solidFill>
              </a:rPr>
              <a:t>sn_itom_pattern.container_image_scan</a:t>
            </a:r>
            <a:r>
              <a:rPr lang="en-US" sz="1100">
                <a:solidFill>
                  <a:schemeClr val="bg1"/>
                </a:solidFill>
              </a:rPr>
              <a:t> property set to true to enable feature.</a:t>
            </a:r>
          </a:p>
          <a:p>
            <a:pPr marL="171450" indent="-171450">
              <a:buFont typeface="Wingdings" pitchFamily="2" charset="2"/>
              <a:buChar char="§"/>
            </a:pPr>
            <a:endParaRPr lang="en-US" sz="1100">
              <a:solidFill>
                <a:schemeClr val="bg1"/>
              </a:solidFill>
            </a:endParaRPr>
          </a:p>
          <a:p>
            <a:pPr marL="171450" indent="-171450">
              <a:buFont typeface="Wingdings" pitchFamily="2" charset="2"/>
              <a:buChar char="§"/>
            </a:pPr>
            <a:endParaRPr lang="en-US" sz="1100">
              <a:solidFill>
                <a:schemeClr val="bg1"/>
              </a:solidFill>
            </a:endParaRPr>
          </a:p>
          <a:p>
            <a:pPr marL="171450" indent="-171450">
              <a:buFont typeface="Wingdings" pitchFamily="2" charset="2"/>
              <a:buChar char="§"/>
            </a:pPr>
            <a:endParaRPr lang="en-US" sz="1100">
              <a:solidFill>
                <a:schemeClr val="bg1"/>
              </a:solidFill>
            </a:endParaRPr>
          </a:p>
          <a:p>
            <a:pPr marL="171450" indent="-171450">
              <a:buFont typeface="Wingdings" pitchFamily="2" charset="2"/>
              <a:buChar char="§"/>
            </a:pPr>
            <a:r>
              <a:rPr lang="en-US" sz="1100">
                <a:solidFill>
                  <a:schemeClr val="bg1"/>
                </a:solidFill>
              </a:rPr>
              <a:t>Initial release is February 2023.</a:t>
            </a:r>
          </a:p>
          <a:p>
            <a:pPr marL="171450" indent="-171450">
              <a:buFont typeface="Wingdings" pitchFamily="2" charset="2"/>
              <a:buChar char="§"/>
            </a:pPr>
            <a:r>
              <a:rPr lang="en-US" sz="1100">
                <a:solidFill>
                  <a:schemeClr val="bg1"/>
                </a:solidFill>
              </a:rPr>
              <a:t>An update will be released in March 2023 (features TBD)</a:t>
            </a:r>
          </a:p>
          <a:p>
            <a:pPr marL="171450" indent="-171450">
              <a:buFont typeface="Wingdings" pitchFamily="2" charset="2"/>
              <a:buChar char="§"/>
            </a:pPr>
            <a:r>
              <a:rPr lang="en-US" sz="1100">
                <a:solidFill>
                  <a:schemeClr val="bg1"/>
                </a:solidFill>
              </a:rPr>
              <a:t>We plan to include </a:t>
            </a:r>
            <a:r>
              <a:rPr lang="en-US" sz="1100" err="1">
                <a:solidFill>
                  <a:schemeClr val="bg1"/>
                </a:solidFill>
              </a:rPr>
              <a:t>Acqua</a:t>
            </a:r>
            <a:r>
              <a:rPr lang="en-US" sz="1100">
                <a:solidFill>
                  <a:schemeClr val="bg1"/>
                </a:solidFill>
              </a:rPr>
              <a:t> </a:t>
            </a:r>
            <a:r>
              <a:rPr lang="en-US" sz="1100" err="1">
                <a:solidFill>
                  <a:schemeClr val="bg1"/>
                </a:solidFill>
              </a:rPr>
              <a:t>Trivy</a:t>
            </a:r>
            <a:r>
              <a:rPr lang="en-US" sz="1100">
                <a:solidFill>
                  <a:schemeClr val="bg1"/>
                </a:solidFill>
              </a:rPr>
              <a:t> with ServiceNow going forward</a:t>
            </a:r>
          </a:p>
          <a:p>
            <a:pPr marL="171450" indent="-171450">
              <a:buFont typeface="Wingdings" pitchFamily="2" charset="2"/>
              <a:buChar char="§"/>
            </a:pPr>
            <a:endParaRPr lang="en-US" sz="1100">
              <a:solidFill>
                <a:schemeClr val="bg1"/>
              </a:solidFill>
            </a:endParaRPr>
          </a:p>
        </p:txBody>
      </p:sp>
      <p:sp>
        <p:nvSpPr>
          <p:cNvPr id="26" name="TextBox 25">
            <a:extLst>
              <a:ext uri="{FF2B5EF4-FFF2-40B4-BE49-F238E27FC236}">
                <a16:creationId xmlns:a16="http://schemas.microsoft.com/office/drawing/2014/main" id="{CEC0B5DF-0D02-E434-788F-426B0BEF771A}"/>
              </a:ext>
            </a:extLst>
          </p:cNvPr>
          <p:cNvSpPr txBox="1"/>
          <p:nvPr/>
        </p:nvSpPr>
        <p:spPr>
          <a:xfrm>
            <a:off x="8641017" y="3228690"/>
            <a:ext cx="3325456" cy="3231654"/>
          </a:xfrm>
          <a:prstGeom prst="rect">
            <a:avLst/>
          </a:prstGeom>
          <a:noFill/>
        </p:spPr>
        <p:txBody>
          <a:bodyPr wrap="square" lIns="91440" tIns="45720" rIns="91440" bIns="45720" rtlCol="0" anchor="t">
            <a:spAutoFit/>
          </a:bodyPr>
          <a:lstStyle/>
          <a:p>
            <a:pPr marL="171450" indent="-171450">
              <a:buFont typeface="Wingdings" pitchFamily="2" charset="2"/>
              <a:buChar char="§"/>
            </a:pPr>
            <a:r>
              <a:rPr lang="en-US" sz="1200">
                <a:solidFill>
                  <a:schemeClr val="bg1"/>
                </a:solidFill>
              </a:rPr>
              <a:t>Before</a:t>
            </a:r>
          </a:p>
          <a:p>
            <a:pPr marL="628490" lvl="1" indent="-171450">
              <a:buFont typeface="Wingdings" pitchFamily="2" charset="2"/>
              <a:buChar char="§"/>
            </a:pPr>
            <a:r>
              <a:rPr lang="en-US" sz="1200">
                <a:solidFill>
                  <a:schemeClr val="bg1"/>
                </a:solidFill>
              </a:rPr>
              <a:t>Lack of visibility of installed software inside containers.</a:t>
            </a:r>
          </a:p>
          <a:p>
            <a:pPr marL="628490" lvl="1" indent="-171450">
              <a:buFont typeface="Wingdings" pitchFamily="2" charset="2"/>
              <a:buChar char="§"/>
            </a:pPr>
            <a:r>
              <a:rPr lang="en-US" sz="1200">
                <a:solidFill>
                  <a:schemeClr val="bg1"/>
                </a:solidFill>
              </a:rPr>
              <a:t>Issues with understanding software license compliance, container security posture, and impact on business processes.</a:t>
            </a:r>
          </a:p>
          <a:p>
            <a:pPr marL="628490" lvl="1" indent="-171450">
              <a:buFont typeface="Wingdings" pitchFamily="2" charset="2"/>
              <a:buChar char="§"/>
            </a:pPr>
            <a:endParaRPr lang="en-US" sz="1200">
              <a:solidFill>
                <a:schemeClr val="bg1"/>
              </a:solidFill>
            </a:endParaRPr>
          </a:p>
          <a:p>
            <a:pPr marL="171450" indent="-171450">
              <a:buFont typeface="Wingdings" pitchFamily="2" charset="2"/>
              <a:buChar char="§"/>
            </a:pPr>
            <a:r>
              <a:rPr lang="en-US" sz="1200">
                <a:solidFill>
                  <a:schemeClr val="bg1"/>
                </a:solidFill>
              </a:rPr>
              <a:t>After</a:t>
            </a:r>
          </a:p>
          <a:p>
            <a:pPr marL="628490" lvl="1" indent="-171450">
              <a:buFont typeface="Wingdings" pitchFamily="2" charset="2"/>
              <a:buChar char="§"/>
            </a:pPr>
            <a:r>
              <a:rPr lang="en-US" sz="1200">
                <a:solidFill>
                  <a:schemeClr val="bg1"/>
                </a:solidFill>
              </a:rPr>
              <a:t>Installed software visibility for containers.</a:t>
            </a:r>
          </a:p>
          <a:p>
            <a:pPr marL="628490" lvl="1" indent="-171450">
              <a:buFont typeface="Wingdings" pitchFamily="2" charset="2"/>
              <a:buChar char="§"/>
            </a:pPr>
            <a:r>
              <a:rPr lang="en-US" sz="1200">
                <a:solidFill>
                  <a:schemeClr val="bg1"/>
                </a:solidFill>
              </a:rPr>
              <a:t>Improved security posture and license compliance, with a clearer view on how containers impact business processes.</a:t>
            </a:r>
          </a:p>
          <a:p>
            <a:pPr marL="628490" lvl="1" indent="-171450">
              <a:buFont typeface="Wingdings" pitchFamily="2" charset="2"/>
              <a:buChar char="§"/>
            </a:pPr>
            <a:endParaRPr lang="en-US" sz="1200">
              <a:solidFill>
                <a:schemeClr val="bg1"/>
              </a:solidFill>
            </a:endParaRPr>
          </a:p>
          <a:p>
            <a:pPr marL="628490" lvl="1" indent="-171450">
              <a:buFont typeface="Wingdings" pitchFamily="2" charset="2"/>
              <a:buChar char="§"/>
            </a:pPr>
            <a:endParaRPr lang="en-US" sz="1200">
              <a:solidFill>
                <a:schemeClr val="bg1"/>
              </a:solidFill>
            </a:endParaRPr>
          </a:p>
        </p:txBody>
      </p:sp>
    </p:spTree>
    <p:extLst>
      <p:ext uri="{BB962C8B-B14F-4D97-AF65-F5344CB8AC3E}">
        <p14:creationId xmlns:p14="http://schemas.microsoft.com/office/powerpoint/2010/main" val="1270741267"/>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C9BCF16-4B4A-936D-D317-EA2E7A35606F}"/>
              </a:ext>
            </a:extLst>
          </p:cNvPr>
          <p:cNvPicPr>
            <a:picLocks noChangeAspect="1"/>
          </p:cNvPicPr>
          <p:nvPr/>
        </p:nvPicPr>
        <p:blipFill rotWithShape="1">
          <a:blip r:embed="rId3"/>
          <a:srcRect r="12635"/>
          <a:stretch/>
        </p:blipFill>
        <p:spPr>
          <a:xfrm>
            <a:off x="1690667" y="1594513"/>
            <a:ext cx="9883380" cy="4068525"/>
          </a:xfrm>
          <a:prstGeom prst="rect">
            <a:avLst/>
          </a:prstGeom>
        </p:spPr>
      </p:pic>
      <p:sp>
        <p:nvSpPr>
          <p:cNvPr id="4" name="Title 3">
            <a:extLst>
              <a:ext uri="{FF2B5EF4-FFF2-40B4-BE49-F238E27FC236}">
                <a16:creationId xmlns:a16="http://schemas.microsoft.com/office/drawing/2014/main" id="{20358C4B-C26A-3370-1BCC-3C97E839CDE9}"/>
              </a:ext>
            </a:extLst>
          </p:cNvPr>
          <p:cNvSpPr>
            <a:spLocks noGrp="1"/>
          </p:cNvSpPr>
          <p:nvPr>
            <p:ph type="title"/>
          </p:nvPr>
        </p:nvSpPr>
        <p:spPr/>
        <p:txBody>
          <a:bodyPr/>
          <a:lstStyle/>
          <a:p>
            <a:r>
              <a:rPr lang="en-US"/>
              <a:t>Upload Aqua </a:t>
            </a:r>
            <a:r>
              <a:rPr lang="en-US" err="1"/>
              <a:t>Trivy</a:t>
            </a:r>
            <a:r>
              <a:rPr lang="en-US"/>
              <a:t> file</a:t>
            </a:r>
          </a:p>
        </p:txBody>
      </p:sp>
      <p:sp>
        <p:nvSpPr>
          <p:cNvPr id="9" name="Rounded Rectangular Callout 8">
            <a:extLst>
              <a:ext uri="{FF2B5EF4-FFF2-40B4-BE49-F238E27FC236}">
                <a16:creationId xmlns:a16="http://schemas.microsoft.com/office/drawing/2014/main" id="{635079E8-939D-EA63-5A54-00227EBBA4A2}"/>
              </a:ext>
            </a:extLst>
          </p:cNvPr>
          <p:cNvSpPr/>
          <p:nvPr/>
        </p:nvSpPr>
        <p:spPr>
          <a:xfrm>
            <a:off x="2928149" y="5845560"/>
            <a:ext cx="4810945" cy="455198"/>
          </a:xfrm>
          <a:prstGeom prst="wedgeRoundRectCallout">
            <a:avLst>
              <a:gd name="adj1" fmla="val -52053"/>
              <a:gd name="adj2" fmla="val -99543"/>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Before enabling the feature, download Aqua </a:t>
            </a:r>
            <a:r>
              <a:rPr lang="en-US" sz="1400" err="1">
                <a:solidFill>
                  <a:srgbClr val="F7F7F7"/>
                </a:solidFill>
              </a:rPr>
              <a:t>Trivy</a:t>
            </a:r>
            <a:r>
              <a:rPr lang="en-US" sz="1400">
                <a:solidFill>
                  <a:srgbClr val="F7F7F7"/>
                </a:solidFill>
              </a:rPr>
              <a:t> from this </a:t>
            </a:r>
            <a:r>
              <a:rPr lang="en-US" sz="1400">
                <a:solidFill>
                  <a:srgbClr val="F7F7F7"/>
                </a:solidFill>
                <a:hlinkClick r:id="rId4">
                  <a:extLst>
                    <a:ext uri="{A12FA001-AC4F-418D-AE19-62706E023703}">
                      <ahyp:hlinkClr xmlns:ahyp="http://schemas.microsoft.com/office/drawing/2018/hyperlinkcolor" val="tx"/>
                    </a:ext>
                  </a:extLst>
                </a:hlinkClick>
              </a:rPr>
              <a:t>link</a:t>
            </a:r>
            <a:r>
              <a:rPr lang="en-US" sz="1400">
                <a:solidFill>
                  <a:srgbClr val="F7F7F7"/>
                </a:solidFill>
              </a:rPr>
              <a:t> and upload the xml file</a:t>
            </a:r>
          </a:p>
        </p:txBody>
      </p:sp>
      <p:pic>
        <p:nvPicPr>
          <p:cNvPr id="3" name="Picture 2">
            <a:extLst>
              <a:ext uri="{FF2B5EF4-FFF2-40B4-BE49-F238E27FC236}">
                <a16:creationId xmlns:a16="http://schemas.microsoft.com/office/drawing/2014/main" id="{25334826-CAC1-C481-12E3-6D7E5DFE0C7E}"/>
              </a:ext>
            </a:extLst>
          </p:cNvPr>
          <p:cNvPicPr>
            <a:picLocks noChangeAspect="1"/>
          </p:cNvPicPr>
          <p:nvPr/>
        </p:nvPicPr>
        <p:blipFill>
          <a:blip r:embed="rId5"/>
          <a:stretch>
            <a:fillRect/>
          </a:stretch>
        </p:blipFill>
        <p:spPr>
          <a:xfrm>
            <a:off x="237886" y="1022610"/>
            <a:ext cx="1873250" cy="1930400"/>
          </a:xfrm>
          <a:prstGeom prst="rect">
            <a:avLst/>
          </a:prstGeom>
        </p:spPr>
      </p:pic>
    </p:spTree>
    <p:extLst>
      <p:ext uri="{BB962C8B-B14F-4D97-AF65-F5344CB8AC3E}">
        <p14:creationId xmlns:p14="http://schemas.microsoft.com/office/powerpoint/2010/main" val="18252274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BB7AF561-A5D1-442D-D461-97BA568F2013}"/>
              </a:ext>
            </a:extLst>
          </p:cNvPr>
          <p:cNvPicPr>
            <a:picLocks noChangeAspect="1"/>
          </p:cNvPicPr>
          <p:nvPr/>
        </p:nvPicPr>
        <p:blipFill>
          <a:blip r:embed="rId3"/>
          <a:stretch>
            <a:fillRect/>
          </a:stretch>
        </p:blipFill>
        <p:spPr>
          <a:xfrm>
            <a:off x="2525889" y="1159504"/>
            <a:ext cx="8978487" cy="2651760"/>
          </a:xfrm>
          <a:prstGeom prst="rect">
            <a:avLst/>
          </a:prstGeom>
        </p:spPr>
      </p:pic>
      <p:sp>
        <p:nvSpPr>
          <p:cNvPr id="4" name="Title 3">
            <a:extLst>
              <a:ext uri="{FF2B5EF4-FFF2-40B4-BE49-F238E27FC236}">
                <a16:creationId xmlns:a16="http://schemas.microsoft.com/office/drawing/2014/main" id="{20358C4B-C26A-3370-1BCC-3C97E839CDE9}"/>
              </a:ext>
            </a:extLst>
          </p:cNvPr>
          <p:cNvSpPr>
            <a:spLocks noGrp="1"/>
          </p:cNvSpPr>
          <p:nvPr>
            <p:ph type="title"/>
          </p:nvPr>
        </p:nvSpPr>
        <p:spPr/>
        <p:txBody>
          <a:bodyPr/>
          <a:lstStyle/>
          <a:p>
            <a:r>
              <a:rPr lang="en-US"/>
              <a:t>Configure MID Server(s)</a:t>
            </a:r>
          </a:p>
        </p:txBody>
      </p:sp>
      <p:sp>
        <p:nvSpPr>
          <p:cNvPr id="6" name="Rounded Rectangular Callout 5">
            <a:extLst>
              <a:ext uri="{FF2B5EF4-FFF2-40B4-BE49-F238E27FC236}">
                <a16:creationId xmlns:a16="http://schemas.microsoft.com/office/drawing/2014/main" id="{4BC6E5CC-DABD-27F7-C621-BA19B76AF904}"/>
              </a:ext>
            </a:extLst>
          </p:cNvPr>
          <p:cNvSpPr/>
          <p:nvPr/>
        </p:nvSpPr>
        <p:spPr>
          <a:xfrm>
            <a:off x="684450" y="1325645"/>
            <a:ext cx="1598364" cy="2732595"/>
          </a:xfrm>
          <a:prstGeom prst="wedgeRoundRectCallout">
            <a:avLst>
              <a:gd name="adj1" fmla="val 78678"/>
              <a:gd name="adj2" fmla="val 20716"/>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33350" indent="-133350">
              <a:lnSpc>
                <a:spcPct val="90000"/>
              </a:lnSpc>
              <a:spcBef>
                <a:spcPts val="600"/>
              </a:spcBef>
              <a:buFont typeface="Arial" panose="020B0604020202020204" pitchFamily="34" charset="0"/>
              <a:buChar char="•"/>
            </a:pPr>
            <a:r>
              <a:rPr lang="en-US" sz="1400">
                <a:solidFill>
                  <a:srgbClr val="F7F7F7"/>
                </a:solidFill>
              </a:rPr>
              <a:t>A Linux MID Server is Required.</a:t>
            </a:r>
          </a:p>
          <a:p>
            <a:pPr marL="133350" indent="-123825">
              <a:lnSpc>
                <a:spcPct val="90000"/>
              </a:lnSpc>
              <a:spcBef>
                <a:spcPts val="600"/>
              </a:spcBef>
              <a:buFont typeface="Arial" panose="020B0604020202020204" pitchFamily="34" charset="0"/>
              <a:buChar char="•"/>
            </a:pPr>
            <a:r>
              <a:rPr lang="en-US" sz="1400">
                <a:solidFill>
                  <a:srgbClr val="F7F7F7"/>
                </a:solidFill>
              </a:rPr>
              <a:t>For each MID, add the “Scan  Container Images” capability. Alternatively, the “All” capability also works</a:t>
            </a:r>
          </a:p>
        </p:txBody>
      </p:sp>
      <p:pic>
        <p:nvPicPr>
          <p:cNvPr id="11" name="Picture 10">
            <a:extLst>
              <a:ext uri="{FF2B5EF4-FFF2-40B4-BE49-F238E27FC236}">
                <a16:creationId xmlns:a16="http://schemas.microsoft.com/office/drawing/2014/main" id="{AE28EF90-9879-06D3-6FA4-820BE1546B5F}"/>
              </a:ext>
            </a:extLst>
          </p:cNvPr>
          <p:cNvPicPr>
            <a:picLocks noChangeAspect="1"/>
          </p:cNvPicPr>
          <p:nvPr/>
        </p:nvPicPr>
        <p:blipFill>
          <a:blip r:embed="rId4"/>
          <a:stretch>
            <a:fillRect/>
          </a:stretch>
        </p:blipFill>
        <p:spPr>
          <a:xfrm>
            <a:off x="4684695" y="4972526"/>
            <a:ext cx="4406900" cy="660400"/>
          </a:xfrm>
          <a:prstGeom prst="rect">
            <a:avLst/>
          </a:prstGeom>
        </p:spPr>
      </p:pic>
      <p:sp>
        <p:nvSpPr>
          <p:cNvPr id="12" name="Rounded Rectangular Callout 11">
            <a:extLst>
              <a:ext uri="{FF2B5EF4-FFF2-40B4-BE49-F238E27FC236}">
                <a16:creationId xmlns:a16="http://schemas.microsoft.com/office/drawing/2014/main" id="{7A470968-CF32-B9AE-5568-EC6FA80B6D91}"/>
              </a:ext>
            </a:extLst>
          </p:cNvPr>
          <p:cNvSpPr/>
          <p:nvPr/>
        </p:nvSpPr>
        <p:spPr>
          <a:xfrm>
            <a:off x="684450" y="4553760"/>
            <a:ext cx="3014839" cy="978595"/>
          </a:xfrm>
          <a:prstGeom prst="wedgeRoundRectCallout">
            <a:avLst>
              <a:gd name="adj1" fmla="val 105726"/>
              <a:gd name="adj2" fmla="val 23675"/>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Go to Discovery &gt; MID Servers and click “Pattern Sync to Mid” to ensure the Aqua </a:t>
            </a:r>
            <a:r>
              <a:rPr lang="en-US" sz="1400" err="1">
                <a:solidFill>
                  <a:srgbClr val="F7F7F7"/>
                </a:solidFill>
              </a:rPr>
              <a:t>Trivy</a:t>
            </a:r>
            <a:r>
              <a:rPr lang="en-US" sz="1400">
                <a:solidFill>
                  <a:srgbClr val="F7F7F7"/>
                </a:solidFill>
              </a:rPr>
              <a:t> file is copied to all MIDs</a:t>
            </a:r>
          </a:p>
        </p:txBody>
      </p:sp>
    </p:spTree>
    <p:extLst>
      <p:ext uri="{BB962C8B-B14F-4D97-AF65-F5344CB8AC3E}">
        <p14:creationId xmlns:p14="http://schemas.microsoft.com/office/powerpoint/2010/main" val="148610500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9D7B02F-5B1F-2542-CF0D-0A72EB3D43A3}"/>
              </a:ext>
            </a:extLst>
          </p:cNvPr>
          <p:cNvGrpSpPr/>
          <p:nvPr/>
        </p:nvGrpSpPr>
        <p:grpSpPr>
          <a:xfrm>
            <a:off x="1889424" y="1682512"/>
            <a:ext cx="9665396" cy="1474668"/>
            <a:chOff x="1037656" y="1116454"/>
            <a:chExt cx="9665396" cy="1474668"/>
          </a:xfrm>
        </p:grpSpPr>
        <p:pic>
          <p:nvPicPr>
            <p:cNvPr id="5" name="Picture 4">
              <a:extLst>
                <a:ext uri="{FF2B5EF4-FFF2-40B4-BE49-F238E27FC236}">
                  <a16:creationId xmlns:a16="http://schemas.microsoft.com/office/drawing/2014/main" id="{17180C6C-072E-400D-E772-32385DDD3106}"/>
                </a:ext>
              </a:extLst>
            </p:cNvPr>
            <p:cNvPicPr>
              <a:picLocks noChangeAspect="1"/>
            </p:cNvPicPr>
            <p:nvPr/>
          </p:nvPicPr>
          <p:blipFill>
            <a:blip r:embed="rId3"/>
            <a:stretch>
              <a:fillRect/>
            </a:stretch>
          </p:blipFill>
          <p:spPr>
            <a:xfrm>
              <a:off x="1037656" y="1116454"/>
              <a:ext cx="9665396" cy="1474668"/>
            </a:xfrm>
            <a:prstGeom prst="rect">
              <a:avLst/>
            </a:prstGeom>
          </p:spPr>
        </p:pic>
        <p:sp>
          <p:nvSpPr>
            <p:cNvPr id="7" name="Rectangle 6">
              <a:extLst>
                <a:ext uri="{FF2B5EF4-FFF2-40B4-BE49-F238E27FC236}">
                  <a16:creationId xmlns:a16="http://schemas.microsoft.com/office/drawing/2014/main" id="{A9CBF457-2945-3BF9-3B83-4004B7BFECD4}"/>
                </a:ext>
              </a:extLst>
            </p:cNvPr>
            <p:cNvSpPr/>
            <p:nvPr/>
          </p:nvSpPr>
          <p:spPr>
            <a:xfrm>
              <a:off x="4589046" y="2345003"/>
              <a:ext cx="418012" cy="228701"/>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grpSp>
      <p:sp>
        <p:nvSpPr>
          <p:cNvPr id="4" name="Title 3">
            <a:extLst>
              <a:ext uri="{FF2B5EF4-FFF2-40B4-BE49-F238E27FC236}">
                <a16:creationId xmlns:a16="http://schemas.microsoft.com/office/drawing/2014/main" id="{20358C4B-C26A-3370-1BCC-3C97E839CDE9}"/>
              </a:ext>
            </a:extLst>
          </p:cNvPr>
          <p:cNvSpPr>
            <a:spLocks noGrp="1"/>
          </p:cNvSpPr>
          <p:nvPr>
            <p:ph type="title"/>
          </p:nvPr>
        </p:nvSpPr>
        <p:spPr/>
        <p:txBody>
          <a:bodyPr/>
          <a:lstStyle/>
          <a:p>
            <a:r>
              <a:rPr lang="en-US"/>
              <a:t>Setup Container Image Scan feature</a:t>
            </a:r>
          </a:p>
        </p:txBody>
      </p:sp>
      <p:sp>
        <p:nvSpPr>
          <p:cNvPr id="6" name="Rounded Rectangular Callout 5">
            <a:extLst>
              <a:ext uri="{FF2B5EF4-FFF2-40B4-BE49-F238E27FC236}">
                <a16:creationId xmlns:a16="http://schemas.microsoft.com/office/drawing/2014/main" id="{4BC6E5CC-DABD-27F7-C621-BA19B76AF904}"/>
              </a:ext>
            </a:extLst>
          </p:cNvPr>
          <p:cNvSpPr/>
          <p:nvPr/>
        </p:nvSpPr>
        <p:spPr>
          <a:xfrm>
            <a:off x="109283" y="1795787"/>
            <a:ext cx="2161577" cy="1607958"/>
          </a:xfrm>
          <a:prstGeom prst="wedgeRoundRectCallout">
            <a:avLst>
              <a:gd name="adj1" fmla="val 58823"/>
              <a:gd name="adj2" fmla="val 24370"/>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Container Image Scan feature is enabled when the related property value is set to true (</a:t>
            </a:r>
            <a:r>
              <a:rPr lang="en-US" sz="1400" err="1">
                <a:solidFill>
                  <a:srgbClr val="F7F7F7"/>
                </a:solidFill>
              </a:rPr>
              <a:t>sn_itom_pattern.container_image_scan</a:t>
            </a:r>
            <a:r>
              <a:rPr lang="en-US" sz="1400">
                <a:solidFill>
                  <a:srgbClr val="F7F7F7"/>
                </a:solidFill>
              </a:rPr>
              <a:t>)</a:t>
            </a:r>
          </a:p>
        </p:txBody>
      </p:sp>
      <p:grpSp>
        <p:nvGrpSpPr>
          <p:cNvPr id="10" name="Group 9">
            <a:extLst>
              <a:ext uri="{FF2B5EF4-FFF2-40B4-BE49-F238E27FC236}">
                <a16:creationId xmlns:a16="http://schemas.microsoft.com/office/drawing/2014/main" id="{2BECEF41-43BD-53C2-8519-A5C692520C27}"/>
              </a:ext>
            </a:extLst>
          </p:cNvPr>
          <p:cNvGrpSpPr/>
          <p:nvPr/>
        </p:nvGrpSpPr>
        <p:grpSpPr>
          <a:xfrm>
            <a:off x="1917881" y="3650309"/>
            <a:ext cx="9636939" cy="2322225"/>
            <a:chOff x="1066113" y="3419321"/>
            <a:chExt cx="9636939" cy="2322225"/>
          </a:xfrm>
        </p:grpSpPr>
        <p:pic>
          <p:nvPicPr>
            <p:cNvPr id="3" name="Picture 2">
              <a:extLst>
                <a:ext uri="{FF2B5EF4-FFF2-40B4-BE49-F238E27FC236}">
                  <a16:creationId xmlns:a16="http://schemas.microsoft.com/office/drawing/2014/main" id="{0A0054C6-B7CD-F0FE-86DA-564F93A48554}"/>
                </a:ext>
              </a:extLst>
            </p:cNvPr>
            <p:cNvPicPr>
              <a:picLocks noChangeAspect="1"/>
            </p:cNvPicPr>
            <p:nvPr/>
          </p:nvPicPr>
          <p:blipFill rotWithShape="1">
            <a:blip r:embed="rId4"/>
            <a:srcRect b="26738"/>
            <a:stretch/>
          </p:blipFill>
          <p:spPr>
            <a:xfrm>
              <a:off x="1066113" y="3419321"/>
              <a:ext cx="9636939" cy="2322225"/>
            </a:xfrm>
            <a:prstGeom prst="rect">
              <a:avLst/>
            </a:prstGeom>
          </p:spPr>
        </p:pic>
        <p:sp>
          <p:nvSpPr>
            <p:cNvPr id="8" name="Rectangle 7">
              <a:extLst>
                <a:ext uri="{FF2B5EF4-FFF2-40B4-BE49-F238E27FC236}">
                  <a16:creationId xmlns:a16="http://schemas.microsoft.com/office/drawing/2014/main" id="{26B6CCC9-F505-B649-340E-A8E957439397}"/>
                </a:ext>
              </a:extLst>
            </p:cNvPr>
            <p:cNvSpPr/>
            <p:nvPr/>
          </p:nvSpPr>
          <p:spPr>
            <a:xfrm>
              <a:off x="3637099" y="5290946"/>
              <a:ext cx="243841" cy="228701"/>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grpSp>
      <p:sp>
        <p:nvSpPr>
          <p:cNvPr id="9" name="Rounded Rectangular Callout 8">
            <a:extLst>
              <a:ext uri="{FF2B5EF4-FFF2-40B4-BE49-F238E27FC236}">
                <a16:creationId xmlns:a16="http://schemas.microsoft.com/office/drawing/2014/main" id="{635079E8-939D-EA63-5A54-00227EBBA4A2}"/>
              </a:ext>
            </a:extLst>
          </p:cNvPr>
          <p:cNvSpPr/>
          <p:nvPr/>
        </p:nvSpPr>
        <p:spPr>
          <a:xfrm>
            <a:off x="206174" y="4321629"/>
            <a:ext cx="2550239" cy="1753851"/>
          </a:xfrm>
          <a:prstGeom prst="wedgeRoundRectCallout">
            <a:avLst>
              <a:gd name="adj1" fmla="val 115461"/>
              <a:gd name="adj2" fmla="val 28945"/>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Batch size for the image scan is configurable and defaults to 10 (see related property </a:t>
            </a:r>
            <a:r>
              <a:rPr lang="en-US" sz="1400" err="1">
                <a:solidFill>
                  <a:srgbClr val="F7F7F7"/>
                </a:solidFill>
              </a:rPr>
              <a:t>sn_itom_pattern</a:t>
            </a:r>
            <a:r>
              <a:rPr lang="en-US" sz="1400">
                <a:solidFill>
                  <a:srgbClr val="F7F7F7"/>
                </a:solidFill>
              </a:rPr>
              <a:t>. </a:t>
            </a:r>
            <a:r>
              <a:rPr lang="en-US" sz="1400" err="1">
                <a:solidFill>
                  <a:srgbClr val="F7F7F7"/>
                </a:solidFill>
              </a:rPr>
              <a:t>container_image_batch_size</a:t>
            </a:r>
            <a:r>
              <a:rPr lang="en-US" sz="1400">
                <a:solidFill>
                  <a:srgbClr val="F7F7F7"/>
                </a:solidFill>
              </a:rPr>
              <a:t>): setting this number higher will decrease MID server performance</a:t>
            </a:r>
          </a:p>
        </p:txBody>
      </p:sp>
    </p:spTree>
    <p:extLst>
      <p:ext uri="{BB962C8B-B14F-4D97-AF65-F5344CB8AC3E}">
        <p14:creationId xmlns:p14="http://schemas.microsoft.com/office/powerpoint/2010/main" val="19868130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A4D247-E524-C4D7-AD8D-81C697654DCA}"/>
              </a:ext>
            </a:extLst>
          </p:cNvPr>
          <p:cNvPicPr>
            <a:picLocks noChangeAspect="1"/>
          </p:cNvPicPr>
          <p:nvPr/>
        </p:nvPicPr>
        <p:blipFill>
          <a:blip r:embed="rId2"/>
          <a:stretch>
            <a:fillRect/>
          </a:stretch>
        </p:blipFill>
        <p:spPr>
          <a:xfrm>
            <a:off x="1004244" y="2250422"/>
            <a:ext cx="10180335" cy="2592903"/>
          </a:xfrm>
          <a:prstGeom prst="rect">
            <a:avLst/>
          </a:prstGeom>
        </p:spPr>
      </p:pic>
      <p:sp>
        <p:nvSpPr>
          <p:cNvPr id="4" name="Title 3">
            <a:extLst>
              <a:ext uri="{FF2B5EF4-FFF2-40B4-BE49-F238E27FC236}">
                <a16:creationId xmlns:a16="http://schemas.microsoft.com/office/drawing/2014/main" id="{20358C4B-C26A-3370-1BCC-3C97E839CDE9}"/>
              </a:ext>
            </a:extLst>
          </p:cNvPr>
          <p:cNvSpPr>
            <a:spLocks noGrp="1"/>
          </p:cNvSpPr>
          <p:nvPr>
            <p:ph type="title"/>
          </p:nvPr>
        </p:nvSpPr>
        <p:spPr/>
        <p:txBody>
          <a:bodyPr/>
          <a:lstStyle/>
          <a:p>
            <a:r>
              <a:rPr lang="en-US"/>
              <a:t>Container Image Scan Status</a:t>
            </a:r>
          </a:p>
        </p:txBody>
      </p:sp>
      <p:sp>
        <p:nvSpPr>
          <p:cNvPr id="7" name="Rounded Rectangular Callout 6">
            <a:extLst>
              <a:ext uri="{FF2B5EF4-FFF2-40B4-BE49-F238E27FC236}">
                <a16:creationId xmlns:a16="http://schemas.microsoft.com/office/drawing/2014/main" id="{E61AAAF3-5CBE-7D90-6A52-E40AFECD43DF}"/>
              </a:ext>
            </a:extLst>
          </p:cNvPr>
          <p:cNvSpPr/>
          <p:nvPr/>
        </p:nvSpPr>
        <p:spPr>
          <a:xfrm>
            <a:off x="2015826" y="976623"/>
            <a:ext cx="6686113" cy="1148721"/>
          </a:xfrm>
          <a:prstGeom prst="wedgeRoundRectCallout">
            <a:avLst>
              <a:gd name="adj1" fmla="val -23042"/>
              <a:gd name="adj2" fmla="val 65521"/>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90000"/>
              </a:lnSpc>
              <a:spcBef>
                <a:spcPts val="600"/>
              </a:spcBef>
            </a:pPr>
            <a:r>
              <a:rPr lang="en-US" sz="1400">
                <a:solidFill>
                  <a:srgbClr val="F7F7F7"/>
                </a:solidFill>
              </a:rPr>
              <a:t>The “Scan Container Images” scheduled job runs every 1 minute:</a:t>
            </a:r>
          </a:p>
          <a:p>
            <a:pPr marL="285750" indent="-285750">
              <a:lnSpc>
                <a:spcPct val="90000"/>
              </a:lnSpc>
              <a:spcBef>
                <a:spcPts val="600"/>
              </a:spcBef>
              <a:buFont typeface="Arial" panose="020B0604020202020204" pitchFamily="34" charset="0"/>
              <a:buChar char="•"/>
            </a:pPr>
            <a:r>
              <a:rPr lang="en-US" sz="1400">
                <a:solidFill>
                  <a:srgbClr val="F7F7F7"/>
                </a:solidFill>
              </a:rPr>
              <a:t>scans batches of container images in the “Operating-system-level Virtualization Image” table (</a:t>
            </a:r>
            <a:r>
              <a:rPr lang="en-US" sz="1400" err="1">
                <a:solidFill>
                  <a:srgbClr val="F7F7F7"/>
                </a:solidFill>
              </a:rPr>
              <a:t>cmdb_ci_oslv_image</a:t>
            </a:r>
            <a:r>
              <a:rPr lang="en-US" sz="1400">
                <a:solidFill>
                  <a:srgbClr val="F7F7F7"/>
                </a:solidFill>
              </a:rPr>
              <a:t>) based on batch size</a:t>
            </a:r>
          </a:p>
          <a:p>
            <a:pPr marL="285750" indent="-285750">
              <a:lnSpc>
                <a:spcPct val="90000"/>
              </a:lnSpc>
              <a:spcBef>
                <a:spcPts val="600"/>
              </a:spcBef>
              <a:buFont typeface="Arial" panose="020B0604020202020204" pitchFamily="34" charset="0"/>
              <a:buChar char="•"/>
            </a:pPr>
            <a:r>
              <a:rPr lang="en-US" sz="1400">
                <a:solidFill>
                  <a:srgbClr val="F7F7F7"/>
                </a:solidFill>
              </a:rPr>
              <a:t>creates records for each of those images in the “Container Image Scan Status” table (</a:t>
            </a:r>
            <a:r>
              <a:rPr lang="en-US" sz="1400" err="1">
                <a:solidFill>
                  <a:srgbClr val="F7F7F7"/>
                </a:solidFill>
              </a:rPr>
              <a:t>sn_itom_pattern_container_image_scan_status</a:t>
            </a:r>
            <a:r>
              <a:rPr lang="en-US" sz="1400">
                <a:solidFill>
                  <a:srgbClr val="F7F7F7"/>
                </a:solidFill>
              </a:rPr>
              <a:t>)</a:t>
            </a:r>
          </a:p>
        </p:txBody>
      </p:sp>
      <p:sp>
        <p:nvSpPr>
          <p:cNvPr id="8" name="Rounded Rectangular Callout 7">
            <a:extLst>
              <a:ext uri="{FF2B5EF4-FFF2-40B4-BE49-F238E27FC236}">
                <a16:creationId xmlns:a16="http://schemas.microsoft.com/office/drawing/2014/main" id="{8AE262A7-4F3A-1DF0-631D-E40873050078}"/>
              </a:ext>
            </a:extLst>
          </p:cNvPr>
          <p:cNvSpPr/>
          <p:nvPr/>
        </p:nvSpPr>
        <p:spPr>
          <a:xfrm>
            <a:off x="2910872" y="4983451"/>
            <a:ext cx="5634808" cy="1333724"/>
          </a:xfrm>
          <a:prstGeom prst="wedgeRoundRectCallout">
            <a:avLst>
              <a:gd name="adj1" fmla="val 59715"/>
              <a:gd name="adj2" fmla="val -58596"/>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138113" indent="-138113">
              <a:lnSpc>
                <a:spcPct val="90000"/>
              </a:lnSpc>
              <a:spcBef>
                <a:spcPts val="600"/>
              </a:spcBef>
              <a:buFont typeface="Arial" panose="020B0604020202020204" pitchFamily="34" charset="0"/>
              <a:buChar char="•"/>
            </a:pPr>
            <a:r>
              <a:rPr lang="en-US" sz="1400">
                <a:solidFill>
                  <a:srgbClr val="F7F7F7"/>
                </a:solidFill>
              </a:rPr>
              <a:t>The newly created Container Image Scan Status table records will initially have “Scan Status” set to “None”.</a:t>
            </a:r>
            <a:endParaRPr lang="en-US" sz="200">
              <a:solidFill>
                <a:srgbClr val="F7F7F7"/>
              </a:solidFill>
            </a:endParaRPr>
          </a:p>
          <a:p>
            <a:pPr marL="138113" indent="-138113">
              <a:lnSpc>
                <a:spcPct val="90000"/>
              </a:lnSpc>
              <a:spcBef>
                <a:spcPts val="600"/>
              </a:spcBef>
              <a:buFont typeface="Arial" panose="020B0604020202020204" pitchFamily="34" charset="0"/>
              <a:buChar char="•"/>
            </a:pPr>
            <a:r>
              <a:rPr lang="en-US" sz="1400">
                <a:solidFill>
                  <a:srgbClr val="F7F7F7"/>
                </a:solidFill>
              </a:rPr>
              <a:t>The “Scan Container Images” scheduled job will then run the “Scan Container Image” pattern for those records with Scan Status set to “None”, based on the defined batch size</a:t>
            </a:r>
          </a:p>
        </p:txBody>
      </p:sp>
    </p:spTree>
    <p:extLst>
      <p:ext uri="{BB962C8B-B14F-4D97-AF65-F5344CB8AC3E}">
        <p14:creationId xmlns:p14="http://schemas.microsoft.com/office/powerpoint/2010/main" val="3376679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E67483A-C70C-0852-F0E9-232CF602D255}"/>
              </a:ext>
            </a:extLst>
          </p:cNvPr>
          <p:cNvPicPr>
            <a:picLocks noChangeAspect="1"/>
          </p:cNvPicPr>
          <p:nvPr/>
        </p:nvPicPr>
        <p:blipFill>
          <a:blip r:embed="rId2"/>
          <a:srcRect/>
          <a:stretch/>
        </p:blipFill>
        <p:spPr>
          <a:xfrm>
            <a:off x="551062" y="2274048"/>
            <a:ext cx="7418146" cy="3904287"/>
          </a:xfrm>
          <a:prstGeom prst="rect">
            <a:avLst/>
          </a:prstGeom>
        </p:spPr>
      </p:pic>
      <p:sp>
        <p:nvSpPr>
          <p:cNvPr id="4" name="Title 3">
            <a:extLst>
              <a:ext uri="{FF2B5EF4-FFF2-40B4-BE49-F238E27FC236}">
                <a16:creationId xmlns:a16="http://schemas.microsoft.com/office/drawing/2014/main" id="{20358C4B-C26A-3370-1BCC-3C97E839CDE9}"/>
              </a:ext>
            </a:extLst>
          </p:cNvPr>
          <p:cNvSpPr>
            <a:spLocks noGrp="1"/>
          </p:cNvSpPr>
          <p:nvPr>
            <p:ph type="title"/>
          </p:nvPr>
        </p:nvSpPr>
        <p:spPr>
          <a:xfrm>
            <a:off x="449251" y="311377"/>
            <a:ext cx="11188711" cy="710431"/>
          </a:xfrm>
        </p:spPr>
        <p:txBody>
          <a:bodyPr/>
          <a:lstStyle/>
          <a:p>
            <a:r>
              <a:rPr lang="en-US"/>
              <a:t>Scan Container Image Pattern ​</a:t>
            </a:r>
          </a:p>
        </p:txBody>
      </p:sp>
      <p:sp>
        <p:nvSpPr>
          <p:cNvPr id="8" name="Rounded Rectangular Callout 7">
            <a:extLst>
              <a:ext uri="{FF2B5EF4-FFF2-40B4-BE49-F238E27FC236}">
                <a16:creationId xmlns:a16="http://schemas.microsoft.com/office/drawing/2014/main" id="{8AE262A7-4F3A-1DF0-631D-E40873050078}"/>
              </a:ext>
            </a:extLst>
          </p:cNvPr>
          <p:cNvSpPr/>
          <p:nvPr/>
        </p:nvSpPr>
        <p:spPr>
          <a:xfrm>
            <a:off x="1309171" y="1480990"/>
            <a:ext cx="2990328" cy="660602"/>
          </a:xfrm>
          <a:prstGeom prst="wedgeRoundRectCallout">
            <a:avLst>
              <a:gd name="adj1" fmla="val -35111"/>
              <a:gd name="adj2" fmla="val 74235"/>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a:t>
            </a:r>
          </a:p>
        </p:txBody>
      </p:sp>
      <p:pic>
        <p:nvPicPr>
          <p:cNvPr id="3" name="Picture 2">
            <a:extLst>
              <a:ext uri="{FF2B5EF4-FFF2-40B4-BE49-F238E27FC236}">
                <a16:creationId xmlns:a16="http://schemas.microsoft.com/office/drawing/2014/main" id="{C86700C8-B3FE-5C7F-17EF-C9438CBAB282}"/>
              </a:ext>
            </a:extLst>
          </p:cNvPr>
          <p:cNvPicPr>
            <a:picLocks noChangeAspect="1"/>
          </p:cNvPicPr>
          <p:nvPr/>
        </p:nvPicPr>
        <p:blipFill rotWithShape="1">
          <a:blip r:embed="rId3"/>
          <a:srcRect b="2843"/>
          <a:stretch/>
        </p:blipFill>
        <p:spPr>
          <a:xfrm>
            <a:off x="8646450" y="1211127"/>
            <a:ext cx="2674557" cy="4967208"/>
          </a:xfrm>
          <a:prstGeom prst="rect">
            <a:avLst/>
          </a:prstGeom>
        </p:spPr>
      </p:pic>
      <p:sp>
        <p:nvSpPr>
          <p:cNvPr id="9" name="Rounded Rectangular Callout 8">
            <a:extLst>
              <a:ext uri="{FF2B5EF4-FFF2-40B4-BE49-F238E27FC236}">
                <a16:creationId xmlns:a16="http://schemas.microsoft.com/office/drawing/2014/main" id="{D0ED099A-D085-27C3-3C44-F45A2F438F88}"/>
              </a:ext>
            </a:extLst>
          </p:cNvPr>
          <p:cNvSpPr/>
          <p:nvPr/>
        </p:nvSpPr>
        <p:spPr>
          <a:xfrm>
            <a:off x="655160" y="1211127"/>
            <a:ext cx="6557093" cy="930465"/>
          </a:xfrm>
          <a:prstGeom prst="wedgeRoundRectCallout">
            <a:avLst>
              <a:gd name="adj1" fmla="val 70936"/>
              <a:gd name="adj2" fmla="val -3700"/>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90000"/>
              </a:lnSpc>
              <a:spcBef>
                <a:spcPts val="600"/>
              </a:spcBef>
            </a:pPr>
            <a:r>
              <a:rPr lang="en-US" sz="1400">
                <a:solidFill>
                  <a:srgbClr val="F7F7F7"/>
                </a:solidFill>
              </a:rPr>
              <a:t>"Scan Container Image" pattern:</a:t>
            </a:r>
          </a:p>
          <a:p>
            <a:pPr marL="138113" indent="-138113">
              <a:lnSpc>
                <a:spcPct val="90000"/>
              </a:lnSpc>
              <a:spcBef>
                <a:spcPts val="600"/>
              </a:spcBef>
              <a:buFont typeface="Arial" panose="020B0604020202020204" pitchFamily="34" charset="0"/>
              <a:buChar char="•"/>
            </a:pPr>
            <a:r>
              <a:rPr lang="en-US" sz="1400">
                <a:solidFill>
                  <a:srgbClr val="F7F7F7"/>
                </a:solidFill>
              </a:rPr>
              <a:t>runs the Aqua </a:t>
            </a:r>
            <a:r>
              <a:rPr lang="en-US" sz="1400" err="1">
                <a:solidFill>
                  <a:srgbClr val="F7F7F7"/>
                </a:solidFill>
              </a:rPr>
              <a:t>Trivy</a:t>
            </a:r>
            <a:r>
              <a:rPr lang="en-US" sz="1400">
                <a:solidFill>
                  <a:srgbClr val="F7F7F7"/>
                </a:solidFill>
              </a:rPr>
              <a:t> command to get installed packages on the images</a:t>
            </a:r>
          </a:p>
          <a:p>
            <a:pPr marL="138113" indent="-138113">
              <a:lnSpc>
                <a:spcPct val="90000"/>
              </a:lnSpc>
              <a:spcBef>
                <a:spcPts val="600"/>
              </a:spcBef>
              <a:buFont typeface="Arial" panose="020B0604020202020204" pitchFamily="34" charset="0"/>
              <a:buChar char="•"/>
            </a:pPr>
            <a:r>
              <a:rPr lang="en-US" sz="1400">
                <a:solidFill>
                  <a:srgbClr val="F7F7F7"/>
                </a:solidFill>
              </a:rPr>
              <a:t>uses pre/post sensor scripts along with pattern flow to populate/ update image information.</a:t>
            </a:r>
          </a:p>
        </p:txBody>
      </p:sp>
    </p:spTree>
    <p:extLst>
      <p:ext uri="{BB962C8B-B14F-4D97-AF65-F5344CB8AC3E}">
        <p14:creationId xmlns:p14="http://schemas.microsoft.com/office/powerpoint/2010/main" val="40231190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0A47B28-036F-7553-76A8-1981016BF387}"/>
              </a:ext>
            </a:extLst>
          </p:cNvPr>
          <p:cNvPicPr>
            <a:picLocks noChangeAspect="1"/>
          </p:cNvPicPr>
          <p:nvPr/>
        </p:nvPicPr>
        <p:blipFill rotWithShape="1">
          <a:blip r:embed="rId2"/>
          <a:srcRect b="36973"/>
          <a:stretch/>
        </p:blipFill>
        <p:spPr>
          <a:xfrm>
            <a:off x="3419002" y="1560069"/>
            <a:ext cx="8349311" cy="2581981"/>
          </a:xfrm>
          <a:prstGeom prst="rect">
            <a:avLst/>
          </a:prstGeom>
        </p:spPr>
      </p:pic>
      <p:sp>
        <p:nvSpPr>
          <p:cNvPr id="4" name="Title 3">
            <a:extLst>
              <a:ext uri="{FF2B5EF4-FFF2-40B4-BE49-F238E27FC236}">
                <a16:creationId xmlns:a16="http://schemas.microsoft.com/office/drawing/2014/main" id="{20358C4B-C26A-3370-1BCC-3C97E839CDE9}"/>
              </a:ext>
            </a:extLst>
          </p:cNvPr>
          <p:cNvSpPr>
            <a:spLocks noGrp="1"/>
          </p:cNvSpPr>
          <p:nvPr>
            <p:ph type="title"/>
          </p:nvPr>
        </p:nvSpPr>
        <p:spPr>
          <a:xfrm>
            <a:off x="449251" y="311377"/>
            <a:ext cx="11188711" cy="625595"/>
          </a:xfrm>
        </p:spPr>
        <p:txBody>
          <a:bodyPr/>
          <a:lstStyle/>
          <a:p>
            <a:r>
              <a:rPr lang="en-US"/>
              <a:t>Populate OS Packages and CI Class</a:t>
            </a:r>
          </a:p>
        </p:txBody>
      </p:sp>
      <p:sp>
        <p:nvSpPr>
          <p:cNvPr id="2" name="Rounded Rectangular Callout 1">
            <a:extLst>
              <a:ext uri="{FF2B5EF4-FFF2-40B4-BE49-F238E27FC236}">
                <a16:creationId xmlns:a16="http://schemas.microsoft.com/office/drawing/2014/main" id="{69A902F4-D565-CFBE-E7C5-8912B7FF17B8}"/>
              </a:ext>
            </a:extLst>
          </p:cNvPr>
          <p:cNvSpPr/>
          <p:nvPr/>
        </p:nvSpPr>
        <p:spPr>
          <a:xfrm>
            <a:off x="147652" y="1816990"/>
            <a:ext cx="3667685" cy="1199006"/>
          </a:xfrm>
          <a:prstGeom prst="wedgeRoundRectCallout">
            <a:avLst>
              <a:gd name="adj1" fmla="val 69457"/>
              <a:gd name="adj2" fmla="val -51554"/>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A pre-sensor script populates OS package information for each image into the “Container Image OS Packages” table (</a:t>
            </a:r>
            <a:r>
              <a:rPr lang="en-US" sz="1400" err="1">
                <a:solidFill>
                  <a:srgbClr val="F7F7F7"/>
                </a:solidFill>
              </a:rPr>
              <a:t>sn_itom_pattern_container_image_os_packages</a:t>
            </a:r>
            <a:r>
              <a:rPr lang="en-US" sz="1400">
                <a:solidFill>
                  <a:srgbClr val="F7F7F7"/>
                </a:solidFill>
              </a:rPr>
              <a:t>)</a:t>
            </a:r>
          </a:p>
        </p:txBody>
      </p:sp>
      <p:pic>
        <p:nvPicPr>
          <p:cNvPr id="10" name="Picture 9">
            <a:extLst>
              <a:ext uri="{FF2B5EF4-FFF2-40B4-BE49-F238E27FC236}">
                <a16:creationId xmlns:a16="http://schemas.microsoft.com/office/drawing/2014/main" id="{D28C4381-D7CD-C610-A50E-5D8042C70F3E}"/>
              </a:ext>
            </a:extLst>
          </p:cNvPr>
          <p:cNvPicPr>
            <a:picLocks noChangeAspect="1"/>
          </p:cNvPicPr>
          <p:nvPr/>
        </p:nvPicPr>
        <p:blipFill>
          <a:blip r:embed="rId3"/>
          <a:srcRect/>
          <a:stretch/>
        </p:blipFill>
        <p:spPr>
          <a:xfrm>
            <a:off x="4194822" y="4546314"/>
            <a:ext cx="7573491" cy="1503233"/>
          </a:xfrm>
          <a:prstGeom prst="rect">
            <a:avLst/>
          </a:prstGeom>
        </p:spPr>
      </p:pic>
      <p:sp>
        <p:nvSpPr>
          <p:cNvPr id="11" name="Rounded Rectangular Callout 10">
            <a:extLst>
              <a:ext uri="{FF2B5EF4-FFF2-40B4-BE49-F238E27FC236}">
                <a16:creationId xmlns:a16="http://schemas.microsoft.com/office/drawing/2014/main" id="{63CFD38C-58B2-2C58-1CF3-2AD69AFEF54A}"/>
              </a:ext>
            </a:extLst>
          </p:cNvPr>
          <p:cNvSpPr/>
          <p:nvPr/>
        </p:nvSpPr>
        <p:spPr>
          <a:xfrm>
            <a:off x="388822" y="4744663"/>
            <a:ext cx="3680722" cy="1298827"/>
          </a:xfrm>
          <a:prstGeom prst="wedgeRoundRectCallout">
            <a:avLst>
              <a:gd name="adj1" fmla="val 65204"/>
              <a:gd name="adj2" fmla="val 27595"/>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A post-sensor script then updates the CI class for each scanned image in the “Container Image Scan Status” table (</a:t>
            </a:r>
            <a:r>
              <a:rPr lang="en-US" sz="1400" err="1">
                <a:solidFill>
                  <a:srgbClr val="F7F7F7"/>
                </a:solidFill>
              </a:rPr>
              <a:t>sn_itom_pattern_container_image_scan_status</a:t>
            </a:r>
            <a:r>
              <a:rPr lang="en-US" sz="1400">
                <a:solidFill>
                  <a:srgbClr val="F7F7F7"/>
                </a:solidFill>
              </a:rPr>
              <a:t> table​)</a:t>
            </a:r>
          </a:p>
        </p:txBody>
      </p:sp>
    </p:spTree>
    <p:extLst>
      <p:ext uri="{BB962C8B-B14F-4D97-AF65-F5344CB8AC3E}">
        <p14:creationId xmlns:p14="http://schemas.microsoft.com/office/powerpoint/2010/main" val="30546746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0358C4B-C26A-3370-1BCC-3C97E839CDE9}"/>
              </a:ext>
            </a:extLst>
          </p:cNvPr>
          <p:cNvSpPr>
            <a:spLocks noGrp="1"/>
          </p:cNvSpPr>
          <p:nvPr>
            <p:ph type="title"/>
          </p:nvPr>
        </p:nvSpPr>
        <p:spPr>
          <a:xfrm>
            <a:off x="449251" y="311377"/>
            <a:ext cx="11188711" cy="1135631"/>
          </a:xfrm>
        </p:spPr>
        <p:txBody>
          <a:bodyPr/>
          <a:lstStyle/>
          <a:p>
            <a:r>
              <a:rPr lang="en-US"/>
              <a:t>Create Application CI, add Hosting Relationship, and Populate Installed Software</a:t>
            </a:r>
          </a:p>
        </p:txBody>
      </p:sp>
      <p:pic>
        <p:nvPicPr>
          <p:cNvPr id="8" name="Picture 7">
            <a:extLst>
              <a:ext uri="{FF2B5EF4-FFF2-40B4-BE49-F238E27FC236}">
                <a16:creationId xmlns:a16="http://schemas.microsoft.com/office/drawing/2014/main" id="{074DE537-F41F-CE19-E1A1-106ECB8D5516}"/>
              </a:ext>
            </a:extLst>
          </p:cNvPr>
          <p:cNvPicPr>
            <a:picLocks noChangeAspect="1"/>
          </p:cNvPicPr>
          <p:nvPr/>
        </p:nvPicPr>
        <p:blipFill>
          <a:blip r:embed="rId2"/>
          <a:srcRect/>
          <a:stretch/>
        </p:blipFill>
        <p:spPr>
          <a:xfrm>
            <a:off x="4064471" y="1756193"/>
            <a:ext cx="7573491" cy="3054944"/>
          </a:xfrm>
          <a:prstGeom prst="rect">
            <a:avLst/>
          </a:prstGeom>
        </p:spPr>
      </p:pic>
      <p:sp>
        <p:nvSpPr>
          <p:cNvPr id="9" name="Rounded Rectangular Callout 8">
            <a:extLst>
              <a:ext uri="{FF2B5EF4-FFF2-40B4-BE49-F238E27FC236}">
                <a16:creationId xmlns:a16="http://schemas.microsoft.com/office/drawing/2014/main" id="{3D6C223C-11BC-ED92-8A43-B93CE327BFE7}"/>
              </a:ext>
            </a:extLst>
          </p:cNvPr>
          <p:cNvSpPr/>
          <p:nvPr/>
        </p:nvSpPr>
        <p:spPr>
          <a:xfrm>
            <a:off x="258471" y="1843709"/>
            <a:ext cx="3547498" cy="1887677"/>
          </a:xfrm>
          <a:prstGeom prst="wedgeRoundRectCallout">
            <a:avLst>
              <a:gd name="adj1" fmla="val 57906"/>
              <a:gd name="adj2" fmla="val -11021"/>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Image OS packages are updated to each container of the image, application records are created for containers in the image CI Class table​, together with hosting relationship runs::runs.​ Then, software installs are create or updates in </a:t>
            </a:r>
            <a:r>
              <a:rPr lang="en-US" sz="1400" err="1">
                <a:solidFill>
                  <a:srgbClr val="F7F7F7"/>
                </a:solidFill>
              </a:rPr>
              <a:t>cmdb_sam_sw_install</a:t>
            </a:r>
            <a:r>
              <a:rPr lang="en-US" sz="1400">
                <a:solidFill>
                  <a:srgbClr val="F7F7F7"/>
                </a:solidFill>
              </a:rPr>
              <a:t> ​</a:t>
            </a:r>
          </a:p>
        </p:txBody>
      </p:sp>
      <p:grpSp>
        <p:nvGrpSpPr>
          <p:cNvPr id="16" name="Group 15">
            <a:extLst>
              <a:ext uri="{FF2B5EF4-FFF2-40B4-BE49-F238E27FC236}">
                <a16:creationId xmlns:a16="http://schemas.microsoft.com/office/drawing/2014/main" id="{49ED1F1D-6D46-0823-52D8-AE71EED183D2}"/>
              </a:ext>
            </a:extLst>
          </p:cNvPr>
          <p:cNvGrpSpPr/>
          <p:nvPr/>
        </p:nvGrpSpPr>
        <p:grpSpPr>
          <a:xfrm>
            <a:off x="1837890" y="4469329"/>
            <a:ext cx="1968079" cy="1311223"/>
            <a:chOff x="1837890" y="3742653"/>
            <a:chExt cx="1968079" cy="1311223"/>
          </a:xfrm>
        </p:grpSpPr>
        <p:pic>
          <p:nvPicPr>
            <p:cNvPr id="11" name="Picture 10">
              <a:extLst>
                <a:ext uri="{FF2B5EF4-FFF2-40B4-BE49-F238E27FC236}">
                  <a16:creationId xmlns:a16="http://schemas.microsoft.com/office/drawing/2014/main" id="{B6600D1E-116B-2209-138C-3CAC617A6F86}"/>
                </a:ext>
              </a:extLst>
            </p:cNvPr>
            <p:cNvPicPr>
              <a:picLocks noChangeAspect="1"/>
            </p:cNvPicPr>
            <p:nvPr/>
          </p:nvPicPr>
          <p:blipFill>
            <a:blip r:embed="rId3"/>
            <a:stretch>
              <a:fillRect/>
            </a:stretch>
          </p:blipFill>
          <p:spPr>
            <a:xfrm>
              <a:off x="1837890" y="3742653"/>
              <a:ext cx="1968079" cy="1311223"/>
            </a:xfrm>
            <a:prstGeom prst="rect">
              <a:avLst/>
            </a:prstGeom>
          </p:spPr>
        </p:pic>
        <p:sp>
          <p:nvSpPr>
            <p:cNvPr id="12" name="Rectangle 11">
              <a:extLst>
                <a:ext uri="{FF2B5EF4-FFF2-40B4-BE49-F238E27FC236}">
                  <a16:creationId xmlns:a16="http://schemas.microsoft.com/office/drawing/2014/main" id="{B6BA50CB-33B0-86E3-B720-82DBD2A8A5E8}"/>
                </a:ext>
              </a:extLst>
            </p:cNvPr>
            <p:cNvSpPr/>
            <p:nvPr/>
          </p:nvSpPr>
          <p:spPr>
            <a:xfrm>
              <a:off x="1837890" y="3742653"/>
              <a:ext cx="1968079" cy="1298827"/>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grpSp>
      <p:sp>
        <p:nvSpPr>
          <p:cNvPr id="13" name="Rounded Rectangular Callout 12">
            <a:extLst>
              <a:ext uri="{FF2B5EF4-FFF2-40B4-BE49-F238E27FC236}">
                <a16:creationId xmlns:a16="http://schemas.microsoft.com/office/drawing/2014/main" id="{0AD97E2D-ABFB-6C2A-C6CD-EC6933FF0091}"/>
              </a:ext>
            </a:extLst>
          </p:cNvPr>
          <p:cNvSpPr/>
          <p:nvPr/>
        </p:nvSpPr>
        <p:spPr>
          <a:xfrm>
            <a:off x="258471" y="1756193"/>
            <a:ext cx="3547498" cy="2446475"/>
          </a:xfrm>
          <a:prstGeom prst="wedgeRoundRectCallout">
            <a:avLst>
              <a:gd name="adj1" fmla="val 23253"/>
              <a:gd name="adj2" fmla="val 58913"/>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90000"/>
              </a:lnSpc>
              <a:spcBef>
                <a:spcPts val="600"/>
              </a:spcBef>
            </a:pPr>
            <a:r>
              <a:rPr lang="en-US" sz="1400">
                <a:solidFill>
                  <a:srgbClr val="F7F7F7"/>
                </a:solidFill>
              </a:rPr>
              <a:t>A post-sensor script:</a:t>
            </a:r>
          </a:p>
          <a:p>
            <a:pPr marL="180975" indent="-180975">
              <a:lnSpc>
                <a:spcPct val="90000"/>
              </a:lnSpc>
              <a:spcBef>
                <a:spcPts val="600"/>
              </a:spcBef>
              <a:buFont typeface="Arial" panose="020B0604020202020204" pitchFamily="34" charset="0"/>
              <a:buChar char="•"/>
            </a:pPr>
            <a:r>
              <a:rPr lang="en-US" sz="1400">
                <a:solidFill>
                  <a:srgbClr val="F7F7F7"/>
                </a:solidFill>
              </a:rPr>
              <a:t>relates Image OS packages to each container running the package</a:t>
            </a:r>
          </a:p>
          <a:p>
            <a:pPr marL="180975" indent="-180975">
              <a:lnSpc>
                <a:spcPct val="90000"/>
              </a:lnSpc>
              <a:spcBef>
                <a:spcPts val="600"/>
              </a:spcBef>
              <a:buFont typeface="Arial" panose="020B0604020202020204" pitchFamily="34" charset="0"/>
              <a:buChar char="•"/>
            </a:pPr>
            <a:r>
              <a:rPr lang="en-US" sz="1400">
                <a:solidFill>
                  <a:srgbClr val="F7F7F7"/>
                </a:solidFill>
              </a:rPr>
              <a:t>creates application CIs</a:t>
            </a:r>
          </a:p>
          <a:p>
            <a:pPr marL="180975" indent="-180975">
              <a:lnSpc>
                <a:spcPct val="90000"/>
              </a:lnSpc>
              <a:spcBef>
                <a:spcPts val="600"/>
              </a:spcBef>
              <a:buFont typeface="Arial" panose="020B0604020202020204" pitchFamily="34" charset="0"/>
              <a:buChar char="•"/>
            </a:pPr>
            <a:r>
              <a:rPr lang="en-US" sz="1400">
                <a:solidFill>
                  <a:srgbClr val="F7F7F7"/>
                </a:solidFill>
              </a:rPr>
              <a:t>adds hosting relationship runs on::runs​ </a:t>
            </a:r>
          </a:p>
          <a:p>
            <a:pPr marL="180975" indent="-180975">
              <a:lnSpc>
                <a:spcPct val="90000"/>
              </a:lnSpc>
              <a:spcBef>
                <a:spcPts val="600"/>
              </a:spcBef>
              <a:buFont typeface="Arial" panose="020B0604020202020204" pitchFamily="34" charset="0"/>
              <a:buChar char="•"/>
            </a:pPr>
            <a:r>
              <a:rPr lang="en-US" sz="1400">
                <a:solidFill>
                  <a:srgbClr val="F7F7F7"/>
                </a:solidFill>
              </a:rPr>
              <a:t>finally, software installation records are created or updated in the Software Installation table (</a:t>
            </a:r>
            <a:r>
              <a:rPr lang="en-US" sz="1400" err="1">
                <a:solidFill>
                  <a:srgbClr val="F7F7F7"/>
                </a:solidFill>
              </a:rPr>
              <a:t>cmdb_sam_sw_install</a:t>
            </a:r>
            <a:r>
              <a:rPr lang="en-US" sz="1400">
                <a:solidFill>
                  <a:srgbClr val="F7F7F7"/>
                </a:solidFill>
              </a:rPr>
              <a:t>)</a:t>
            </a:r>
          </a:p>
        </p:txBody>
      </p:sp>
      <p:sp>
        <p:nvSpPr>
          <p:cNvPr id="15" name="Rounded Rectangular Callout 14">
            <a:extLst>
              <a:ext uri="{FF2B5EF4-FFF2-40B4-BE49-F238E27FC236}">
                <a16:creationId xmlns:a16="http://schemas.microsoft.com/office/drawing/2014/main" id="{870B3750-2BA4-A2DE-5EC6-EAB1BFB9702D}"/>
              </a:ext>
            </a:extLst>
          </p:cNvPr>
          <p:cNvSpPr/>
          <p:nvPr/>
        </p:nvSpPr>
        <p:spPr>
          <a:xfrm>
            <a:off x="4333100" y="5041480"/>
            <a:ext cx="7493544" cy="1199006"/>
          </a:xfrm>
          <a:prstGeom prst="wedgeRoundRectCallout">
            <a:avLst>
              <a:gd name="adj1" fmla="val -29285"/>
              <a:gd name="adj2" fmla="val -61150"/>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Another scheduled job (“Update installed packages and application CIs in containers​”) runs periodically to process </a:t>
            </a:r>
            <a:r>
              <a:rPr lang="en-IE" sz="1400">
                <a:solidFill>
                  <a:srgbClr val="F7F7F7"/>
                </a:solidFill>
              </a:rPr>
              <a:t>newly discovered containers of already scanned images:</a:t>
            </a:r>
          </a:p>
          <a:p>
            <a:pPr marL="285750" indent="-285750" algn="ctr">
              <a:lnSpc>
                <a:spcPct val="90000"/>
              </a:lnSpc>
              <a:spcBef>
                <a:spcPts val="600"/>
              </a:spcBef>
              <a:buFont typeface="Arial" panose="020B0604020202020204" pitchFamily="34" charset="0"/>
              <a:buChar char="•"/>
            </a:pPr>
            <a:r>
              <a:rPr lang="en-IE" sz="1400">
                <a:solidFill>
                  <a:srgbClr val="F7F7F7"/>
                </a:solidFill>
              </a:rPr>
              <a:t>It executes pre post scripts to apply image software packages to its containers </a:t>
            </a:r>
          </a:p>
          <a:p>
            <a:pPr marL="285750" indent="-285750" algn="ctr">
              <a:lnSpc>
                <a:spcPct val="90000"/>
              </a:lnSpc>
              <a:spcBef>
                <a:spcPts val="600"/>
              </a:spcBef>
              <a:buFont typeface="Arial" panose="020B0604020202020204" pitchFamily="34" charset="0"/>
              <a:buChar char="•"/>
            </a:pPr>
            <a:r>
              <a:rPr lang="en-IE" sz="1400">
                <a:solidFill>
                  <a:srgbClr val="F7F7F7"/>
                </a:solidFill>
              </a:rPr>
              <a:t>then creates application CIs per container based on image CI Class</a:t>
            </a:r>
            <a:endParaRPr lang="en-US" sz="1400">
              <a:solidFill>
                <a:srgbClr val="F7F7F7"/>
              </a:solidFill>
            </a:endParaRPr>
          </a:p>
        </p:txBody>
      </p:sp>
    </p:spTree>
    <p:extLst>
      <p:ext uri="{BB962C8B-B14F-4D97-AF65-F5344CB8AC3E}">
        <p14:creationId xmlns:p14="http://schemas.microsoft.com/office/powerpoint/2010/main" val="25309950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hape 20">
            <a:extLst>
              <a:ext uri="{FF2B5EF4-FFF2-40B4-BE49-F238E27FC236}">
                <a16:creationId xmlns:a16="http://schemas.microsoft.com/office/drawing/2014/main" id="{C6A8B6B2-5780-27B0-A049-B4413FA1FAC7}"/>
              </a:ext>
            </a:extLst>
          </p:cNvPr>
          <p:cNvSpPr/>
          <p:nvPr/>
        </p:nvSpPr>
        <p:spPr>
          <a:xfrm flipH="1">
            <a:off x="8757953" y="162651"/>
            <a:ext cx="3189350" cy="6484963"/>
          </a:xfrm>
          <a:prstGeom prst="rect">
            <a:avLst/>
          </a:prstGeom>
          <a:solidFill>
            <a:schemeClr val="accent2"/>
          </a:solidFill>
          <a:ln w="57150" cap="flat">
            <a:noFill/>
            <a:prstDash val="dash"/>
            <a:miter lim="400000"/>
          </a:ln>
          <a:effectLst/>
        </p:spPr>
        <p:txBody>
          <a:bodyPr wrap="square" lIns="0" tIns="0" rIns="0" bIns="0" numCol="1" anchor="t">
            <a:noAutofit/>
          </a:bodyPr>
          <a:lstStyle/>
          <a:p>
            <a:pPr marL="0" marR="0" lvl="0" indent="0" algn="l" defTabSz="457063" rtl="0" eaLnBrk="1" fontAlgn="auto" latinLnBrk="0" hangingPunct="1">
              <a:lnSpc>
                <a:spcPct val="100000"/>
              </a:lnSpc>
              <a:spcBef>
                <a:spcPts val="0"/>
              </a:spcBef>
              <a:spcAft>
                <a:spcPts val="0"/>
              </a:spcAft>
              <a:buClrTx/>
              <a:buSzTx/>
              <a:buFontTx/>
              <a:buNone/>
              <a:tabLst/>
              <a:defRPr/>
            </a:pPr>
            <a:endParaRPr kumimoji="0" sz="1799" b="0" i="0" u="none" strike="noStrike" kern="1200" cap="none" spc="0" normalizeH="0" baseline="0" noProof="0">
              <a:ln>
                <a:noFill/>
              </a:ln>
              <a:solidFill>
                <a:srgbClr val="00000B"/>
              </a:solidFill>
              <a:effectLst/>
              <a:uLnTx/>
              <a:uFillTx/>
              <a:latin typeface="Avenir Book" charset="0"/>
              <a:ea typeface="Avenir Book" charset="0"/>
              <a:cs typeface="Avenir Book" charset="0"/>
            </a:endParaRPr>
          </a:p>
        </p:txBody>
      </p:sp>
      <p:sp>
        <p:nvSpPr>
          <p:cNvPr id="23" name="Shape 20">
            <a:extLst>
              <a:ext uri="{FF2B5EF4-FFF2-40B4-BE49-F238E27FC236}">
                <a16:creationId xmlns:a16="http://schemas.microsoft.com/office/drawing/2014/main" id="{EDC04409-DA4F-4F46-B8AE-EFA93959F63D}"/>
              </a:ext>
            </a:extLst>
          </p:cNvPr>
          <p:cNvSpPr/>
          <p:nvPr/>
        </p:nvSpPr>
        <p:spPr>
          <a:xfrm flipH="1">
            <a:off x="6693858" y="864592"/>
            <a:ext cx="2592385" cy="5783022"/>
          </a:xfrm>
          <a:prstGeom prst="rect">
            <a:avLst/>
          </a:prstGeom>
          <a:solidFill>
            <a:schemeClr val="accent3"/>
          </a:solidFill>
          <a:ln w="57150" cap="flat">
            <a:noFill/>
            <a:prstDash val="dash"/>
            <a:miter lim="400000"/>
          </a:ln>
          <a:effectLst/>
        </p:spPr>
        <p:txBody>
          <a:bodyPr wrap="square" lIns="0" tIns="0" rIns="0" bIns="0" numCol="1" anchor="t">
            <a:noAutofit/>
          </a:bodyPr>
          <a:lstStyle/>
          <a:p>
            <a:pPr marL="0" marR="0" lvl="0" indent="0" algn="l" defTabSz="457063" rtl="0" eaLnBrk="1" fontAlgn="auto" latinLnBrk="0" hangingPunct="1">
              <a:lnSpc>
                <a:spcPct val="100000"/>
              </a:lnSpc>
              <a:spcBef>
                <a:spcPts val="0"/>
              </a:spcBef>
              <a:spcAft>
                <a:spcPts val="0"/>
              </a:spcAft>
              <a:buClrTx/>
              <a:buSzTx/>
              <a:buFontTx/>
              <a:buNone/>
              <a:tabLst/>
              <a:defRPr/>
            </a:pPr>
            <a:endParaRPr kumimoji="0" sz="1799" b="0" i="0" u="none" strike="noStrike" kern="1200" cap="none" spc="0" normalizeH="0" baseline="0" noProof="0">
              <a:ln>
                <a:noFill/>
              </a:ln>
              <a:solidFill>
                <a:srgbClr val="00000B"/>
              </a:solidFill>
              <a:effectLst/>
              <a:uLnTx/>
              <a:uFillTx/>
              <a:latin typeface="Avenir Book" charset="0"/>
              <a:ea typeface="Avenir Book" charset="0"/>
              <a:cs typeface="Avenir Book" charset="0"/>
            </a:endParaRPr>
          </a:p>
        </p:txBody>
      </p:sp>
      <p:sp>
        <p:nvSpPr>
          <p:cNvPr id="22" name="Title 3">
            <a:extLst>
              <a:ext uri="{FF2B5EF4-FFF2-40B4-BE49-F238E27FC236}">
                <a16:creationId xmlns:a16="http://schemas.microsoft.com/office/drawing/2014/main" id="{F181F99A-29B9-6B32-1EF2-ABC79B25AD6B}"/>
              </a:ext>
            </a:extLst>
          </p:cNvPr>
          <p:cNvSpPr>
            <a:spLocks noGrp="1"/>
          </p:cNvSpPr>
          <p:nvPr>
            <p:ph type="title"/>
          </p:nvPr>
        </p:nvSpPr>
        <p:spPr/>
        <p:txBody>
          <a:bodyPr/>
          <a:lstStyle/>
          <a:p>
            <a:r>
              <a:rPr lang="en-US">
                <a:solidFill>
                  <a:schemeClr val="accent1"/>
                </a:solidFill>
              </a:rPr>
              <a:t>ITOM Visibility value growth</a:t>
            </a:r>
            <a:endParaRPr lang="en-US"/>
          </a:p>
        </p:txBody>
      </p:sp>
      <p:sp>
        <p:nvSpPr>
          <p:cNvPr id="2" name="Text Placeholder 1">
            <a:extLst>
              <a:ext uri="{FF2B5EF4-FFF2-40B4-BE49-F238E27FC236}">
                <a16:creationId xmlns:a16="http://schemas.microsoft.com/office/drawing/2014/main" id="{EF3A9DB2-602B-4EE5-224D-B6BA067A6432}"/>
              </a:ext>
            </a:extLst>
          </p:cNvPr>
          <p:cNvSpPr>
            <a:spLocks noGrp="1"/>
          </p:cNvSpPr>
          <p:nvPr>
            <p:ph type="body" sz="quarter" idx="12"/>
          </p:nvPr>
        </p:nvSpPr>
        <p:spPr/>
        <p:txBody>
          <a:bodyPr/>
          <a:lstStyle/>
          <a:p>
            <a:r>
              <a:rPr lang="en-US"/>
              <a:t>Family releases and Store releases</a:t>
            </a:r>
          </a:p>
        </p:txBody>
      </p:sp>
      <p:sp>
        <p:nvSpPr>
          <p:cNvPr id="24" name="Shape 20">
            <a:extLst>
              <a:ext uri="{FF2B5EF4-FFF2-40B4-BE49-F238E27FC236}">
                <a16:creationId xmlns:a16="http://schemas.microsoft.com/office/drawing/2014/main" id="{8A4A9EFA-BEA8-FBFA-3FF6-FA3EB22C89F6}"/>
              </a:ext>
            </a:extLst>
          </p:cNvPr>
          <p:cNvSpPr/>
          <p:nvPr/>
        </p:nvSpPr>
        <p:spPr>
          <a:xfrm flipH="1">
            <a:off x="4981056" y="1493034"/>
            <a:ext cx="3124581" cy="5154580"/>
          </a:xfrm>
          <a:prstGeom prst="rect">
            <a:avLst/>
          </a:prstGeom>
          <a:solidFill>
            <a:schemeClr val="accent3"/>
          </a:solidFill>
          <a:ln w="57150" cap="flat">
            <a:noFill/>
            <a:prstDash val="dash"/>
            <a:miter lim="400000"/>
          </a:ln>
          <a:effectLst/>
        </p:spPr>
        <p:txBody>
          <a:bodyPr wrap="square" lIns="0" tIns="0" rIns="0" bIns="0" numCol="1" anchor="t">
            <a:noAutofit/>
          </a:bodyPr>
          <a:lstStyle/>
          <a:p>
            <a:pPr marL="0" marR="0" lvl="0" indent="0" algn="l" defTabSz="457063" rtl="0" eaLnBrk="1" fontAlgn="auto" latinLnBrk="0" hangingPunct="1">
              <a:lnSpc>
                <a:spcPct val="100000"/>
              </a:lnSpc>
              <a:spcBef>
                <a:spcPts val="0"/>
              </a:spcBef>
              <a:spcAft>
                <a:spcPts val="0"/>
              </a:spcAft>
              <a:buClrTx/>
              <a:buSzTx/>
              <a:buFontTx/>
              <a:buNone/>
              <a:tabLst/>
              <a:defRPr/>
            </a:pPr>
            <a:endParaRPr kumimoji="0" sz="1799" b="0" i="0" u="none" strike="noStrike" kern="1200" cap="none" spc="0" normalizeH="0" baseline="0" noProof="0">
              <a:ln>
                <a:noFill/>
              </a:ln>
              <a:solidFill>
                <a:srgbClr val="00000B"/>
              </a:solidFill>
              <a:effectLst/>
              <a:uLnTx/>
              <a:uFillTx/>
              <a:latin typeface="Avenir Book" charset="0"/>
              <a:ea typeface="Avenir Book" charset="0"/>
              <a:cs typeface="Avenir Book" charset="0"/>
            </a:endParaRPr>
          </a:p>
        </p:txBody>
      </p:sp>
      <p:sp>
        <p:nvSpPr>
          <p:cNvPr id="25" name="Shape 20">
            <a:extLst>
              <a:ext uri="{FF2B5EF4-FFF2-40B4-BE49-F238E27FC236}">
                <a16:creationId xmlns:a16="http://schemas.microsoft.com/office/drawing/2014/main" id="{072998FD-11A0-7A14-4DD3-CF9D2530D597}"/>
              </a:ext>
            </a:extLst>
          </p:cNvPr>
          <p:cNvSpPr/>
          <p:nvPr/>
        </p:nvSpPr>
        <p:spPr>
          <a:xfrm flipH="1">
            <a:off x="3318471" y="2110813"/>
            <a:ext cx="3354086" cy="4536801"/>
          </a:xfrm>
          <a:prstGeom prst="rect">
            <a:avLst/>
          </a:prstGeom>
          <a:solidFill>
            <a:schemeClr val="accent3"/>
          </a:solidFill>
          <a:ln w="12700" cap="flat">
            <a:noFill/>
            <a:miter lim="400000"/>
          </a:ln>
          <a:effectLst/>
        </p:spPr>
        <p:txBody>
          <a:bodyPr wrap="square" lIns="0" tIns="0" rIns="0" bIns="0" numCol="1" anchor="t">
            <a:noAutofit/>
          </a:bodyPr>
          <a:lstStyle/>
          <a:p>
            <a:pPr marL="0" marR="0" lvl="0" indent="0" algn="l" defTabSz="457063" rtl="0" eaLnBrk="1" fontAlgn="auto" latinLnBrk="0" hangingPunct="1">
              <a:lnSpc>
                <a:spcPct val="100000"/>
              </a:lnSpc>
              <a:spcBef>
                <a:spcPts val="0"/>
              </a:spcBef>
              <a:spcAft>
                <a:spcPts val="0"/>
              </a:spcAft>
              <a:buClrTx/>
              <a:buSzTx/>
              <a:buFontTx/>
              <a:buNone/>
              <a:tabLst/>
              <a:defRPr/>
            </a:pPr>
            <a:endParaRPr kumimoji="0" sz="1799" b="0" i="0" u="none" strike="noStrike" kern="1200" cap="none" spc="0" normalizeH="0" baseline="0" noProof="0">
              <a:ln>
                <a:noFill/>
              </a:ln>
              <a:solidFill>
                <a:srgbClr val="00000B"/>
              </a:solidFill>
              <a:effectLst/>
              <a:uLnTx/>
              <a:uFillTx/>
              <a:latin typeface="Avenir Book" charset="0"/>
              <a:ea typeface="Avenir Book" charset="0"/>
              <a:cs typeface="Avenir Book" charset="0"/>
            </a:endParaRPr>
          </a:p>
        </p:txBody>
      </p:sp>
      <p:sp>
        <p:nvSpPr>
          <p:cNvPr id="26" name="Shape 20">
            <a:extLst>
              <a:ext uri="{FF2B5EF4-FFF2-40B4-BE49-F238E27FC236}">
                <a16:creationId xmlns:a16="http://schemas.microsoft.com/office/drawing/2014/main" id="{CCF71044-0443-C20E-1904-9D3E0C312C7D}"/>
              </a:ext>
            </a:extLst>
          </p:cNvPr>
          <p:cNvSpPr/>
          <p:nvPr/>
        </p:nvSpPr>
        <p:spPr>
          <a:xfrm flipH="1">
            <a:off x="1796736" y="2644894"/>
            <a:ext cx="3189350" cy="4002720"/>
          </a:xfrm>
          <a:prstGeom prst="rect">
            <a:avLst/>
          </a:prstGeom>
          <a:solidFill>
            <a:schemeClr val="accent3"/>
          </a:solidFill>
          <a:ln w="12700" cap="flat">
            <a:noFill/>
            <a:miter lim="400000"/>
          </a:ln>
          <a:effectLst/>
        </p:spPr>
        <p:txBody>
          <a:bodyPr wrap="square" lIns="0" tIns="0" rIns="0" bIns="0" numCol="1" anchor="t">
            <a:noAutofit/>
          </a:bodyPr>
          <a:lstStyle/>
          <a:p>
            <a:pPr marL="0" marR="0" lvl="0" indent="0" algn="l" defTabSz="457063" rtl="0" eaLnBrk="1" fontAlgn="auto" latinLnBrk="0" hangingPunct="1">
              <a:lnSpc>
                <a:spcPct val="100000"/>
              </a:lnSpc>
              <a:spcBef>
                <a:spcPts val="0"/>
              </a:spcBef>
              <a:spcAft>
                <a:spcPts val="0"/>
              </a:spcAft>
              <a:buClrTx/>
              <a:buSzTx/>
              <a:buFontTx/>
              <a:buNone/>
              <a:tabLst/>
              <a:defRPr/>
            </a:pPr>
            <a:endParaRPr kumimoji="0" sz="1799" b="0" i="0" u="none" strike="noStrike" kern="1200" cap="none" spc="0" normalizeH="0" baseline="0" noProof="0">
              <a:ln>
                <a:noFill/>
              </a:ln>
              <a:solidFill>
                <a:srgbClr val="00000B"/>
              </a:solidFill>
              <a:effectLst/>
              <a:uLnTx/>
              <a:uFillTx/>
              <a:latin typeface="Avenir Book" charset="0"/>
              <a:ea typeface="Avenir Book" charset="0"/>
              <a:cs typeface="Avenir Book" charset="0"/>
            </a:endParaRPr>
          </a:p>
        </p:txBody>
      </p:sp>
      <p:sp>
        <p:nvSpPr>
          <p:cNvPr id="27" name="Shape 20">
            <a:extLst>
              <a:ext uri="{FF2B5EF4-FFF2-40B4-BE49-F238E27FC236}">
                <a16:creationId xmlns:a16="http://schemas.microsoft.com/office/drawing/2014/main" id="{860968F0-F402-A87C-12DF-A95860E2E9DF}"/>
              </a:ext>
            </a:extLst>
          </p:cNvPr>
          <p:cNvSpPr/>
          <p:nvPr/>
        </p:nvSpPr>
        <p:spPr>
          <a:xfrm flipH="1">
            <a:off x="140128" y="3255268"/>
            <a:ext cx="3252550" cy="3392346"/>
          </a:xfrm>
          <a:prstGeom prst="rect">
            <a:avLst/>
          </a:prstGeom>
          <a:solidFill>
            <a:schemeClr val="accent3"/>
          </a:solidFill>
          <a:ln w="12700" cap="flat">
            <a:noFill/>
            <a:miter lim="400000"/>
          </a:ln>
          <a:effectLst/>
        </p:spPr>
        <p:txBody>
          <a:bodyPr wrap="square" lIns="0" tIns="0" rIns="0" bIns="0" numCol="1" anchor="t">
            <a:noAutofit/>
          </a:bodyPr>
          <a:lstStyle/>
          <a:p>
            <a:pPr marL="0" marR="0" lvl="0" indent="0" algn="l" defTabSz="457063" rtl="0" eaLnBrk="1" fontAlgn="auto" latinLnBrk="0" hangingPunct="1">
              <a:lnSpc>
                <a:spcPct val="100000"/>
              </a:lnSpc>
              <a:spcBef>
                <a:spcPts val="0"/>
              </a:spcBef>
              <a:spcAft>
                <a:spcPts val="0"/>
              </a:spcAft>
              <a:buClrTx/>
              <a:buSzTx/>
              <a:buFontTx/>
              <a:buNone/>
              <a:tabLst/>
              <a:defRPr/>
            </a:pPr>
            <a:endParaRPr kumimoji="0" sz="1799" b="0" i="0" u="none" strike="noStrike" kern="1200" cap="none" spc="0" normalizeH="0" baseline="0" noProof="0">
              <a:ln>
                <a:noFill/>
              </a:ln>
              <a:solidFill>
                <a:srgbClr val="00000B"/>
              </a:solidFill>
              <a:effectLst/>
              <a:uLnTx/>
              <a:uFillTx/>
              <a:latin typeface="Avenir Book" charset="0"/>
              <a:ea typeface="Avenir Book" charset="0"/>
              <a:cs typeface="Avenir Book" charset="0"/>
            </a:endParaRPr>
          </a:p>
        </p:txBody>
      </p:sp>
      <p:sp>
        <p:nvSpPr>
          <p:cNvPr id="36" name="Rectangle 35">
            <a:extLst>
              <a:ext uri="{FF2B5EF4-FFF2-40B4-BE49-F238E27FC236}">
                <a16:creationId xmlns:a16="http://schemas.microsoft.com/office/drawing/2014/main" id="{8B258AF4-0625-BC65-298C-F2C0921411F8}"/>
              </a:ext>
            </a:extLst>
          </p:cNvPr>
          <p:cNvSpPr/>
          <p:nvPr/>
        </p:nvSpPr>
        <p:spPr>
          <a:xfrm>
            <a:off x="311437" y="3575731"/>
            <a:ext cx="1553965" cy="2862322"/>
          </a:xfrm>
          <a:prstGeom prst="rect">
            <a:avLst/>
          </a:prstGeom>
        </p:spPr>
        <p:txBody>
          <a:bodyPr wrap="square">
            <a:spAutoFit/>
          </a:bodyPr>
          <a:lstStyle/>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Service Mapping with CMDB Groups​</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Service Graph Connectors​</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Huge payload​ support</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Pattern Orchestration</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Application Fingerprinting</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 Azure Management Groups​</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Firewall Audits and  Reporting</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Dynamic CI Groups</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Multisource CMDB</a:t>
            </a:r>
          </a:p>
        </p:txBody>
      </p:sp>
      <p:sp>
        <p:nvSpPr>
          <p:cNvPr id="38" name="Shape 34">
            <a:extLst>
              <a:ext uri="{FF2B5EF4-FFF2-40B4-BE49-F238E27FC236}">
                <a16:creationId xmlns:a16="http://schemas.microsoft.com/office/drawing/2014/main" id="{D6E46704-1420-D4D8-2A73-D8A5BD0590FB}"/>
              </a:ext>
            </a:extLst>
          </p:cNvPr>
          <p:cNvSpPr/>
          <p:nvPr/>
        </p:nvSpPr>
        <p:spPr>
          <a:xfrm>
            <a:off x="293577" y="3340587"/>
            <a:ext cx="1205868" cy="4349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p>
            <a:pPr marL="0" marR="0" lvl="0" indent="0" algn="l" defTabSz="457063" rtl="0" eaLnBrk="1" fontAlgn="auto" latinLnBrk="0" hangingPunct="1">
              <a:lnSpc>
                <a:spcPct val="100000"/>
              </a:lnSpc>
              <a:spcBef>
                <a:spcPts val="0"/>
              </a:spcBef>
              <a:spcAft>
                <a:spcPts val="0"/>
              </a:spcAft>
              <a:buClrTx/>
              <a:buSzTx/>
              <a:buFontTx/>
              <a:buNone/>
              <a:tabLst/>
              <a:defRPr/>
            </a:pPr>
            <a:r>
              <a:rPr kumimoji="0" lang="en-US" sz="1799"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rPr>
              <a:t>PARIS +</a:t>
            </a:r>
          </a:p>
        </p:txBody>
      </p:sp>
      <p:sp>
        <p:nvSpPr>
          <p:cNvPr id="43" name="Rectangle 42">
            <a:extLst>
              <a:ext uri="{FF2B5EF4-FFF2-40B4-BE49-F238E27FC236}">
                <a16:creationId xmlns:a16="http://schemas.microsoft.com/office/drawing/2014/main" id="{F4BC3600-D8CD-A5D9-F69B-45B970D16281}"/>
              </a:ext>
            </a:extLst>
          </p:cNvPr>
          <p:cNvSpPr/>
          <p:nvPr/>
        </p:nvSpPr>
        <p:spPr>
          <a:xfrm>
            <a:off x="3380315" y="2513267"/>
            <a:ext cx="1667160" cy="3939540"/>
          </a:xfrm>
          <a:prstGeom prst="rect">
            <a:avLst/>
          </a:prstGeom>
        </p:spPr>
        <p:txBody>
          <a:bodyPr wrap="square">
            <a:spAutoFit/>
          </a:bodyPr>
          <a:lstStyle/>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ML Service Mapping - connection rules </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ACC-V / ACC IHub Spoke</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Certificate Fulfillment workflows (DigiCert)</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Data Collection for Oracle GLAS</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Containerized MID Server</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Tag Governance Auditing</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Service Mapping - Zoom In / Zoom Out</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Global IP Address exclusion list for Discovery</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Deduplicate IP addresses in Discovery schedules</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err="1">
                <a:solidFill>
                  <a:srgbClr val="FFFFFF"/>
                </a:solidFill>
                <a:latin typeface="Century Gothic" panose="020F0302020204030204"/>
              </a:rPr>
              <a:t>Infinidat</a:t>
            </a:r>
            <a:r>
              <a:rPr lang="en-US" sz="1000">
                <a:solidFill>
                  <a:srgbClr val="FFFFFF"/>
                </a:solidFill>
                <a:latin typeface="Century Gothic" panose="020F0302020204030204"/>
              </a:rPr>
              <a:t> support</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Oracle RAC support</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a:solidFill>
                  <a:srgbClr val="FFFFFF"/>
                </a:solidFill>
                <a:latin typeface="Century Gothic" panose="020F0302020204030204"/>
              </a:rPr>
              <a:t>Citrix Xen Hyper-V support</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Net</a:t>
            </a:r>
            <a:r>
              <a:rPr lang="en-US" sz="1000">
                <a:solidFill>
                  <a:srgbClr val="FFFFFF"/>
                </a:solidFill>
                <a:latin typeface="Century Gothic" panose="020F0302020204030204"/>
              </a:rPr>
              <a:t>App support</a:t>
            </a:r>
            <a:endPar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44" name="Shape 34">
            <a:extLst>
              <a:ext uri="{FF2B5EF4-FFF2-40B4-BE49-F238E27FC236}">
                <a16:creationId xmlns:a16="http://schemas.microsoft.com/office/drawing/2014/main" id="{44259ADC-4836-9C64-B41B-0062DDADE015}"/>
              </a:ext>
            </a:extLst>
          </p:cNvPr>
          <p:cNvSpPr/>
          <p:nvPr/>
        </p:nvSpPr>
        <p:spPr>
          <a:xfrm>
            <a:off x="1966409" y="2783583"/>
            <a:ext cx="1205868" cy="4349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p>
            <a:pPr marL="0" marR="0" lvl="0" indent="0" algn="l" defTabSz="457063" rtl="0" eaLnBrk="1" fontAlgn="auto" latinLnBrk="0" hangingPunct="1">
              <a:lnSpc>
                <a:spcPct val="100000"/>
              </a:lnSpc>
              <a:spcBef>
                <a:spcPts val="0"/>
              </a:spcBef>
              <a:spcAft>
                <a:spcPts val="0"/>
              </a:spcAft>
              <a:buClrTx/>
              <a:buSzTx/>
              <a:buFontTx/>
              <a:buNone/>
              <a:tabLst/>
              <a:defRPr/>
            </a:pPr>
            <a:r>
              <a:rPr kumimoji="0" lang="en-US" sz="1799"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rPr>
              <a:t>QUEBEC +</a:t>
            </a:r>
            <a:endParaRPr kumimoji="0" sz="1799"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endParaRPr>
          </a:p>
        </p:txBody>
      </p:sp>
      <p:sp>
        <p:nvSpPr>
          <p:cNvPr id="45" name="Shape 34">
            <a:extLst>
              <a:ext uri="{FF2B5EF4-FFF2-40B4-BE49-F238E27FC236}">
                <a16:creationId xmlns:a16="http://schemas.microsoft.com/office/drawing/2014/main" id="{18327D38-029B-830C-D1D0-962EBEB2D354}"/>
              </a:ext>
            </a:extLst>
          </p:cNvPr>
          <p:cNvSpPr/>
          <p:nvPr/>
        </p:nvSpPr>
        <p:spPr>
          <a:xfrm>
            <a:off x="3534375" y="2196142"/>
            <a:ext cx="1205868" cy="4349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p>
            <a:pPr marL="0" marR="0" lvl="0" indent="0" algn="l" defTabSz="457063" rtl="0" eaLnBrk="1" fontAlgn="auto" latinLnBrk="0" hangingPunct="1">
              <a:lnSpc>
                <a:spcPct val="100000"/>
              </a:lnSpc>
              <a:spcBef>
                <a:spcPts val="0"/>
              </a:spcBef>
              <a:spcAft>
                <a:spcPts val="0"/>
              </a:spcAft>
              <a:buClrTx/>
              <a:buSzTx/>
              <a:buFontTx/>
              <a:buNone/>
              <a:tabLst/>
              <a:defRPr/>
            </a:pPr>
            <a:r>
              <a:rPr kumimoji="0" lang="en-US" sz="1799"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rPr>
              <a:t>ROME +</a:t>
            </a:r>
            <a:endParaRPr kumimoji="0" sz="1799"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endParaRPr>
          </a:p>
        </p:txBody>
      </p:sp>
      <p:sp>
        <p:nvSpPr>
          <p:cNvPr id="46" name="Rectangle 45">
            <a:extLst>
              <a:ext uri="{FF2B5EF4-FFF2-40B4-BE49-F238E27FC236}">
                <a16:creationId xmlns:a16="http://schemas.microsoft.com/office/drawing/2014/main" id="{1E4E2437-55C6-7096-97B2-D6A4996BC992}"/>
              </a:ext>
            </a:extLst>
          </p:cNvPr>
          <p:cNvSpPr/>
          <p:nvPr/>
        </p:nvSpPr>
        <p:spPr>
          <a:xfrm>
            <a:off x="4981056" y="1924528"/>
            <a:ext cx="1845561" cy="4093428"/>
          </a:xfrm>
          <a:prstGeom prst="rect">
            <a:avLst/>
          </a:prstGeom>
        </p:spPr>
        <p:txBody>
          <a:bodyPr wrap="square">
            <a:spAutoFit/>
          </a:bodyPr>
          <a:lstStyle/>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a:p>
            <a:pPr marL="171450" marR="0" lvl="0" indent="-171450" algn="l" defTabSz="45706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ACC Virtual Agent Conversations</a:t>
            </a:r>
          </a:p>
          <a:p>
            <a:pPr marL="171399" marR="0" lvl="0" indent="-171399" algn="l" defTabSz="45706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ACC Advanced software usage metering</a:t>
            </a:r>
          </a:p>
          <a:p>
            <a:pPr marL="171399" marR="0" lvl="0" indent="-171399" algn="l" defTabSz="45706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ACC Live CI View</a:t>
            </a:r>
          </a:p>
          <a:p>
            <a:pPr marL="171399" marR="0" lvl="0" indent="-171399" algn="l" defTabSz="45706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ACC Remediation Playbooks</a:t>
            </a:r>
          </a:p>
          <a:p>
            <a:pPr marL="171399" marR="0" lvl="0" indent="-171399" algn="l" defTabSz="45706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ACC SIR</a:t>
            </a:r>
          </a:p>
          <a:p>
            <a:pPr marL="171399" marR="0" lvl="0" indent="-171399" algn="l" defTabSz="45706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Cloud Operations Workspace</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ML Service Mapping Load Balancer Connection Suggestions</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Service Mapping Plus  -Application Service Readiness Dashboard</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ACC IPv6 support</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Containerized MID Autoconfiguration</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err="1">
                <a:solidFill>
                  <a:srgbClr val="FFFFFF"/>
                </a:solidFill>
                <a:latin typeface="Century Gothic" panose="020F0302020204030204"/>
              </a:rPr>
              <a:t>Cloudian</a:t>
            </a:r>
            <a:r>
              <a:rPr lang="en-US" sz="1000" dirty="0">
                <a:solidFill>
                  <a:srgbClr val="FFFFFF"/>
                </a:solidFill>
                <a:latin typeface="Century Gothic" panose="020F0302020204030204"/>
              </a:rPr>
              <a:t> Storage support</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MSSQL components support</a:t>
            </a:r>
          </a:p>
        </p:txBody>
      </p:sp>
      <p:sp>
        <p:nvSpPr>
          <p:cNvPr id="47" name="Shape 34">
            <a:extLst>
              <a:ext uri="{FF2B5EF4-FFF2-40B4-BE49-F238E27FC236}">
                <a16:creationId xmlns:a16="http://schemas.microsoft.com/office/drawing/2014/main" id="{83F3520E-BA7D-5C02-EC60-A74F81DBFF38}"/>
              </a:ext>
            </a:extLst>
          </p:cNvPr>
          <p:cNvSpPr/>
          <p:nvPr/>
        </p:nvSpPr>
        <p:spPr>
          <a:xfrm>
            <a:off x="5200389" y="1554087"/>
            <a:ext cx="1518240" cy="4349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p>
            <a:pPr marL="0" marR="0" lvl="0" indent="0" algn="l" defTabSz="457063" rtl="0" eaLnBrk="1" fontAlgn="auto" latinLnBrk="0" hangingPunct="1">
              <a:lnSpc>
                <a:spcPct val="100000"/>
              </a:lnSpc>
              <a:spcBef>
                <a:spcPts val="0"/>
              </a:spcBef>
              <a:spcAft>
                <a:spcPts val="0"/>
              </a:spcAft>
              <a:buClrTx/>
              <a:buSzTx/>
              <a:buFontTx/>
              <a:buNone/>
              <a:tabLst/>
              <a:defRPr/>
            </a:pPr>
            <a:r>
              <a:rPr kumimoji="0" lang="en-US" sz="1798"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rPr>
              <a:t>SAN DIEGO +</a:t>
            </a:r>
            <a:endParaRPr kumimoji="0" sz="1799"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endParaRPr>
          </a:p>
        </p:txBody>
      </p:sp>
      <p:sp>
        <p:nvSpPr>
          <p:cNvPr id="48" name="Rectangle 47">
            <a:extLst>
              <a:ext uri="{FF2B5EF4-FFF2-40B4-BE49-F238E27FC236}">
                <a16:creationId xmlns:a16="http://schemas.microsoft.com/office/drawing/2014/main" id="{0E2621EC-DCEE-341B-99E2-A4B208661110}"/>
              </a:ext>
            </a:extLst>
          </p:cNvPr>
          <p:cNvSpPr/>
          <p:nvPr/>
        </p:nvSpPr>
        <p:spPr>
          <a:xfrm>
            <a:off x="9289757" y="811287"/>
            <a:ext cx="2649412" cy="5747727"/>
          </a:xfrm>
          <a:prstGeom prst="rect">
            <a:avLst/>
          </a:prstGeom>
        </p:spPr>
        <p:txBody>
          <a:bodyPr wrap="square">
            <a:spAutoFit/>
          </a:bodyPr>
          <a:lstStyle/>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rPr>
              <a:t>AWS Kinesis Discovery</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rPr>
              <a:t>AWS Autoscaling Groups Discovery</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rPr>
              <a:t>Automated Service Suggestions for Service Mapping</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rPr>
              <a:t>Certificate Fulfillment workflows (Microsoft)</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dirty="0">
                <a:solidFill>
                  <a:srgbClr val="FFFFFF"/>
                </a:solidFill>
                <a:latin typeface="Century Gothic" panose="020F0302020204030204"/>
              </a:rPr>
              <a:t>Cloud Native Operations (Visibility)</a:t>
            </a:r>
            <a:endPar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endParaRP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rPr>
              <a:t>Dell EMC XtremIO Storage</a:t>
            </a:r>
            <a:endParaRPr lang="en-US" sz="1050" dirty="0">
              <a:solidFill>
                <a:srgbClr val="FFFFFF"/>
              </a:solidFill>
              <a:latin typeface="Century Gothic" panose="020F0302020204030204"/>
            </a:endParaRP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rPr>
              <a:t>MID Server Autoscaling</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dirty="0">
                <a:solidFill>
                  <a:srgbClr val="FFFFFF"/>
                </a:solidFill>
                <a:latin typeface="Century Gothic" panose="020F0302020204030204"/>
              </a:rPr>
              <a:t>Cloud Operations Workspace K8s dashboard</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rPr>
              <a:t>Improved event handling for AWS Event-driven Discovery</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rPr>
              <a:t>K8S auto scheduler with IAM role support</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rPr>
              <a:t>XtremIO Storage support</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rPr>
              <a:t>ISAM v9 support</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rPr>
              <a:t>PCF Bosh and v3 support</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rPr>
              <a:t>Mongo Instance support</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rPr>
              <a:t>Installed software discovery on containers</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rPr>
              <a:t>Azure Change Events processing (new approach)</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dirty="0">
                <a:solidFill>
                  <a:srgbClr val="FFFFFF"/>
                </a:solidFill>
                <a:latin typeface="Century Gothic" panose="020F0302020204030204"/>
              </a:rPr>
              <a:t>ACC-V – ”Assigned to”</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rPr>
              <a:t>ACC-V – File system &amp; </a:t>
            </a:r>
            <a:r>
              <a:rPr lang="en-US" sz="1050" dirty="0">
                <a:solidFill>
                  <a:srgbClr val="FFFFFF"/>
                </a:solidFill>
                <a:latin typeface="Century Gothic" panose="020F0302020204030204"/>
              </a:rPr>
              <a:t>memory module discovery</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rPr>
              <a:t>ACC-V – Local User discovery</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dirty="0">
                <a:solidFill>
                  <a:srgbClr val="FFFFFF"/>
                </a:solidFill>
                <a:latin typeface="Century Gothic" panose="020F0302020204030204"/>
              </a:rPr>
              <a:t>ACC-V – GCP relationship discovery</a:t>
            </a:r>
          </a:p>
          <a:p>
            <a:pPr marL="171450" indent="-171450">
              <a:buFont typeface="Arial" panose="020B0604020202020204" pitchFamily="34" charset="0"/>
              <a:buChar char="•"/>
              <a:defRPr/>
            </a:pPr>
            <a:r>
              <a:rPr lang="en-US" sz="1050" dirty="0">
                <a:solidFill>
                  <a:srgbClr val="FFFFFF"/>
                </a:solidFill>
                <a:latin typeface="Century Gothic" panose="020F0302020204030204"/>
              </a:rPr>
              <a:t>Tag Governance Key &amp; value policy – expose CI variable for use in scripts</a:t>
            </a:r>
          </a:p>
          <a:p>
            <a:pPr marL="171450" indent="-171450">
              <a:buFont typeface="Arial" panose="020B0604020202020204" pitchFamily="34" charset="0"/>
              <a:buChar char="•"/>
              <a:defRPr/>
            </a:pPr>
            <a:r>
              <a:rPr lang="en-US" sz="1050" dirty="0">
                <a:solidFill>
                  <a:schemeClr val="bg1"/>
                </a:solidFill>
              </a:rPr>
              <a:t>Pattern Designer Enhancements app</a:t>
            </a:r>
            <a:endPar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endParaRP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49" name="Rectangle 48">
            <a:extLst>
              <a:ext uri="{FF2B5EF4-FFF2-40B4-BE49-F238E27FC236}">
                <a16:creationId xmlns:a16="http://schemas.microsoft.com/office/drawing/2014/main" id="{07861E00-6B3D-222A-090C-08A3AC85D653}"/>
              </a:ext>
            </a:extLst>
          </p:cNvPr>
          <p:cNvSpPr/>
          <p:nvPr/>
        </p:nvSpPr>
        <p:spPr>
          <a:xfrm>
            <a:off x="1886137" y="3029844"/>
            <a:ext cx="1506542" cy="3323987"/>
          </a:xfrm>
          <a:prstGeom prst="rect">
            <a:avLst/>
          </a:prstGeom>
        </p:spPr>
        <p:txBody>
          <a:bodyPr wrap="square">
            <a:spAutoFit/>
          </a:bodyPr>
          <a:lstStyle/>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ML-based Service Mapping</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MID Server JRE Upgrade​</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MID Server RPM/DEB Package​</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Command Audit Log​</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SAM Better together ( BYOL, </a:t>
            </a:r>
            <a:r>
              <a:rPr kumimoji="0" lang="en-US" sz="1000" b="0" i="0" u="none" strike="noStrike" kern="1200" cap="none" spc="0" normalizeH="0" baseline="0" noProof="0" err="1">
                <a:ln>
                  <a:noFill/>
                </a:ln>
                <a:solidFill>
                  <a:srgbClr val="FFFFFF"/>
                </a:solidFill>
                <a:effectLst/>
                <a:uLnTx/>
                <a:uFillTx/>
                <a:latin typeface="Century Gothic" panose="020F0302020204030204"/>
                <a:ea typeface="+mn-ea"/>
                <a:cs typeface="+mn-cs"/>
              </a:rPr>
              <a:t>Redhat</a:t>
            </a: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 Publisher pack )​</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Cloud Resource Dashboard​</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Standalone </a:t>
            </a:r>
            <a:r>
              <a:rPr kumimoji="0" lang="en-US" sz="1000" b="0" i="0" u="none" strike="noStrike" kern="1200" cap="none" spc="0" normalizeH="0" baseline="0" noProof="0" err="1">
                <a:ln>
                  <a:noFill/>
                </a:ln>
                <a:solidFill>
                  <a:srgbClr val="FFFFFF"/>
                </a:solidFill>
                <a:effectLst/>
                <a:uLnTx/>
                <a:uFillTx/>
                <a:latin typeface="Century Gothic" panose="020F0302020204030204"/>
                <a:ea typeface="+mn-ea"/>
                <a:cs typeface="+mn-cs"/>
              </a:rPr>
              <a:t>ESXi</a:t>
            </a: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 Discovery​</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Azure Resource Graph Support​</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a:ln>
                  <a:noFill/>
                </a:ln>
                <a:solidFill>
                  <a:srgbClr val="FFFFFF"/>
                </a:solidFill>
                <a:effectLst/>
                <a:uLnTx/>
                <a:uFillTx/>
                <a:latin typeface="Century Gothic" panose="020F0302020204030204"/>
                <a:ea typeface="+mn-ea"/>
                <a:cs typeface="+mn-cs"/>
              </a:rPr>
              <a:t>CAPI to Pattern Migration</a:t>
            </a:r>
          </a:p>
        </p:txBody>
      </p:sp>
      <p:sp>
        <p:nvSpPr>
          <p:cNvPr id="53" name="Shape 34">
            <a:extLst>
              <a:ext uri="{FF2B5EF4-FFF2-40B4-BE49-F238E27FC236}">
                <a16:creationId xmlns:a16="http://schemas.microsoft.com/office/drawing/2014/main" id="{E5440FC8-D99D-A8BA-B1C4-4A2AD2C6E207}"/>
              </a:ext>
            </a:extLst>
          </p:cNvPr>
          <p:cNvSpPr/>
          <p:nvPr/>
        </p:nvSpPr>
        <p:spPr>
          <a:xfrm>
            <a:off x="-301212" y="6438576"/>
            <a:ext cx="1899425" cy="1926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p>
            <a:pPr marL="0" marR="0" lvl="0" indent="0" algn="r" defTabSz="45706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rPr>
              <a:t>Q2 &amp; Q3 2020</a:t>
            </a:r>
            <a:endParaRPr kumimoji="0" sz="1100"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endParaRPr>
          </a:p>
        </p:txBody>
      </p:sp>
      <p:sp>
        <p:nvSpPr>
          <p:cNvPr id="61" name="Shape 34">
            <a:extLst>
              <a:ext uri="{FF2B5EF4-FFF2-40B4-BE49-F238E27FC236}">
                <a16:creationId xmlns:a16="http://schemas.microsoft.com/office/drawing/2014/main" id="{66D2B368-52B2-642B-F216-845CBB311926}"/>
              </a:ext>
            </a:extLst>
          </p:cNvPr>
          <p:cNvSpPr/>
          <p:nvPr/>
        </p:nvSpPr>
        <p:spPr>
          <a:xfrm>
            <a:off x="3570415" y="6438576"/>
            <a:ext cx="1046962" cy="1926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p>
            <a:pPr marL="0" marR="0" lvl="0" indent="0" algn="r" defTabSz="45706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rPr>
              <a:t>Q2 &amp; Q3 2021</a:t>
            </a:r>
            <a:endParaRPr kumimoji="0" sz="1100"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endParaRPr>
          </a:p>
        </p:txBody>
      </p:sp>
      <p:sp>
        <p:nvSpPr>
          <p:cNvPr id="62" name="Shape 34">
            <a:extLst>
              <a:ext uri="{FF2B5EF4-FFF2-40B4-BE49-F238E27FC236}">
                <a16:creationId xmlns:a16="http://schemas.microsoft.com/office/drawing/2014/main" id="{E2853013-E2A9-FD7F-EEA5-CA8A919FCA4B}"/>
              </a:ext>
            </a:extLst>
          </p:cNvPr>
          <p:cNvSpPr/>
          <p:nvPr/>
        </p:nvSpPr>
        <p:spPr>
          <a:xfrm>
            <a:off x="4647431" y="6438576"/>
            <a:ext cx="1899425" cy="1926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p>
            <a:pPr marL="0" marR="0" lvl="0" indent="0" algn="r" defTabSz="45706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rPr>
              <a:t>Q4 2021 &amp; Q1 2022</a:t>
            </a:r>
            <a:endParaRPr kumimoji="0" sz="1100"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endParaRPr>
          </a:p>
        </p:txBody>
      </p:sp>
      <p:sp>
        <p:nvSpPr>
          <p:cNvPr id="63" name="Shape 34">
            <a:extLst>
              <a:ext uri="{FF2B5EF4-FFF2-40B4-BE49-F238E27FC236}">
                <a16:creationId xmlns:a16="http://schemas.microsoft.com/office/drawing/2014/main" id="{1D52D3BE-8F13-46BD-778D-162FEF51D933}"/>
              </a:ext>
            </a:extLst>
          </p:cNvPr>
          <p:cNvSpPr/>
          <p:nvPr/>
        </p:nvSpPr>
        <p:spPr>
          <a:xfrm>
            <a:off x="7346847" y="6438576"/>
            <a:ext cx="1126210" cy="1736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p>
            <a:pPr marL="0" marR="0" lvl="0" indent="0" algn="r" defTabSz="45706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rPr>
              <a:t>Q2  &amp; Q3 2022</a:t>
            </a:r>
          </a:p>
        </p:txBody>
      </p:sp>
      <p:sp>
        <p:nvSpPr>
          <p:cNvPr id="71" name="Shape 34">
            <a:extLst>
              <a:ext uri="{FF2B5EF4-FFF2-40B4-BE49-F238E27FC236}">
                <a16:creationId xmlns:a16="http://schemas.microsoft.com/office/drawing/2014/main" id="{CB67AF5B-F9DF-D542-9373-E5C04ED9D7BC}"/>
              </a:ext>
            </a:extLst>
          </p:cNvPr>
          <p:cNvSpPr/>
          <p:nvPr/>
        </p:nvSpPr>
        <p:spPr>
          <a:xfrm>
            <a:off x="10000971" y="408101"/>
            <a:ext cx="1791662" cy="4349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p>
            <a:pPr marL="0" marR="0" lvl="0" indent="0" algn="l" defTabSz="457063" rtl="0" eaLnBrk="1" fontAlgn="auto" latinLnBrk="0" hangingPunct="1">
              <a:lnSpc>
                <a:spcPct val="100000"/>
              </a:lnSpc>
              <a:spcBef>
                <a:spcPts val="0"/>
              </a:spcBef>
              <a:spcAft>
                <a:spcPts val="0"/>
              </a:spcAft>
              <a:buClrTx/>
              <a:buSzTx/>
              <a:buFontTx/>
              <a:buNone/>
              <a:tabLst/>
              <a:defRPr/>
            </a:pPr>
            <a:r>
              <a:rPr kumimoji="0" lang="en-US" sz="1799"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rPr>
              <a:t>UTAH +</a:t>
            </a:r>
            <a:endParaRPr kumimoji="0" sz="1799"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endParaRPr>
          </a:p>
        </p:txBody>
      </p:sp>
      <p:sp>
        <p:nvSpPr>
          <p:cNvPr id="50" name="Shape 34">
            <a:extLst>
              <a:ext uri="{FF2B5EF4-FFF2-40B4-BE49-F238E27FC236}">
                <a16:creationId xmlns:a16="http://schemas.microsoft.com/office/drawing/2014/main" id="{9454EDDA-992F-D951-EAFB-CBE3858D5064}"/>
              </a:ext>
            </a:extLst>
          </p:cNvPr>
          <p:cNvSpPr/>
          <p:nvPr/>
        </p:nvSpPr>
        <p:spPr>
          <a:xfrm>
            <a:off x="7052940" y="999133"/>
            <a:ext cx="1998572" cy="4349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p>
            <a:pPr marL="0" marR="0" lvl="0" indent="0" algn="l" defTabSz="457063" rtl="0" eaLnBrk="1" fontAlgn="auto" latinLnBrk="0" hangingPunct="1">
              <a:lnSpc>
                <a:spcPct val="100000"/>
              </a:lnSpc>
              <a:spcBef>
                <a:spcPts val="0"/>
              </a:spcBef>
              <a:spcAft>
                <a:spcPts val="0"/>
              </a:spcAft>
              <a:buClrTx/>
              <a:buSzTx/>
              <a:buFontTx/>
              <a:buNone/>
              <a:tabLst/>
              <a:defRPr/>
            </a:pPr>
            <a:r>
              <a:rPr kumimoji="0" lang="en-US" sz="1799"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rPr>
              <a:t>TOKYO +</a:t>
            </a:r>
            <a:endParaRPr kumimoji="0" sz="1799"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endParaRPr>
          </a:p>
        </p:txBody>
      </p:sp>
      <p:sp>
        <p:nvSpPr>
          <p:cNvPr id="28" name="Shape 34">
            <a:extLst>
              <a:ext uri="{FF2B5EF4-FFF2-40B4-BE49-F238E27FC236}">
                <a16:creationId xmlns:a16="http://schemas.microsoft.com/office/drawing/2014/main" id="{AC93BCB1-A692-E587-3C86-6B070A332D4C}"/>
              </a:ext>
            </a:extLst>
          </p:cNvPr>
          <p:cNvSpPr/>
          <p:nvPr/>
        </p:nvSpPr>
        <p:spPr>
          <a:xfrm>
            <a:off x="9913448" y="6438576"/>
            <a:ext cx="1529442" cy="1323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p>
            <a:pPr marL="0" marR="0" lvl="0" indent="0" algn="r" defTabSz="45706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rPr>
              <a:t>Q4 2022 &amp; Q1 2023</a:t>
            </a:r>
            <a:endParaRPr kumimoji="0" sz="1100"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endParaRPr>
          </a:p>
        </p:txBody>
      </p:sp>
      <p:sp>
        <p:nvSpPr>
          <p:cNvPr id="29" name="Rectangle 28">
            <a:extLst>
              <a:ext uri="{FF2B5EF4-FFF2-40B4-BE49-F238E27FC236}">
                <a16:creationId xmlns:a16="http://schemas.microsoft.com/office/drawing/2014/main" id="{7EBD9799-A17E-A37F-C5AB-8CC4D3F7A20D}"/>
              </a:ext>
            </a:extLst>
          </p:cNvPr>
          <p:cNvSpPr/>
          <p:nvPr/>
        </p:nvSpPr>
        <p:spPr>
          <a:xfrm>
            <a:off x="6858297" y="1236401"/>
            <a:ext cx="2171914" cy="5478423"/>
          </a:xfrm>
          <a:prstGeom prst="rect">
            <a:avLst/>
          </a:prstGeom>
        </p:spPr>
        <p:txBody>
          <a:bodyPr wrap="square">
            <a:spAutoFit/>
          </a:bodyPr>
          <a:lstStyle/>
          <a:p>
            <a:pPr marL="171450" indent="-171450">
              <a:buFont typeface="Arial" panose="020B0604020202020204" pitchFamily="34" charset="0"/>
              <a:buChar char="•"/>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K8S Discovery auto schedule creation for GCP and AWS</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ACC-V - Air-gapped network support</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ACC-V - Software last used date for macOS</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ACC-V - Intel EMA and vPro support</a:t>
            </a:r>
          </a:p>
          <a:p>
            <a:pPr marL="171450" indent="-171450">
              <a:buFont typeface="Arial" panose="020B0604020202020204" pitchFamily="34" charset="0"/>
              <a:buChar char="•"/>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Certificate Fulfillment workflows (Entrust)</a:t>
            </a:r>
          </a:p>
          <a:p>
            <a:pPr marL="171450" indent="-171450">
              <a:buFont typeface="Arial" panose="020B0604020202020204" pitchFamily="34" charset="0"/>
              <a:buChar char="•"/>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Cloud Operations Workspace – Resources inventory dashboard</a:t>
            </a:r>
          </a:p>
          <a:p>
            <a:pPr marL="171450" marR="0" lvl="0" indent="-171450"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IPv6 Discovery (agentless)</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Oracle Middleware verification</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ACC-V – Discover software from </a:t>
            </a:r>
            <a:r>
              <a:rPr kumimoji="0" lang="en-US" sz="1000" b="0" i="0" u="none" strike="noStrike" kern="1200" cap="none" spc="0" normalizeH="0" baseline="0" noProof="0" dirty="0" err="1">
                <a:ln>
                  <a:noFill/>
                </a:ln>
                <a:solidFill>
                  <a:srgbClr val="FFFFFF"/>
                </a:solidFill>
                <a:effectLst/>
                <a:uLnTx/>
                <a:uFillTx/>
                <a:latin typeface="Century Gothic" panose="020F0302020204030204"/>
                <a:ea typeface="+mn-ea"/>
                <a:cs typeface="+mn-cs"/>
              </a:rPr>
              <a:t>portableapps.com</a:t>
            </a:r>
            <a:endPar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ACC-V Discover software editions for MS Exchange and Adobe Acrobat</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ACC – OS support for Windows Server 2022, macOS Monterey, RHEL 9 and CentOS Stream 8 &amp; 9</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K8s Discovery auto schedule creation for Azure</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AWS </a:t>
            </a:r>
            <a:r>
              <a:rPr kumimoji="0" lang="en-US" sz="1000" b="0" i="0" u="none" strike="noStrike" kern="1200" cap="none" spc="0" normalizeH="0" baseline="0" noProof="0" dirty="0" err="1">
                <a:ln>
                  <a:noFill/>
                </a:ln>
                <a:solidFill>
                  <a:srgbClr val="FFFFFF"/>
                </a:solidFill>
                <a:effectLst/>
                <a:uLnTx/>
                <a:uFillTx/>
                <a:latin typeface="Century Gothic" panose="020F0302020204030204"/>
                <a:ea typeface="+mn-ea"/>
                <a:cs typeface="+mn-cs"/>
              </a:rPr>
              <a:t>ElastiCache</a:t>
            </a:r>
            <a:endPar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AWS </a:t>
            </a:r>
            <a:r>
              <a:rPr kumimoji="0" lang="en-US" sz="1000" b="0" i="0" u="none" strike="noStrike" kern="1200" cap="none" spc="0" normalizeH="0" baseline="0" noProof="0" dirty="0" err="1">
                <a:ln>
                  <a:noFill/>
                </a:ln>
                <a:solidFill>
                  <a:srgbClr val="FFFFFF"/>
                </a:solidFill>
                <a:effectLst/>
                <a:uLnTx/>
                <a:uFillTx/>
                <a:latin typeface="Century Gothic" panose="020F0302020204030204"/>
                <a:ea typeface="+mn-ea"/>
                <a:cs typeface="+mn-cs"/>
              </a:rPr>
              <a:t>Keyspaces</a:t>
            </a: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 (Cassandra)</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err="1">
                <a:ln>
                  <a:noFill/>
                </a:ln>
                <a:solidFill>
                  <a:srgbClr val="FFFFFF"/>
                </a:solidFill>
                <a:effectLst/>
                <a:uLnTx/>
                <a:uFillTx/>
                <a:latin typeface="Century Gothic" panose="020F0302020204030204"/>
                <a:ea typeface="+mn-ea"/>
                <a:cs typeface="+mn-cs"/>
              </a:rPr>
              <a:t>MemoryDB</a:t>
            </a: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 (Redis)</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AWS </a:t>
            </a:r>
            <a:r>
              <a:rPr kumimoji="0" lang="en-US" sz="1000" b="0" i="0" u="none" strike="noStrike" kern="1200" cap="none" spc="0" normalizeH="0" baseline="0" noProof="0" dirty="0" err="1">
                <a:ln>
                  <a:noFill/>
                </a:ln>
                <a:solidFill>
                  <a:srgbClr val="FFFFFF"/>
                </a:solidFill>
                <a:effectLst/>
                <a:uLnTx/>
                <a:uFillTx/>
                <a:latin typeface="Century Gothic" panose="020F0302020204030204"/>
                <a:ea typeface="+mn-ea"/>
                <a:cs typeface="+mn-cs"/>
              </a:rPr>
              <a:t>Opensearch</a:t>
            </a:r>
            <a:endPar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AWS RedShift</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rPr>
              <a:t>Cohesity Backup Server</a:t>
            </a:r>
          </a:p>
          <a:p>
            <a:pPr marL="171399" marR="0" lvl="0" indent="-171399" algn="l" defTabSz="45704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0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3" name="Shape 34">
            <a:extLst>
              <a:ext uri="{FF2B5EF4-FFF2-40B4-BE49-F238E27FC236}">
                <a16:creationId xmlns:a16="http://schemas.microsoft.com/office/drawing/2014/main" id="{B23DB428-D251-7E60-493B-7B052241A5FF}"/>
              </a:ext>
            </a:extLst>
          </p:cNvPr>
          <p:cNvSpPr/>
          <p:nvPr/>
        </p:nvSpPr>
        <p:spPr>
          <a:xfrm>
            <a:off x="1799270" y="6438576"/>
            <a:ext cx="1529442" cy="1323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p>
            <a:pPr marL="0" marR="0" lvl="0" indent="0" algn="r" defTabSz="457063"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rPr>
              <a:t>Q4 2020 / Q1 2021</a:t>
            </a:r>
            <a:endParaRPr kumimoji="0" sz="1100" b="0" i="0" u="none" strike="noStrike" kern="1200" cap="none" spc="0" normalizeH="0" baseline="0" noProof="0">
              <a:ln>
                <a:noFill/>
              </a:ln>
              <a:solidFill>
                <a:srgbClr val="FFFFFF">
                  <a:lumMod val="95000"/>
                </a:srgbClr>
              </a:solidFill>
              <a:effectLst/>
              <a:uLnTx/>
              <a:uFillTx/>
              <a:latin typeface="Avenir Book" charset="0"/>
              <a:ea typeface="Avenir Book" charset="0"/>
              <a:cs typeface="Avenir Book" charset="0"/>
            </a:endParaRPr>
          </a:p>
        </p:txBody>
      </p:sp>
    </p:spTree>
    <p:extLst>
      <p:ext uri="{BB962C8B-B14F-4D97-AF65-F5344CB8AC3E}">
        <p14:creationId xmlns:p14="http://schemas.microsoft.com/office/powerpoint/2010/main" val="2797544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E9EB6BD-8B43-48F5-9AD6-9E3BDAA55C1A}"/>
              </a:ext>
            </a:extLst>
          </p:cNvPr>
          <p:cNvSpPr>
            <a:spLocks noGrp="1"/>
          </p:cNvSpPr>
          <p:nvPr>
            <p:ph type="body" sz="quarter" idx="14"/>
          </p:nvPr>
        </p:nvSpPr>
        <p:spPr>
          <a:xfrm>
            <a:off x="7460196" y="1875973"/>
            <a:ext cx="4434092" cy="479425"/>
          </a:xfrm>
        </p:spPr>
        <p:txBody>
          <a:bodyPr/>
          <a:lstStyle/>
          <a:p>
            <a:r>
              <a:rPr lang="en-US"/>
              <a:t>Automatically scale up and scale down containerized MID servers to support your workloads</a:t>
            </a:r>
          </a:p>
        </p:txBody>
      </p:sp>
      <p:sp>
        <p:nvSpPr>
          <p:cNvPr id="3" name="Title 2">
            <a:extLst>
              <a:ext uri="{FF2B5EF4-FFF2-40B4-BE49-F238E27FC236}">
                <a16:creationId xmlns:a16="http://schemas.microsoft.com/office/drawing/2014/main" id="{15C48B5A-C1B2-DE46-A80A-EB1B721EBEDD}"/>
              </a:ext>
            </a:extLst>
          </p:cNvPr>
          <p:cNvSpPr>
            <a:spLocks noGrp="1"/>
          </p:cNvSpPr>
          <p:nvPr>
            <p:ph type="title"/>
          </p:nvPr>
        </p:nvSpPr>
        <p:spPr>
          <a:xfrm>
            <a:off x="449252" y="311377"/>
            <a:ext cx="7567004" cy="1195883"/>
          </a:xfrm>
        </p:spPr>
        <p:txBody>
          <a:bodyPr/>
          <a:lstStyle/>
          <a:p>
            <a:r>
              <a:rPr lang="en-US"/>
              <a:t>Autoscaling containerized MID Server</a:t>
            </a:r>
          </a:p>
        </p:txBody>
      </p:sp>
      <p:sp>
        <p:nvSpPr>
          <p:cNvPr id="14" name="Text Placeholder 13">
            <a:extLst>
              <a:ext uri="{FF2B5EF4-FFF2-40B4-BE49-F238E27FC236}">
                <a16:creationId xmlns:a16="http://schemas.microsoft.com/office/drawing/2014/main" id="{FB5148D7-6DDD-AA45-94E1-4515EDBEFB37}"/>
              </a:ext>
            </a:extLst>
          </p:cNvPr>
          <p:cNvSpPr>
            <a:spLocks noGrp="1"/>
          </p:cNvSpPr>
          <p:nvPr>
            <p:ph type="body" sz="quarter" idx="13"/>
          </p:nvPr>
        </p:nvSpPr>
        <p:spPr>
          <a:xfrm>
            <a:off x="8166169" y="2471737"/>
            <a:ext cx="3728120" cy="3686692"/>
          </a:xfrm>
        </p:spPr>
        <p:txBody>
          <a:bodyPr/>
          <a:lstStyle/>
          <a:p>
            <a:r>
              <a:rPr lang="en-US"/>
              <a:t>Leverage CPU and RAM usage to automatically scale up/down containerized MID servers </a:t>
            </a:r>
          </a:p>
          <a:p>
            <a:r>
              <a:rPr lang="en-US"/>
              <a:t>Flexibility to choose which MID Server Clusters are auto scaled and how</a:t>
            </a:r>
            <a:br>
              <a:rPr lang="en-US"/>
            </a:br>
            <a:endParaRPr lang="en-US" sz="1600"/>
          </a:p>
          <a:p>
            <a:r>
              <a:rPr lang="en-US"/>
              <a:t>Define minimum and maximum number of MID servers to be deployed for each cluster</a:t>
            </a:r>
            <a:br>
              <a:rPr lang="en-US"/>
            </a:br>
            <a:br>
              <a:rPr lang="en-US"/>
            </a:br>
            <a:br>
              <a:rPr lang="en-US" sz="1000"/>
            </a:br>
            <a:br>
              <a:rPr lang="en-US"/>
            </a:br>
            <a:endParaRPr lang="en-US"/>
          </a:p>
        </p:txBody>
      </p:sp>
      <p:sp>
        <p:nvSpPr>
          <p:cNvPr id="51" name="1">
            <a:extLst>
              <a:ext uri="{FF2B5EF4-FFF2-40B4-BE49-F238E27FC236}">
                <a16:creationId xmlns:a16="http://schemas.microsoft.com/office/drawing/2014/main" id="{EDF5CD94-07FE-45D1-9A63-1261C8068F8F}"/>
              </a:ext>
            </a:extLst>
          </p:cNvPr>
          <p:cNvSpPr>
            <a:spLocks noChangeAspect="1"/>
          </p:cNvSpPr>
          <p:nvPr/>
        </p:nvSpPr>
        <p:spPr bwMode="gray">
          <a:xfrm>
            <a:off x="7559294" y="2533248"/>
            <a:ext cx="456962" cy="456962"/>
          </a:xfrm>
          <a:prstGeom prst="ellipse">
            <a:avLst/>
          </a:prstGeom>
          <a:solidFill>
            <a:srgbClr val="86ED78"/>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02" tIns="35702" rIns="35702" bIns="35702" anchor="ctr"/>
          <a:lstStyle>
            <a:lvl1pPr algn="ctr">
              <a:lnSpc>
                <a:spcPct val="100000"/>
              </a:lnSpc>
              <a:defRPr sz="8000" b="1">
                <a:solidFill>
                  <a:srgbClr val="283F41"/>
                </a:solidFill>
                <a:latin typeface="Gilroy Bold"/>
                <a:ea typeface="Gilroy Bold"/>
                <a:cs typeface="Gilroy Bold"/>
                <a:sym typeface="Gilroy"/>
              </a:defRPr>
            </a:lvl1pPr>
          </a:lstStyle>
          <a:p>
            <a:pPr defTabSz="410529" hangingPunct="0">
              <a:lnSpc>
                <a:spcPct val="90000"/>
              </a:lnSpc>
              <a:defRPr/>
            </a:pPr>
            <a:r>
              <a:rPr sz="1998" kern="0">
                <a:solidFill>
                  <a:schemeClr val="tx2"/>
                </a:solidFill>
                <a:latin typeface="Century Gothic" panose="020B0502020202020204" pitchFamily="34" charset="0"/>
              </a:rPr>
              <a:t>1</a:t>
            </a:r>
          </a:p>
        </p:txBody>
      </p:sp>
      <p:sp>
        <p:nvSpPr>
          <p:cNvPr id="52" name="1">
            <a:extLst>
              <a:ext uri="{FF2B5EF4-FFF2-40B4-BE49-F238E27FC236}">
                <a16:creationId xmlns:a16="http://schemas.microsoft.com/office/drawing/2014/main" id="{94B2C69B-1EDF-446B-9C52-44FBB213C800}"/>
              </a:ext>
            </a:extLst>
          </p:cNvPr>
          <p:cNvSpPr>
            <a:spLocks noChangeAspect="1"/>
          </p:cNvSpPr>
          <p:nvPr/>
        </p:nvSpPr>
        <p:spPr bwMode="gray">
          <a:xfrm>
            <a:off x="7559294" y="3535027"/>
            <a:ext cx="456962" cy="456962"/>
          </a:xfrm>
          <a:prstGeom prst="ellipse">
            <a:avLst/>
          </a:prstGeom>
          <a:solidFill>
            <a:srgbClr val="86ED78"/>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02" tIns="35702" rIns="35702" bIns="35702" anchor="ctr"/>
          <a:lstStyle>
            <a:lvl1pPr algn="ctr">
              <a:lnSpc>
                <a:spcPct val="100000"/>
              </a:lnSpc>
              <a:defRPr sz="8000" b="1">
                <a:solidFill>
                  <a:srgbClr val="283F41"/>
                </a:solidFill>
                <a:latin typeface="Gilroy Bold"/>
                <a:ea typeface="Gilroy Bold"/>
                <a:cs typeface="Gilroy Bold"/>
                <a:sym typeface="Gilroy"/>
              </a:defRPr>
            </a:lvl1pPr>
          </a:lstStyle>
          <a:p>
            <a:pPr defTabSz="410529" hangingPunct="0">
              <a:lnSpc>
                <a:spcPct val="90000"/>
              </a:lnSpc>
              <a:defRPr/>
            </a:pPr>
            <a:r>
              <a:rPr lang="en-US" sz="1998" kern="0">
                <a:solidFill>
                  <a:schemeClr val="tx2"/>
                </a:solidFill>
                <a:latin typeface="Century Gothic" panose="020B0502020202020204" pitchFamily="34" charset="0"/>
              </a:rPr>
              <a:t>2</a:t>
            </a:r>
            <a:endParaRPr sz="1998" kern="0">
              <a:solidFill>
                <a:schemeClr val="tx2"/>
              </a:solidFill>
              <a:latin typeface="Century Gothic" panose="020B0502020202020204" pitchFamily="34" charset="0"/>
            </a:endParaRPr>
          </a:p>
        </p:txBody>
      </p:sp>
      <p:sp>
        <p:nvSpPr>
          <p:cNvPr id="53" name="1">
            <a:extLst>
              <a:ext uri="{FF2B5EF4-FFF2-40B4-BE49-F238E27FC236}">
                <a16:creationId xmlns:a16="http://schemas.microsoft.com/office/drawing/2014/main" id="{68203889-0BBA-4BB8-9C0C-CB1D4F4919EF}"/>
              </a:ext>
            </a:extLst>
          </p:cNvPr>
          <p:cNvSpPr>
            <a:spLocks noChangeAspect="1"/>
          </p:cNvSpPr>
          <p:nvPr/>
        </p:nvSpPr>
        <p:spPr bwMode="gray">
          <a:xfrm>
            <a:off x="7562296" y="4536806"/>
            <a:ext cx="456962" cy="456962"/>
          </a:xfrm>
          <a:prstGeom prst="ellipse">
            <a:avLst/>
          </a:prstGeom>
          <a:solidFill>
            <a:srgbClr val="86ED78"/>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02" tIns="35702" rIns="35702" bIns="35702" anchor="ctr"/>
          <a:lstStyle>
            <a:lvl1pPr algn="ctr">
              <a:lnSpc>
                <a:spcPct val="100000"/>
              </a:lnSpc>
              <a:defRPr sz="8000" b="1">
                <a:solidFill>
                  <a:srgbClr val="283F41"/>
                </a:solidFill>
                <a:latin typeface="Gilroy Bold"/>
                <a:ea typeface="Gilroy Bold"/>
                <a:cs typeface="Gilroy Bold"/>
                <a:sym typeface="Gilroy"/>
              </a:defRPr>
            </a:lvl1pPr>
          </a:lstStyle>
          <a:p>
            <a:pPr defTabSz="410529" hangingPunct="0">
              <a:lnSpc>
                <a:spcPct val="90000"/>
              </a:lnSpc>
              <a:defRPr/>
            </a:pPr>
            <a:r>
              <a:rPr lang="en-US" sz="1998" kern="0">
                <a:solidFill>
                  <a:schemeClr val="tx2"/>
                </a:solidFill>
                <a:latin typeface="Century Gothic" panose="020B0502020202020204" pitchFamily="34" charset="0"/>
              </a:rPr>
              <a:t>3</a:t>
            </a:r>
            <a:endParaRPr sz="1998" kern="0">
              <a:solidFill>
                <a:schemeClr val="tx2"/>
              </a:solidFill>
              <a:latin typeface="Century Gothic" panose="020B0502020202020204" pitchFamily="34" charset="0"/>
            </a:endParaRPr>
          </a:p>
        </p:txBody>
      </p:sp>
      <p:sp>
        <p:nvSpPr>
          <p:cNvPr id="4" name="Rectangle: Top Corners Rounded 31">
            <a:extLst>
              <a:ext uri="{FF2B5EF4-FFF2-40B4-BE49-F238E27FC236}">
                <a16:creationId xmlns:a16="http://schemas.microsoft.com/office/drawing/2014/main" id="{A4FDDDEB-B3BF-3711-0492-DF8B548DA8A8}"/>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600">
                <a:solidFill>
                  <a:schemeClr val="bg2"/>
                </a:solidFill>
              </a:rPr>
              <a:t>Utah Family</a:t>
            </a:r>
          </a:p>
        </p:txBody>
      </p:sp>
      <p:sp>
        <p:nvSpPr>
          <p:cNvPr id="11" name="Text Placeholder 4">
            <a:extLst>
              <a:ext uri="{FF2B5EF4-FFF2-40B4-BE49-F238E27FC236}">
                <a16:creationId xmlns:a16="http://schemas.microsoft.com/office/drawing/2014/main" id="{B61F8C23-ACCD-ADF4-7066-41E3A43F1B5C}"/>
              </a:ext>
            </a:extLst>
          </p:cNvPr>
          <p:cNvSpPr txBox="1">
            <a:spLocks/>
          </p:cNvSpPr>
          <p:nvPr/>
        </p:nvSpPr>
        <p:spPr bwMode="gray">
          <a:xfrm>
            <a:off x="356595" y="5503697"/>
            <a:ext cx="3407772" cy="307777"/>
          </a:xfrm>
          <a:prstGeom prst="rect">
            <a:avLst/>
          </a:prstGeom>
        </p:spPr>
        <p:txBody>
          <a:bodyPr vert="horz" lIns="91416" tIns="45708" rIns="91416" bIns="45708" rtlCol="0" anchor="t" anchorCtr="0">
            <a:noAutofit/>
          </a:bodyPr>
          <a:lstStyle>
            <a:lvl1pPr marL="0" indent="0" algn="l" defTabSz="457017" rtl="0" eaLnBrk="1" latinLnBrk="0" hangingPunct="1">
              <a:lnSpc>
                <a:spcPct val="100000"/>
              </a:lnSpc>
              <a:spcBef>
                <a:spcPts val="600"/>
              </a:spcBef>
              <a:spcAft>
                <a:spcPts val="200"/>
              </a:spcAft>
              <a:buClr>
                <a:schemeClr val="bg1"/>
              </a:buClr>
              <a:buFont typeface="Arial"/>
              <a:buNone/>
              <a:defRPr lang="en-US" sz="1799" b="1" kern="1200" dirty="0" smtClean="0">
                <a:solidFill>
                  <a:schemeClr val="accent1"/>
                </a:solidFill>
                <a:latin typeface="Century Gothic" panose="020F0302020204030204"/>
                <a:ea typeface="Gilroy Bold" panose="00000500000000000000" pitchFamily="50" charset="0"/>
                <a:cs typeface="Gilroy Bold" panose="00000500000000000000" pitchFamily="50" charset="0"/>
              </a:defRPr>
            </a:lvl1pPr>
            <a:lvl2pPr marL="457017" indent="-225335" algn="l" defTabSz="457017" rtl="0" eaLnBrk="1" latinLnBrk="0" hangingPunct="1">
              <a:lnSpc>
                <a:spcPct val="100000"/>
              </a:lnSpc>
              <a:spcBef>
                <a:spcPts val="600"/>
              </a:spcBef>
              <a:spcAft>
                <a:spcPts val="200"/>
              </a:spcAft>
              <a:buClr>
                <a:schemeClr val="bg1"/>
              </a:buClr>
              <a:buFont typeface="Arial"/>
              <a:buNone/>
              <a:defRPr sz="1800" kern="1200">
                <a:solidFill>
                  <a:schemeClr val="bg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100000"/>
              </a:lnSpc>
              <a:spcBef>
                <a:spcPts val="600"/>
              </a:spcBef>
              <a:spcAft>
                <a:spcPts val="200"/>
              </a:spcAft>
              <a:buClr>
                <a:schemeClr val="bg1"/>
              </a:buClr>
              <a:buFont typeface="Arial"/>
              <a:buChar char="•"/>
              <a:defRPr sz="1800" kern="1200">
                <a:solidFill>
                  <a:schemeClr val="bg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100000"/>
              </a:lnSpc>
              <a:spcBef>
                <a:spcPts val="600"/>
              </a:spcBef>
              <a:spcAft>
                <a:spcPts val="200"/>
              </a:spcAft>
              <a:buClr>
                <a:schemeClr val="bg1"/>
              </a:buClr>
              <a:buFont typeface="Arial"/>
              <a:buChar char="–"/>
              <a:defRPr sz="1800" kern="1200">
                <a:solidFill>
                  <a:schemeClr val="bg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100000"/>
              </a:lnSpc>
              <a:spcBef>
                <a:spcPts val="600"/>
              </a:spcBef>
              <a:spcAft>
                <a:spcPts val="200"/>
              </a:spcAft>
              <a:buClr>
                <a:schemeClr val="bg1"/>
              </a:buClr>
              <a:buFont typeface="Arial" panose="020B0604020202020204" pitchFamily="34" charset="0"/>
              <a:buChar char="•"/>
              <a:defRPr sz="1800" kern="1200">
                <a:solidFill>
                  <a:schemeClr val="bg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defTabSz="456880">
              <a:buClr>
                <a:srgbClr val="FFFFFF"/>
              </a:buClr>
              <a:defRPr/>
            </a:pPr>
            <a:r>
              <a:rPr lang="en-US" sz="1200" b="0">
                <a:solidFill>
                  <a:srgbClr val="FFFFFF"/>
                </a:solidFill>
              </a:rPr>
              <a:t>Utah release</a:t>
            </a:r>
          </a:p>
        </p:txBody>
      </p:sp>
      <p:pic>
        <p:nvPicPr>
          <p:cNvPr id="9" name="Picture 8">
            <a:extLst>
              <a:ext uri="{FF2B5EF4-FFF2-40B4-BE49-F238E27FC236}">
                <a16:creationId xmlns:a16="http://schemas.microsoft.com/office/drawing/2014/main" id="{1DB7B198-E2C0-3437-0F74-DFFDDCAE853B}"/>
              </a:ext>
            </a:extLst>
          </p:cNvPr>
          <p:cNvPicPr>
            <a:picLocks noChangeAspect="1"/>
          </p:cNvPicPr>
          <p:nvPr/>
        </p:nvPicPr>
        <p:blipFill>
          <a:blip r:embed="rId4"/>
          <a:stretch>
            <a:fillRect/>
          </a:stretch>
        </p:blipFill>
        <p:spPr>
          <a:xfrm>
            <a:off x="449252" y="1831280"/>
            <a:ext cx="6502086" cy="3572214"/>
          </a:xfrm>
          <a:prstGeom prst="rect">
            <a:avLst/>
          </a:prstGeom>
        </p:spPr>
      </p:pic>
    </p:spTree>
    <p:custDataLst>
      <p:tags r:id="rId1"/>
    </p:custDataLst>
    <p:extLst>
      <p:ext uri="{BB962C8B-B14F-4D97-AF65-F5344CB8AC3E}">
        <p14:creationId xmlns:p14="http://schemas.microsoft.com/office/powerpoint/2010/main" val="30787452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Autoscaling containerized MID Server</a:t>
            </a:r>
            <a:r>
              <a:rPr lang="en-US">
                <a:solidFill>
                  <a:srgbClr val="FFFFFF"/>
                </a:solidFill>
              </a:rPr>
              <a:t>| </a:t>
            </a:r>
            <a:r>
              <a:rPr lang="en-US">
                <a:solidFill>
                  <a:schemeClr val="accent1"/>
                </a:solidFill>
              </a:rPr>
              <a:t>Fact Sheet</a:t>
            </a:r>
          </a:p>
        </p:txBody>
      </p:sp>
      <p:sp>
        <p:nvSpPr>
          <p:cNvPr id="15" name="Text Placeholder 14"/>
          <p:cNvSpPr>
            <a:spLocks noGrp="1"/>
          </p:cNvSpPr>
          <p:nvPr>
            <p:ph type="body" sz="quarter" idx="14"/>
          </p:nvPr>
        </p:nvSpPr>
        <p:spPr>
          <a:xfrm>
            <a:off x="475489" y="1353723"/>
            <a:ext cx="3292475" cy="433387"/>
          </a:xfrm>
        </p:spPr>
        <p:txBody>
          <a:bodyPr/>
          <a:lstStyle/>
          <a:p>
            <a:r>
              <a:rPr lang="en-US">
                <a:solidFill>
                  <a:srgbClr val="FFFFFF"/>
                </a:solidFill>
              </a:rPr>
              <a:t>Why we added it</a:t>
            </a:r>
          </a:p>
        </p:txBody>
      </p:sp>
      <p:sp>
        <p:nvSpPr>
          <p:cNvPr id="16" name="Text Placeholder 15"/>
          <p:cNvSpPr>
            <a:spLocks noGrp="1"/>
          </p:cNvSpPr>
          <p:nvPr>
            <p:ph type="body" sz="quarter" idx="15"/>
          </p:nvPr>
        </p:nvSpPr>
        <p:spPr>
          <a:xfrm>
            <a:off x="545242" y="3173571"/>
            <a:ext cx="3292475" cy="433274"/>
          </a:xfrm>
        </p:spPr>
        <p:txBody>
          <a:bodyPr/>
          <a:lstStyle/>
          <a:p>
            <a:r>
              <a:rPr lang="en-US">
                <a:solidFill>
                  <a:srgbClr val="FFFFFF"/>
                </a:solidFill>
              </a:rPr>
              <a:t>Who should be interested</a:t>
            </a:r>
          </a:p>
        </p:txBody>
      </p:sp>
      <p:sp>
        <p:nvSpPr>
          <p:cNvPr id="17" name="Text Placeholder 16"/>
          <p:cNvSpPr>
            <a:spLocks noGrp="1"/>
          </p:cNvSpPr>
          <p:nvPr>
            <p:ph type="body" sz="quarter" idx="16"/>
          </p:nvPr>
        </p:nvSpPr>
        <p:spPr>
          <a:xfrm>
            <a:off x="4817503" y="1338875"/>
            <a:ext cx="3125696" cy="433274"/>
          </a:xfrm>
        </p:spPr>
        <p:txBody>
          <a:bodyPr/>
          <a:lstStyle/>
          <a:p>
            <a:r>
              <a:rPr lang="en-US">
                <a:solidFill>
                  <a:srgbClr val="FFFFFF"/>
                </a:solidFill>
              </a:rPr>
              <a:t>How you activate it</a:t>
            </a:r>
          </a:p>
        </p:txBody>
      </p:sp>
      <p:sp>
        <p:nvSpPr>
          <p:cNvPr id="18" name="Text Placeholder 16">
            <a:extLst>
              <a:ext uri="{FF2B5EF4-FFF2-40B4-BE49-F238E27FC236}">
                <a16:creationId xmlns:a16="http://schemas.microsoft.com/office/drawing/2014/main" id="{AD3D61E4-D37E-0745-A9CF-09780F0107D2}"/>
              </a:ext>
            </a:extLst>
          </p:cNvPr>
          <p:cNvSpPr txBox="1">
            <a:spLocks/>
          </p:cNvSpPr>
          <p:nvPr/>
        </p:nvSpPr>
        <p:spPr bwMode="gray">
          <a:xfrm>
            <a:off x="8992738" y="1338874"/>
            <a:ext cx="3125696" cy="433274"/>
          </a:xfrm>
          <a:prstGeom prst="rect">
            <a:avLst/>
          </a:prstGeom>
        </p:spPr>
        <p:txBody>
          <a:bodyPr vert="horz" lIns="91416" tIns="45708" rIns="91416" bIns="45708" rtlCol="0" anchor="b" anchorCtr="0">
            <a:noAutofit/>
          </a:bodyPr>
          <a:lstStyle>
            <a:lvl1pPr marL="0" indent="0" algn="l" defTabSz="457017" rtl="0" eaLnBrk="1" latinLnBrk="0" hangingPunct="1">
              <a:lnSpc>
                <a:spcPct val="90000"/>
              </a:lnSpc>
              <a:spcBef>
                <a:spcPts val="1200"/>
              </a:spcBef>
              <a:buClr>
                <a:schemeClr val="tx1"/>
              </a:buClr>
              <a:buFont typeface="Arial"/>
              <a:buNone/>
              <a:defRPr sz="2000" b="1" kern="1200">
                <a:solidFill>
                  <a:schemeClr val="tx1"/>
                </a:solidFill>
                <a:latin typeface="+mj-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defTabSz="456880">
              <a:buClr>
                <a:srgbClr val="293E40"/>
              </a:buClr>
            </a:pPr>
            <a:r>
              <a:rPr lang="en-US" sz="1950">
                <a:solidFill>
                  <a:srgbClr val="FFFFFF"/>
                </a:solidFill>
                <a:latin typeface="Century Gothic" panose="020F0302020204030204"/>
              </a:rPr>
              <a:t>Licensing Implications</a:t>
            </a:r>
          </a:p>
        </p:txBody>
      </p:sp>
      <p:sp>
        <p:nvSpPr>
          <p:cNvPr id="19" name="Text Placeholder 16">
            <a:extLst>
              <a:ext uri="{FF2B5EF4-FFF2-40B4-BE49-F238E27FC236}">
                <a16:creationId xmlns:a16="http://schemas.microsoft.com/office/drawing/2014/main" id="{B93F838D-12C5-D24D-B9E9-FC605F8BDF7D}"/>
              </a:ext>
            </a:extLst>
          </p:cNvPr>
          <p:cNvSpPr txBox="1">
            <a:spLocks/>
          </p:cNvSpPr>
          <p:nvPr/>
        </p:nvSpPr>
        <p:spPr bwMode="gray">
          <a:xfrm>
            <a:off x="4887893" y="2616527"/>
            <a:ext cx="3125696" cy="433274"/>
          </a:xfrm>
          <a:prstGeom prst="rect">
            <a:avLst/>
          </a:prstGeom>
        </p:spPr>
        <p:txBody>
          <a:bodyPr vert="horz" lIns="91416" tIns="45708" rIns="91416" bIns="45708" rtlCol="0" anchor="b" anchorCtr="0">
            <a:noAutofit/>
          </a:bodyPr>
          <a:lstStyle>
            <a:lvl1pPr marL="0" indent="0" algn="l" defTabSz="457017" rtl="0" eaLnBrk="1" latinLnBrk="0" hangingPunct="1">
              <a:lnSpc>
                <a:spcPct val="90000"/>
              </a:lnSpc>
              <a:spcBef>
                <a:spcPts val="1200"/>
              </a:spcBef>
              <a:buClr>
                <a:schemeClr val="tx1"/>
              </a:buClr>
              <a:buFont typeface="Arial"/>
              <a:buNone/>
              <a:defRPr sz="2000" b="1" kern="1200">
                <a:solidFill>
                  <a:schemeClr val="tx1"/>
                </a:solidFill>
                <a:latin typeface="+mj-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defTabSz="456880">
              <a:buClr>
                <a:srgbClr val="293E40"/>
              </a:buClr>
            </a:pPr>
            <a:r>
              <a:rPr lang="en-US" sz="1999">
                <a:solidFill>
                  <a:srgbClr val="FFFFFF"/>
                </a:solidFill>
                <a:latin typeface="Century Gothic" panose="020F0302020204030204"/>
              </a:rPr>
              <a:t>Technical</a:t>
            </a:r>
          </a:p>
        </p:txBody>
      </p:sp>
      <p:sp>
        <p:nvSpPr>
          <p:cNvPr id="20" name="Content Placeholder 13">
            <a:extLst>
              <a:ext uri="{FF2B5EF4-FFF2-40B4-BE49-F238E27FC236}">
                <a16:creationId xmlns:a16="http://schemas.microsoft.com/office/drawing/2014/main" id="{48D5B46F-40B0-A247-844E-B8BA186CB9EA}"/>
              </a:ext>
            </a:extLst>
          </p:cNvPr>
          <p:cNvSpPr txBox="1">
            <a:spLocks/>
          </p:cNvSpPr>
          <p:nvPr/>
        </p:nvSpPr>
        <p:spPr bwMode="gray">
          <a:xfrm>
            <a:off x="4817503" y="3678430"/>
            <a:ext cx="3125696" cy="1273717"/>
          </a:xfrm>
          <a:prstGeom prst="rect">
            <a:avLst/>
          </a:prstGeom>
        </p:spPr>
        <p:txBody>
          <a:bodyPr vert="horz" lIns="91416" tIns="45708" rIns="91416" bIns="45708" rtlCol="0">
            <a:noAutofit/>
          </a:bodyPr>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8440" indent="-228440" defTabSz="456880">
              <a:buClr>
                <a:srgbClr val="293E40"/>
              </a:buClr>
            </a:pPr>
            <a:endParaRPr lang="en-US" sz="1400">
              <a:solidFill>
                <a:srgbClr val="FFFFFF"/>
              </a:solidFill>
              <a:latin typeface="Century Gothic" panose="020F0302020204030204"/>
            </a:endParaRPr>
          </a:p>
        </p:txBody>
      </p:sp>
      <p:sp>
        <p:nvSpPr>
          <p:cNvPr id="21" name="Text Placeholder 16">
            <a:extLst>
              <a:ext uri="{FF2B5EF4-FFF2-40B4-BE49-F238E27FC236}">
                <a16:creationId xmlns:a16="http://schemas.microsoft.com/office/drawing/2014/main" id="{04F95BA7-06B3-574F-A78A-0F280E179C68}"/>
              </a:ext>
            </a:extLst>
          </p:cNvPr>
          <p:cNvSpPr txBox="1">
            <a:spLocks/>
          </p:cNvSpPr>
          <p:nvPr/>
        </p:nvSpPr>
        <p:spPr bwMode="gray">
          <a:xfrm>
            <a:off x="9063128" y="3173571"/>
            <a:ext cx="3125696" cy="433274"/>
          </a:xfrm>
          <a:prstGeom prst="rect">
            <a:avLst/>
          </a:prstGeom>
        </p:spPr>
        <p:txBody>
          <a:bodyPr vert="horz" lIns="91416" tIns="45708" rIns="91416" bIns="45708" rtlCol="0" anchor="b" anchorCtr="0">
            <a:noAutofit/>
          </a:bodyPr>
          <a:lstStyle>
            <a:lvl1pPr marL="0" indent="0" algn="l" defTabSz="457017" rtl="0" eaLnBrk="1" latinLnBrk="0" hangingPunct="1">
              <a:lnSpc>
                <a:spcPct val="90000"/>
              </a:lnSpc>
              <a:spcBef>
                <a:spcPts val="1200"/>
              </a:spcBef>
              <a:buClr>
                <a:schemeClr val="tx1"/>
              </a:buClr>
              <a:buFont typeface="Arial"/>
              <a:buNone/>
              <a:defRPr sz="2000" b="1" kern="1200">
                <a:solidFill>
                  <a:schemeClr val="tx1"/>
                </a:solidFill>
                <a:latin typeface="+mj-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defTabSz="456880">
              <a:buClr>
                <a:srgbClr val="293E40"/>
              </a:buClr>
            </a:pPr>
            <a:r>
              <a:rPr lang="en-US" sz="1999">
                <a:solidFill>
                  <a:srgbClr val="FFFFFF"/>
                </a:solidFill>
                <a:latin typeface="Century Gothic" panose="020F0302020204030204"/>
              </a:rPr>
              <a:t>Before / After</a:t>
            </a:r>
          </a:p>
        </p:txBody>
      </p:sp>
      <p:sp>
        <p:nvSpPr>
          <p:cNvPr id="22" name="Content Placeholder 13">
            <a:extLst>
              <a:ext uri="{FF2B5EF4-FFF2-40B4-BE49-F238E27FC236}">
                <a16:creationId xmlns:a16="http://schemas.microsoft.com/office/drawing/2014/main" id="{BA18BA27-28A6-4F48-9A05-1BC70F669378}"/>
              </a:ext>
            </a:extLst>
          </p:cNvPr>
          <p:cNvSpPr txBox="1">
            <a:spLocks/>
          </p:cNvSpPr>
          <p:nvPr/>
        </p:nvSpPr>
        <p:spPr bwMode="gray">
          <a:xfrm>
            <a:off x="9063128" y="3678430"/>
            <a:ext cx="2773139" cy="1273717"/>
          </a:xfrm>
          <a:prstGeom prst="rect">
            <a:avLst/>
          </a:prstGeom>
        </p:spPr>
        <p:txBody>
          <a:bodyPr vert="horz" lIns="91416" tIns="45708" rIns="91416" bIns="45708" rtlCol="0">
            <a:noAutofit/>
          </a:bodyPr>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8440" indent="-228440" defTabSz="456880">
              <a:buClr>
                <a:srgbClr val="293E40"/>
              </a:buClr>
            </a:pPr>
            <a:endParaRPr lang="en-US" sz="1400">
              <a:solidFill>
                <a:srgbClr val="FFFFFF"/>
              </a:solidFill>
              <a:latin typeface="Century Gothic" panose="020F0302020204030204"/>
            </a:endParaRPr>
          </a:p>
        </p:txBody>
      </p:sp>
      <p:sp>
        <p:nvSpPr>
          <p:cNvPr id="24" name="Content Placeholder 13">
            <a:extLst>
              <a:ext uri="{FF2B5EF4-FFF2-40B4-BE49-F238E27FC236}">
                <a16:creationId xmlns:a16="http://schemas.microsoft.com/office/drawing/2014/main" id="{064BBD6D-24B3-234E-A3A3-C89313EFCC22}"/>
              </a:ext>
            </a:extLst>
          </p:cNvPr>
          <p:cNvSpPr txBox="1">
            <a:spLocks/>
          </p:cNvSpPr>
          <p:nvPr/>
        </p:nvSpPr>
        <p:spPr bwMode="gray">
          <a:xfrm>
            <a:off x="9063129" y="2242464"/>
            <a:ext cx="3125696" cy="1273717"/>
          </a:xfrm>
          <a:prstGeom prst="rect">
            <a:avLst/>
          </a:prstGeom>
        </p:spPr>
        <p:txBody>
          <a:bodyPr vert="horz" lIns="91416" tIns="45708" rIns="91416" bIns="45708" rtlCol="0">
            <a:noAutofit/>
          </a:bodyPr>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8440" indent="-228440" defTabSz="456880">
              <a:buClr>
                <a:srgbClr val="293E40"/>
              </a:buClr>
            </a:pPr>
            <a:endParaRPr lang="en-US" sz="1400">
              <a:solidFill>
                <a:srgbClr val="FFFFFF"/>
              </a:solidFill>
              <a:latin typeface="Century Gothic" panose="020F0302020204030204"/>
            </a:endParaRPr>
          </a:p>
        </p:txBody>
      </p:sp>
      <p:sp>
        <p:nvSpPr>
          <p:cNvPr id="3" name="TextBox 2">
            <a:extLst>
              <a:ext uri="{FF2B5EF4-FFF2-40B4-BE49-F238E27FC236}">
                <a16:creationId xmlns:a16="http://schemas.microsoft.com/office/drawing/2014/main" id="{64AD5CC2-2B59-D54C-6BF9-DFE8366E4D97}"/>
              </a:ext>
            </a:extLst>
          </p:cNvPr>
          <p:cNvSpPr txBox="1"/>
          <p:nvPr/>
        </p:nvSpPr>
        <p:spPr>
          <a:xfrm>
            <a:off x="213432" y="1915427"/>
            <a:ext cx="2856712" cy="1015663"/>
          </a:xfrm>
          <a:prstGeom prst="rect">
            <a:avLst/>
          </a:prstGeom>
          <a:noFill/>
        </p:spPr>
        <p:txBody>
          <a:bodyPr wrap="square" lIns="91440" tIns="45720" rIns="91440" bIns="45720" rtlCol="0" anchor="t">
            <a:spAutoFit/>
          </a:bodyPr>
          <a:lstStyle/>
          <a:p>
            <a:pPr marL="171450" indent="-171450">
              <a:buFont typeface="Wingdings" pitchFamily="2" charset="2"/>
              <a:buChar char="§"/>
            </a:pPr>
            <a:r>
              <a:rPr lang="en-US" sz="1200">
                <a:solidFill>
                  <a:schemeClr val="bg1"/>
                </a:solidFill>
              </a:rPr>
              <a:t>Automatic scale up/down of MID Servers on K8s was not supported.</a:t>
            </a:r>
          </a:p>
          <a:p>
            <a:pPr marL="171450" indent="-171450">
              <a:buFont typeface="Wingdings" pitchFamily="2" charset="2"/>
              <a:buChar char="§"/>
            </a:pPr>
            <a:r>
              <a:rPr lang="en-US" sz="1200">
                <a:solidFill>
                  <a:schemeClr val="bg1"/>
                </a:solidFill>
              </a:rPr>
              <a:t>Reduce administrative overhead.</a:t>
            </a:r>
          </a:p>
          <a:p>
            <a:pPr marL="171450" indent="-171450">
              <a:buFont typeface="Wingdings" pitchFamily="2" charset="2"/>
              <a:buChar char="§"/>
            </a:pPr>
            <a:r>
              <a:rPr lang="en-US" sz="1200">
                <a:solidFill>
                  <a:schemeClr val="bg1"/>
                </a:solidFill>
              </a:rPr>
              <a:t>Accelerate time to value.</a:t>
            </a:r>
          </a:p>
          <a:p>
            <a:endParaRPr lang="en-US" sz="1200">
              <a:solidFill>
                <a:schemeClr val="bg1"/>
              </a:solidFill>
            </a:endParaRPr>
          </a:p>
        </p:txBody>
      </p:sp>
      <p:sp>
        <p:nvSpPr>
          <p:cNvPr id="13" name="TextBox 12">
            <a:extLst>
              <a:ext uri="{FF2B5EF4-FFF2-40B4-BE49-F238E27FC236}">
                <a16:creationId xmlns:a16="http://schemas.microsoft.com/office/drawing/2014/main" id="{04F44817-44B2-82CB-0A69-413DCE4481C4}"/>
              </a:ext>
            </a:extLst>
          </p:cNvPr>
          <p:cNvSpPr txBox="1"/>
          <p:nvPr/>
        </p:nvSpPr>
        <p:spPr>
          <a:xfrm>
            <a:off x="4119685" y="1915427"/>
            <a:ext cx="3325456" cy="646331"/>
          </a:xfrm>
          <a:prstGeom prst="rect">
            <a:avLst/>
          </a:prstGeom>
          <a:noFill/>
        </p:spPr>
        <p:txBody>
          <a:bodyPr wrap="square" lIns="91440" tIns="45720" rIns="91440" bIns="45720" rtlCol="0" anchor="t">
            <a:spAutoFit/>
          </a:bodyPr>
          <a:lstStyle/>
          <a:p>
            <a:pPr marL="171450" indent="-171450" algn="l">
              <a:buFont typeface="Wingdings" pitchFamily="2" charset="2"/>
              <a:buChar char="§"/>
            </a:pPr>
            <a:r>
              <a:rPr lang="en-US" sz="1200">
                <a:solidFill>
                  <a:schemeClr val="bg1"/>
                </a:solidFill>
              </a:rPr>
              <a:t>Activated OOB with Utah release. </a:t>
            </a:r>
          </a:p>
          <a:p>
            <a:pPr algn="l"/>
            <a:endParaRPr lang="en-US" sz="1200">
              <a:solidFill>
                <a:schemeClr val="bg1"/>
              </a:solidFill>
            </a:endParaRPr>
          </a:p>
          <a:p>
            <a:pPr marL="171450" indent="-171450" algn="l">
              <a:buFont typeface="Wingdings" pitchFamily="2" charset="2"/>
              <a:buChar char="§"/>
            </a:pPr>
            <a:endParaRPr lang="en-US" sz="1200">
              <a:solidFill>
                <a:schemeClr val="bg1"/>
              </a:solidFill>
            </a:endParaRPr>
          </a:p>
        </p:txBody>
      </p:sp>
      <p:sp>
        <p:nvSpPr>
          <p:cNvPr id="14" name="TextBox 13">
            <a:extLst>
              <a:ext uri="{FF2B5EF4-FFF2-40B4-BE49-F238E27FC236}">
                <a16:creationId xmlns:a16="http://schemas.microsoft.com/office/drawing/2014/main" id="{E852459E-0F56-ADD7-C16A-9A382670728D}"/>
              </a:ext>
            </a:extLst>
          </p:cNvPr>
          <p:cNvSpPr txBox="1"/>
          <p:nvPr/>
        </p:nvSpPr>
        <p:spPr>
          <a:xfrm>
            <a:off x="8646767" y="1915427"/>
            <a:ext cx="3325456" cy="646331"/>
          </a:xfrm>
          <a:prstGeom prst="rect">
            <a:avLst/>
          </a:prstGeom>
          <a:noFill/>
        </p:spPr>
        <p:txBody>
          <a:bodyPr wrap="square" lIns="91440" tIns="45720" rIns="91440" bIns="45720" rtlCol="0" anchor="t">
            <a:spAutoFit/>
          </a:bodyPr>
          <a:lstStyle/>
          <a:p>
            <a:pPr marL="171450" indent="-171450">
              <a:buFont typeface="Wingdings" pitchFamily="2" charset="2"/>
              <a:buChar char="§"/>
            </a:pPr>
            <a:r>
              <a:rPr lang="en-US" sz="1200">
                <a:solidFill>
                  <a:schemeClr val="bg1"/>
                </a:solidFill>
              </a:rPr>
              <a:t>Available as part of any ServiceNow subscription.</a:t>
            </a:r>
          </a:p>
          <a:p>
            <a:pPr marL="171450" indent="-171450">
              <a:buFont typeface="Wingdings" pitchFamily="2" charset="2"/>
              <a:buChar char="§"/>
            </a:pPr>
            <a:endParaRPr lang="en-US" sz="1200">
              <a:solidFill>
                <a:schemeClr val="bg1"/>
              </a:solidFill>
            </a:endParaRPr>
          </a:p>
        </p:txBody>
      </p:sp>
      <p:sp>
        <p:nvSpPr>
          <p:cNvPr id="23" name="TextBox 22">
            <a:extLst>
              <a:ext uri="{FF2B5EF4-FFF2-40B4-BE49-F238E27FC236}">
                <a16:creationId xmlns:a16="http://schemas.microsoft.com/office/drawing/2014/main" id="{A581CE8F-ABCF-E1BF-F09E-6ABEE5FD523C}"/>
              </a:ext>
            </a:extLst>
          </p:cNvPr>
          <p:cNvSpPr txBox="1"/>
          <p:nvPr/>
        </p:nvSpPr>
        <p:spPr>
          <a:xfrm>
            <a:off x="213432" y="3699952"/>
            <a:ext cx="3325456" cy="461665"/>
          </a:xfrm>
          <a:prstGeom prst="rect">
            <a:avLst/>
          </a:prstGeom>
          <a:noFill/>
        </p:spPr>
        <p:txBody>
          <a:bodyPr wrap="square" lIns="91440" tIns="45720" rIns="91440" bIns="45720" rtlCol="0" anchor="t">
            <a:spAutoFit/>
          </a:bodyPr>
          <a:lstStyle/>
          <a:p>
            <a:pPr marL="171450" indent="-171450">
              <a:buFont typeface="Wingdings" pitchFamily="2" charset="2"/>
              <a:buChar char="§"/>
            </a:pPr>
            <a:r>
              <a:rPr lang="en-US" sz="1200">
                <a:solidFill>
                  <a:schemeClr val="bg1"/>
                </a:solidFill>
              </a:rPr>
              <a:t>ServiceNow admins</a:t>
            </a:r>
          </a:p>
          <a:p>
            <a:pPr marL="171450" indent="-171450">
              <a:buFont typeface="Wingdings" pitchFamily="2" charset="2"/>
              <a:buChar char="§"/>
            </a:pPr>
            <a:endParaRPr lang="en-US" sz="1200">
              <a:solidFill>
                <a:schemeClr val="bg1"/>
              </a:solidFill>
            </a:endParaRPr>
          </a:p>
        </p:txBody>
      </p:sp>
      <p:sp>
        <p:nvSpPr>
          <p:cNvPr id="25" name="TextBox 24">
            <a:extLst>
              <a:ext uri="{FF2B5EF4-FFF2-40B4-BE49-F238E27FC236}">
                <a16:creationId xmlns:a16="http://schemas.microsoft.com/office/drawing/2014/main" id="{2ADED5BD-B490-D832-E5DC-444B2E3CBD4C}"/>
              </a:ext>
            </a:extLst>
          </p:cNvPr>
          <p:cNvSpPr txBox="1"/>
          <p:nvPr/>
        </p:nvSpPr>
        <p:spPr>
          <a:xfrm>
            <a:off x="4119684" y="3142908"/>
            <a:ext cx="3961060" cy="3600986"/>
          </a:xfrm>
          <a:prstGeom prst="rect">
            <a:avLst/>
          </a:prstGeom>
          <a:noFill/>
        </p:spPr>
        <p:txBody>
          <a:bodyPr wrap="square" lIns="91440" tIns="45720" rIns="91440" bIns="45720" rtlCol="0" anchor="t">
            <a:spAutoFit/>
          </a:bodyPr>
          <a:lstStyle/>
          <a:p>
            <a:pPr marL="171450" indent="-171450">
              <a:buFont typeface="Wingdings" pitchFamily="2" charset="2"/>
              <a:buChar char="§"/>
            </a:pPr>
            <a:r>
              <a:rPr lang="en-US" sz="1200" dirty="0">
                <a:solidFill>
                  <a:schemeClr val="bg1"/>
                </a:solidFill>
              </a:rPr>
              <a:t>Only works with ServiceNow Discovery</a:t>
            </a:r>
          </a:p>
          <a:p>
            <a:pPr marL="171450" indent="-171450">
              <a:buFont typeface="Wingdings" pitchFamily="2" charset="2"/>
              <a:buChar char="§"/>
            </a:pPr>
            <a:r>
              <a:rPr lang="en-US" sz="1200" dirty="0">
                <a:solidFill>
                  <a:schemeClr val="bg1"/>
                </a:solidFill>
              </a:rPr>
              <a:t>HPA Autoscaling based on CPU and Memory (RAM) utilization​.</a:t>
            </a:r>
          </a:p>
          <a:p>
            <a:pPr marL="171450" indent="-171450">
              <a:buFont typeface="Wingdings" pitchFamily="2" charset="2"/>
              <a:buChar char="§"/>
            </a:pPr>
            <a:r>
              <a:rPr lang="en-US" sz="1200" dirty="0">
                <a:solidFill>
                  <a:schemeClr val="bg1"/>
                </a:solidFill>
              </a:rPr>
              <a:t>MID Server Mutual Authentication (</a:t>
            </a:r>
            <a:r>
              <a:rPr lang="en-US" sz="1200" dirty="0" err="1">
                <a:solidFill>
                  <a:schemeClr val="bg1"/>
                </a:solidFill>
              </a:rPr>
              <a:t>mTLS</a:t>
            </a:r>
            <a:r>
              <a:rPr lang="en-US" sz="1200" dirty="0">
                <a:solidFill>
                  <a:schemeClr val="bg1"/>
                </a:solidFill>
              </a:rPr>
              <a:t>) must be enabled on the instance and </a:t>
            </a:r>
            <a:r>
              <a:rPr lang="en-US" sz="1200" dirty="0" err="1">
                <a:solidFill>
                  <a:schemeClr val="bg1"/>
                </a:solidFill>
              </a:rPr>
              <a:t>mTLS</a:t>
            </a:r>
            <a:r>
              <a:rPr lang="en-US" sz="1200" dirty="0">
                <a:solidFill>
                  <a:schemeClr val="bg1"/>
                </a:solidFill>
              </a:rPr>
              <a:t> certificate PEM file must be obtained.</a:t>
            </a:r>
          </a:p>
          <a:p>
            <a:pPr marL="171450" indent="-171450">
              <a:buFont typeface="Wingdings" pitchFamily="2" charset="2"/>
              <a:buChar char="§"/>
            </a:pPr>
            <a:r>
              <a:rPr lang="en-US" sz="1200" dirty="0">
                <a:solidFill>
                  <a:schemeClr val="bg1"/>
                </a:solidFill>
              </a:rPr>
              <a:t>K8s secret for the PEM file must be created.</a:t>
            </a:r>
          </a:p>
          <a:p>
            <a:pPr marL="171450" indent="-171450">
              <a:buFont typeface="Wingdings" pitchFamily="2" charset="2"/>
              <a:buChar char="§"/>
            </a:pPr>
            <a:r>
              <a:rPr lang="en-US" sz="1200" dirty="0">
                <a:solidFill>
                  <a:schemeClr val="bg1"/>
                </a:solidFill>
              </a:rPr>
              <a:t>Deployment Request can be created either via:</a:t>
            </a:r>
          </a:p>
          <a:p>
            <a:pPr marL="317500" lvl="1" indent="-134938">
              <a:buFont typeface="Wingdings" pitchFamily="2" charset="2"/>
              <a:buChar char="§"/>
            </a:pPr>
            <a:r>
              <a:rPr lang="en-US" sz="1200" dirty="0">
                <a:solidFill>
                  <a:schemeClr val="bg1"/>
                </a:solidFill>
              </a:rPr>
              <a:t>K8s </a:t>
            </a:r>
            <a:r>
              <a:rPr lang="en-US" sz="1200" dirty="0" err="1">
                <a:solidFill>
                  <a:schemeClr val="bg1"/>
                </a:solidFill>
              </a:rPr>
              <a:t>StatefulSet</a:t>
            </a:r>
            <a:r>
              <a:rPr lang="en-US" sz="1200" dirty="0">
                <a:solidFill>
                  <a:schemeClr val="bg1"/>
                </a:solidFill>
              </a:rPr>
              <a:t> workload, either including Headless Service YAML or HPA v1 configuration YAML file.</a:t>
            </a:r>
          </a:p>
          <a:p>
            <a:pPr marL="317500" lvl="1" indent="-134938">
              <a:buFont typeface="Wingdings" pitchFamily="2" charset="2"/>
              <a:buChar char="§"/>
            </a:pPr>
            <a:r>
              <a:rPr lang="en-US" sz="1200" i="1" dirty="0">
                <a:solidFill>
                  <a:schemeClr val="bg1"/>
                </a:solidFill>
              </a:rPr>
              <a:t>K8s Deployment workload (not recommended, keep only for existing customers);</a:t>
            </a:r>
          </a:p>
          <a:p>
            <a:pPr marL="182563" lvl="1" indent="-176213">
              <a:buFont typeface="Wingdings" pitchFamily="2" charset="2"/>
              <a:buChar char="§"/>
            </a:pPr>
            <a:r>
              <a:rPr lang="en-US" sz="1200" dirty="0">
                <a:solidFill>
                  <a:schemeClr val="bg1"/>
                </a:solidFill>
              </a:rPr>
              <a:t>Run the YAML file on Kubernetes.</a:t>
            </a:r>
          </a:p>
          <a:p>
            <a:pPr marL="182563" lvl="1" indent="-176213">
              <a:buFont typeface="Wingdings" pitchFamily="2" charset="2"/>
              <a:buChar char="§"/>
            </a:pPr>
            <a:r>
              <a:rPr lang="en-US" sz="1200" dirty="0">
                <a:solidFill>
                  <a:schemeClr val="bg1"/>
                </a:solidFill>
              </a:rPr>
              <a:t>In order to delete MID servers permanently, need to delete them manually from both K8s and instance.</a:t>
            </a:r>
          </a:p>
          <a:p>
            <a:pPr marL="171450" indent="-171450">
              <a:buFont typeface="Wingdings" pitchFamily="2" charset="2"/>
              <a:buChar char="§"/>
            </a:pPr>
            <a:endParaRPr lang="en-US" sz="1200" dirty="0">
              <a:solidFill>
                <a:schemeClr val="bg1"/>
              </a:solidFill>
            </a:endParaRPr>
          </a:p>
        </p:txBody>
      </p:sp>
      <p:sp>
        <p:nvSpPr>
          <p:cNvPr id="26" name="TextBox 25">
            <a:extLst>
              <a:ext uri="{FF2B5EF4-FFF2-40B4-BE49-F238E27FC236}">
                <a16:creationId xmlns:a16="http://schemas.microsoft.com/office/drawing/2014/main" id="{CEC0B5DF-0D02-E434-788F-426B0BEF771A}"/>
              </a:ext>
            </a:extLst>
          </p:cNvPr>
          <p:cNvSpPr txBox="1"/>
          <p:nvPr/>
        </p:nvSpPr>
        <p:spPr>
          <a:xfrm>
            <a:off x="8641016" y="3699952"/>
            <a:ext cx="3477417" cy="2862322"/>
          </a:xfrm>
          <a:prstGeom prst="rect">
            <a:avLst/>
          </a:prstGeom>
          <a:noFill/>
        </p:spPr>
        <p:txBody>
          <a:bodyPr wrap="square" lIns="91440" tIns="45720" rIns="91440" bIns="45720" rtlCol="0" anchor="t">
            <a:spAutoFit/>
          </a:bodyPr>
          <a:lstStyle/>
          <a:p>
            <a:pPr marL="171450" indent="-171450">
              <a:buFont typeface="Wingdings" pitchFamily="2" charset="2"/>
              <a:buChar char="§"/>
            </a:pPr>
            <a:r>
              <a:rPr lang="en-US" sz="1200">
                <a:solidFill>
                  <a:schemeClr val="bg1"/>
                </a:solidFill>
              </a:rPr>
              <a:t>Before</a:t>
            </a:r>
          </a:p>
          <a:p>
            <a:pPr marL="628490" lvl="1" indent="-171450">
              <a:buFont typeface="Wingdings" pitchFamily="2" charset="2"/>
              <a:buChar char="§"/>
            </a:pPr>
            <a:r>
              <a:rPr lang="en-US" sz="1200">
                <a:solidFill>
                  <a:schemeClr val="bg1"/>
                </a:solidFill>
              </a:rPr>
              <a:t>Struggle to dynamically set no. of containerized MID Servers needed.</a:t>
            </a:r>
          </a:p>
          <a:p>
            <a:pPr marL="628490" lvl="1" indent="-171450">
              <a:buFont typeface="Wingdings" pitchFamily="2" charset="2"/>
              <a:buChar char="§"/>
            </a:pPr>
            <a:r>
              <a:rPr lang="en-US" sz="1200">
                <a:solidFill>
                  <a:schemeClr val="bg1"/>
                </a:solidFill>
              </a:rPr>
              <a:t>Manual intervention as the only way to scale up/down MID Server.</a:t>
            </a:r>
          </a:p>
          <a:p>
            <a:pPr marL="628490" lvl="1" indent="-171450">
              <a:buFont typeface="Wingdings" pitchFamily="2" charset="2"/>
              <a:buChar char="§"/>
            </a:pPr>
            <a:r>
              <a:rPr lang="en-US" sz="1200">
                <a:solidFill>
                  <a:schemeClr val="bg1"/>
                </a:solidFill>
              </a:rPr>
              <a:t>When MID Server set to status “Down”, risk of losing data.</a:t>
            </a:r>
          </a:p>
          <a:p>
            <a:pPr marL="171450" indent="-171450">
              <a:buFont typeface="Wingdings" pitchFamily="2" charset="2"/>
              <a:buChar char="§"/>
            </a:pPr>
            <a:r>
              <a:rPr lang="en-US" sz="1200">
                <a:solidFill>
                  <a:schemeClr val="bg1"/>
                </a:solidFill>
              </a:rPr>
              <a:t>After</a:t>
            </a:r>
          </a:p>
          <a:p>
            <a:pPr marL="628490" lvl="1" indent="-171450">
              <a:buFont typeface="Wingdings" pitchFamily="2" charset="2"/>
              <a:buChar char="§"/>
            </a:pPr>
            <a:r>
              <a:rPr lang="en-US" sz="1200">
                <a:solidFill>
                  <a:schemeClr val="bg1"/>
                </a:solidFill>
              </a:rPr>
              <a:t>Only CPU/RAM and no. replicas have to be set in advance.</a:t>
            </a:r>
          </a:p>
          <a:p>
            <a:pPr marL="628490" lvl="1" indent="-171450">
              <a:buFont typeface="Wingdings" pitchFamily="2" charset="2"/>
              <a:buChar char="§"/>
            </a:pPr>
            <a:r>
              <a:rPr lang="en-US" sz="1200">
                <a:solidFill>
                  <a:schemeClr val="bg1"/>
                </a:solidFill>
              </a:rPr>
              <a:t>Containerized MID servers are automatically scaled up/down.</a:t>
            </a:r>
          </a:p>
          <a:p>
            <a:pPr marL="628490" lvl="1" indent="-171450">
              <a:buFont typeface="Wingdings" pitchFamily="2" charset="2"/>
              <a:buChar char="§"/>
            </a:pPr>
            <a:r>
              <a:rPr lang="en-US" sz="1200">
                <a:solidFill>
                  <a:schemeClr val="bg1"/>
                </a:solidFill>
              </a:rPr>
              <a:t>Before a MID is set to status “Down”, status “Draining” saves data.</a:t>
            </a:r>
          </a:p>
          <a:p>
            <a:pPr marL="628490" lvl="1" indent="-171450">
              <a:buFont typeface="Wingdings" pitchFamily="2" charset="2"/>
              <a:buChar char="§"/>
            </a:pPr>
            <a:endParaRPr lang="en-US" sz="1200">
              <a:solidFill>
                <a:schemeClr val="bg1"/>
              </a:solidFill>
            </a:endParaRPr>
          </a:p>
        </p:txBody>
      </p:sp>
    </p:spTree>
    <p:extLst>
      <p:ext uri="{BB962C8B-B14F-4D97-AF65-F5344CB8AC3E}">
        <p14:creationId xmlns:p14="http://schemas.microsoft.com/office/powerpoint/2010/main" val="1354785084"/>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958844F-EDCB-2B55-DB81-650EB9E3B342}"/>
              </a:ext>
            </a:extLst>
          </p:cNvPr>
          <p:cNvPicPr>
            <a:picLocks noChangeAspect="1"/>
          </p:cNvPicPr>
          <p:nvPr/>
        </p:nvPicPr>
        <p:blipFill>
          <a:blip r:embed="rId2"/>
          <a:stretch>
            <a:fillRect/>
          </a:stretch>
        </p:blipFill>
        <p:spPr>
          <a:xfrm>
            <a:off x="1523419" y="2052298"/>
            <a:ext cx="9040373" cy="3994084"/>
          </a:xfrm>
          <a:prstGeom prst="rect">
            <a:avLst/>
          </a:prstGeom>
        </p:spPr>
      </p:pic>
      <p:sp>
        <p:nvSpPr>
          <p:cNvPr id="4" name="Title 3">
            <a:extLst>
              <a:ext uri="{FF2B5EF4-FFF2-40B4-BE49-F238E27FC236}">
                <a16:creationId xmlns:a16="http://schemas.microsoft.com/office/drawing/2014/main" id="{20358C4B-C26A-3370-1BCC-3C97E839CDE9}"/>
              </a:ext>
            </a:extLst>
          </p:cNvPr>
          <p:cNvSpPr>
            <a:spLocks noGrp="1"/>
          </p:cNvSpPr>
          <p:nvPr>
            <p:ph type="title"/>
          </p:nvPr>
        </p:nvSpPr>
        <p:spPr/>
        <p:txBody>
          <a:bodyPr/>
          <a:lstStyle/>
          <a:p>
            <a:r>
              <a:rPr lang="en-US"/>
              <a:t>MID Server Auto scale Profile creation</a:t>
            </a:r>
            <a:br>
              <a:rPr lang="en-US"/>
            </a:br>
            <a:endParaRPr lang="en-US"/>
          </a:p>
        </p:txBody>
      </p:sp>
      <p:sp>
        <p:nvSpPr>
          <p:cNvPr id="3" name="Rounded Rectangular Callout 2">
            <a:extLst>
              <a:ext uri="{FF2B5EF4-FFF2-40B4-BE49-F238E27FC236}">
                <a16:creationId xmlns:a16="http://schemas.microsoft.com/office/drawing/2014/main" id="{EDBCBBC6-AD84-6296-3439-A716430F1479}"/>
              </a:ext>
            </a:extLst>
          </p:cNvPr>
          <p:cNvSpPr/>
          <p:nvPr/>
        </p:nvSpPr>
        <p:spPr>
          <a:xfrm>
            <a:off x="4345045" y="1219043"/>
            <a:ext cx="3397120" cy="745022"/>
          </a:xfrm>
          <a:prstGeom prst="wedgeRoundRectCallout">
            <a:avLst>
              <a:gd name="adj1" fmla="val -83399"/>
              <a:gd name="adj2" fmla="val 81790"/>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A MID Server Autoscaling Profile can now be created, then linked to specific MID Server Profile Clusters</a:t>
            </a:r>
          </a:p>
        </p:txBody>
      </p:sp>
    </p:spTree>
    <p:extLst>
      <p:ext uri="{BB962C8B-B14F-4D97-AF65-F5344CB8AC3E}">
        <p14:creationId xmlns:p14="http://schemas.microsoft.com/office/powerpoint/2010/main" val="35570933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0358C4B-C26A-3370-1BCC-3C97E839CDE9}"/>
              </a:ext>
            </a:extLst>
          </p:cNvPr>
          <p:cNvSpPr>
            <a:spLocks noGrp="1"/>
          </p:cNvSpPr>
          <p:nvPr>
            <p:ph type="title"/>
          </p:nvPr>
        </p:nvSpPr>
        <p:spPr>
          <a:xfrm>
            <a:off x="449251" y="311378"/>
            <a:ext cx="11188711" cy="767848"/>
          </a:xfrm>
        </p:spPr>
        <p:txBody>
          <a:bodyPr/>
          <a:lstStyle/>
          <a:p>
            <a:r>
              <a:rPr lang="en-US"/>
              <a:t>MID K8s Deployment Request using Autoscaling Profile</a:t>
            </a:r>
          </a:p>
        </p:txBody>
      </p:sp>
      <p:pic>
        <p:nvPicPr>
          <p:cNvPr id="3" name="Picture 2">
            <a:extLst>
              <a:ext uri="{FF2B5EF4-FFF2-40B4-BE49-F238E27FC236}">
                <a16:creationId xmlns:a16="http://schemas.microsoft.com/office/drawing/2014/main" id="{CB00DB6A-E260-B0E4-C0B2-6D414E9C16FE}"/>
              </a:ext>
            </a:extLst>
          </p:cNvPr>
          <p:cNvPicPr>
            <a:picLocks noChangeAspect="1"/>
          </p:cNvPicPr>
          <p:nvPr/>
        </p:nvPicPr>
        <p:blipFill rotWithShape="1">
          <a:blip r:embed="rId3"/>
          <a:srcRect b="13053"/>
          <a:stretch/>
        </p:blipFill>
        <p:spPr>
          <a:xfrm>
            <a:off x="2136016" y="1136649"/>
            <a:ext cx="9841655" cy="4513696"/>
          </a:xfrm>
          <a:prstGeom prst="rect">
            <a:avLst/>
          </a:prstGeom>
        </p:spPr>
      </p:pic>
      <p:sp>
        <p:nvSpPr>
          <p:cNvPr id="2" name="Rounded Rectangular Callout 1">
            <a:extLst>
              <a:ext uri="{FF2B5EF4-FFF2-40B4-BE49-F238E27FC236}">
                <a16:creationId xmlns:a16="http://schemas.microsoft.com/office/drawing/2014/main" id="{ACD4FF4B-C6D2-1D6E-321D-CCEBA8EBD988}"/>
              </a:ext>
            </a:extLst>
          </p:cNvPr>
          <p:cNvSpPr/>
          <p:nvPr/>
        </p:nvSpPr>
        <p:spPr>
          <a:xfrm>
            <a:off x="3809589" y="5883110"/>
            <a:ext cx="2744033" cy="603659"/>
          </a:xfrm>
          <a:prstGeom prst="wedgeRoundRectCallout">
            <a:avLst>
              <a:gd name="adj1" fmla="val -21597"/>
              <a:gd name="adj2" fmla="val -78840"/>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Insert Docker Image Tag to deploy your MID server in your K8s environment</a:t>
            </a:r>
          </a:p>
        </p:txBody>
      </p:sp>
      <p:grpSp>
        <p:nvGrpSpPr>
          <p:cNvPr id="8" name="Group 7">
            <a:extLst>
              <a:ext uri="{FF2B5EF4-FFF2-40B4-BE49-F238E27FC236}">
                <a16:creationId xmlns:a16="http://schemas.microsoft.com/office/drawing/2014/main" id="{38975A17-D11F-83E2-9F0A-9B7B60D3A829}"/>
              </a:ext>
            </a:extLst>
          </p:cNvPr>
          <p:cNvGrpSpPr/>
          <p:nvPr/>
        </p:nvGrpSpPr>
        <p:grpSpPr>
          <a:xfrm>
            <a:off x="129541" y="1523330"/>
            <a:ext cx="2133564" cy="1289054"/>
            <a:chOff x="395075" y="1460919"/>
            <a:chExt cx="2133564" cy="1289054"/>
          </a:xfrm>
        </p:grpSpPr>
        <p:sp>
          <p:nvSpPr>
            <p:cNvPr id="6" name="Rounded Rectangular Callout 5">
              <a:extLst>
                <a:ext uri="{FF2B5EF4-FFF2-40B4-BE49-F238E27FC236}">
                  <a16:creationId xmlns:a16="http://schemas.microsoft.com/office/drawing/2014/main" id="{2CF0527F-3BA2-8E3B-4C2A-F7F341149C91}"/>
                </a:ext>
              </a:extLst>
            </p:cNvPr>
            <p:cNvSpPr/>
            <p:nvPr/>
          </p:nvSpPr>
          <p:spPr>
            <a:xfrm>
              <a:off x="395076" y="1460919"/>
              <a:ext cx="2133563" cy="1289054"/>
            </a:xfrm>
            <a:prstGeom prst="wedgeRoundRectCallout">
              <a:avLst>
                <a:gd name="adj1" fmla="val 46424"/>
                <a:gd name="adj2" fmla="val -66894"/>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endParaRPr lang="en-US" sz="1400">
                <a:solidFill>
                  <a:srgbClr val="F7F7F7"/>
                </a:solidFill>
              </a:endParaRPr>
            </a:p>
          </p:txBody>
        </p:sp>
        <p:sp>
          <p:nvSpPr>
            <p:cNvPr id="7" name="Rounded Rectangular Callout 6">
              <a:extLst>
                <a:ext uri="{FF2B5EF4-FFF2-40B4-BE49-F238E27FC236}">
                  <a16:creationId xmlns:a16="http://schemas.microsoft.com/office/drawing/2014/main" id="{F56A016C-7ACA-D1A5-9B6D-53EF47D20E1B}"/>
                </a:ext>
              </a:extLst>
            </p:cNvPr>
            <p:cNvSpPr/>
            <p:nvPr/>
          </p:nvSpPr>
          <p:spPr>
            <a:xfrm>
              <a:off x="395075" y="1460919"/>
              <a:ext cx="2133564" cy="1289054"/>
            </a:xfrm>
            <a:prstGeom prst="wedgeRoundRectCallout">
              <a:avLst>
                <a:gd name="adj1" fmla="val 128657"/>
                <a:gd name="adj2" fmla="val 68001"/>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MID server K8s Deployment Request can be now created using Horizontal Pod Autoscaling (HPA) Profile </a:t>
              </a:r>
            </a:p>
          </p:txBody>
        </p:sp>
      </p:grpSp>
      <p:sp>
        <p:nvSpPr>
          <p:cNvPr id="5" name="Rounded Rectangular Callout 4">
            <a:extLst>
              <a:ext uri="{FF2B5EF4-FFF2-40B4-BE49-F238E27FC236}">
                <a16:creationId xmlns:a16="http://schemas.microsoft.com/office/drawing/2014/main" id="{4BFE3AB7-4D79-DACD-4A3D-B574D7A6E69F}"/>
              </a:ext>
            </a:extLst>
          </p:cNvPr>
          <p:cNvSpPr/>
          <p:nvPr/>
        </p:nvSpPr>
        <p:spPr>
          <a:xfrm>
            <a:off x="129541" y="3270984"/>
            <a:ext cx="2006476" cy="528305"/>
          </a:xfrm>
          <a:prstGeom prst="wedgeRoundRectCallout">
            <a:avLst>
              <a:gd name="adj1" fmla="val 113328"/>
              <a:gd name="adj2" fmla="val -23973"/>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Deployment can be done via </a:t>
            </a:r>
            <a:r>
              <a:rPr lang="en-US" sz="1400" err="1">
                <a:solidFill>
                  <a:srgbClr val="F7F7F7"/>
                </a:solidFill>
              </a:rPr>
              <a:t>StatefulSet</a:t>
            </a:r>
            <a:endParaRPr lang="en-US" sz="1400">
              <a:solidFill>
                <a:srgbClr val="F7F7F7"/>
              </a:solidFill>
            </a:endParaRPr>
          </a:p>
        </p:txBody>
      </p:sp>
      <p:sp>
        <p:nvSpPr>
          <p:cNvPr id="11" name="Rectangle 10">
            <a:extLst>
              <a:ext uri="{FF2B5EF4-FFF2-40B4-BE49-F238E27FC236}">
                <a16:creationId xmlns:a16="http://schemas.microsoft.com/office/drawing/2014/main" id="{154C360F-AEA9-D54D-75D0-CDF0192E6DFA}"/>
              </a:ext>
            </a:extLst>
          </p:cNvPr>
          <p:cNvSpPr/>
          <p:nvPr/>
        </p:nvSpPr>
        <p:spPr>
          <a:xfrm>
            <a:off x="3833752" y="5411625"/>
            <a:ext cx="1923288" cy="238720"/>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12" name="Rectangle 11">
            <a:extLst>
              <a:ext uri="{FF2B5EF4-FFF2-40B4-BE49-F238E27FC236}">
                <a16:creationId xmlns:a16="http://schemas.microsoft.com/office/drawing/2014/main" id="{001DA2D9-3BA8-54D7-1078-58CC2CD46979}"/>
              </a:ext>
            </a:extLst>
          </p:cNvPr>
          <p:cNvSpPr/>
          <p:nvPr/>
        </p:nvSpPr>
        <p:spPr>
          <a:xfrm>
            <a:off x="3464944" y="3300336"/>
            <a:ext cx="1030224" cy="172791"/>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13" name="Rectangle 12">
            <a:extLst>
              <a:ext uri="{FF2B5EF4-FFF2-40B4-BE49-F238E27FC236}">
                <a16:creationId xmlns:a16="http://schemas.microsoft.com/office/drawing/2014/main" id="{9B6B8ACD-5D83-0FEA-15EE-0662FD1C2948}"/>
              </a:ext>
            </a:extLst>
          </p:cNvPr>
          <p:cNvSpPr/>
          <p:nvPr/>
        </p:nvSpPr>
        <p:spPr>
          <a:xfrm>
            <a:off x="3980056" y="3069481"/>
            <a:ext cx="918009" cy="172791"/>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14" name="Rectangle 13">
            <a:extLst>
              <a:ext uri="{FF2B5EF4-FFF2-40B4-BE49-F238E27FC236}">
                <a16:creationId xmlns:a16="http://schemas.microsoft.com/office/drawing/2014/main" id="{25BA202C-9AC9-29C5-8D81-1BCFB7ABAF74}"/>
              </a:ext>
            </a:extLst>
          </p:cNvPr>
          <p:cNvSpPr/>
          <p:nvPr/>
        </p:nvSpPr>
        <p:spPr>
          <a:xfrm>
            <a:off x="2263104" y="1127867"/>
            <a:ext cx="1201840" cy="233971"/>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15" name="Rounded Rectangular Callout 14">
            <a:extLst>
              <a:ext uri="{FF2B5EF4-FFF2-40B4-BE49-F238E27FC236}">
                <a16:creationId xmlns:a16="http://schemas.microsoft.com/office/drawing/2014/main" id="{0BCB4342-06D8-D172-A323-6385C82AA438}"/>
              </a:ext>
            </a:extLst>
          </p:cNvPr>
          <p:cNvSpPr/>
          <p:nvPr/>
        </p:nvSpPr>
        <p:spPr>
          <a:xfrm>
            <a:off x="129539" y="4164218"/>
            <a:ext cx="2006476" cy="528305"/>
          </a:xfrm>
          <a:prstGeom prst="wedgeRoundRectCallout">
            <a:avLst>
              <a:gd name="adj1" fmla="val 114695"/>
              <a:gd name="adj2" fmla="val -68974"/>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Set default number of replicas</a:t>
            </a:r>
          </a:p>
        </p:txBody>
      </p:sp>
      <p:sp>
        <p:nvSpPr>
          <p:cNvPr id="16" name="Rectangle 15">
            <a:extLst>
              <a:ext uri="{FF2B5EF4-FFF2-40B4-BE49-F238E27FC236}">
                <a16:creationId xmlns:a16="http://schemas.microsoft.com/office/drawing/2014/main" id="{192EEB5E-E03D-D29A-B679-A0742DC30D24}"/>
              </a:ext>
            </a:extLst>
          </p:cNvPr>
          <p:cNvSpPr/>
          <p:nvPr/>
        </p:nvSpPr>
        <p:spPr>
          <a:xfrm>
            <a:off x="3535048" y="3925498"/>
            <a:ext cx="1030224" cy="238720"/>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Tree>
    <p:extLst>
      <p:ext uri="{BB962C8B-B14F-4D97-AF65-F5344CB8AC3E}">
        <p14:creationId xmlns:p14="http://schemas.microsoft.com/office/powerpoint/2010/main" val="134539962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1E68C62B-4714-110C-531B-E7B18E370CC0}"/>
              </a:ext>
            </a:extLst>
          </p:cNvPr>
          <p:cNvPicPr>
            <a:picLocks noChangeAspect="1"/>
          </p:cNvPicPr>
          <p:nvPr/>
        </p:nvPicPr>
        <p:blipFill>
          <a:blip r:embed="rId3"/>
          <a:srcRect/>
          <a:stretch/>
        </p:blipFill>
        <p:spPr>
          <a:xfrm>
            <a:off x="1331328" y="1593099"/>
            <a:ext cx="9880340" cy="4398497"/>
          </a:xfrm>
          <a:prstGeom prst="rect">
            <a:avLst/>
          </a:prstGeom>
        </p:spPr>
      </p:pic>
      <p:sp>
        <p:nvSpPr>
          <p:cNvPr id="4" name="Title 3">
            <a:extLst>
              <a:ext uri="{FF2B5EF4-FFF2-40B4-BE49-F238E27FC236}">
                <a16:creationId xmlns:a16="http://schemas.microsoft.com/office/drawing/2014/main" id="{20358C4B-C26A-3370-1BCC-3C97E839CDE9}"/>
              </a:ext>
            </a:extLst>
          </p:cNvPr>
          <p:cNvSpPr>
            <a:spLocks noGrp="1"/>
          </p:cNvSpPr>
          <p:nvPr>
            <p:ph type="title"/>
          </p:nvPr>
        </p:nvSpPr>
        <p:spPr>
          <a:xfrm>
            <a:off x="449251" y="311378"/>
            <a:ext cx="11188711" cy="767848"/>
          </a:xfrm>
        </p:spPr>
        <p:txBody>
          <a:bodyPr/>
          <a:lstStyle/>
          <a:p>
            <a:r>
              <a:rPr lang="en-US"/>
              <a:t>MID K8s Deployment Request using Autoscaling Profile</a:t>
            </a:r>
          </a:p>
        </p:txBody>
      </p:sp>
      <p:sp>
        <p:nvSpPr>
          <p:cNvPr id="9" name="Rounded Rectangular Callout 8">
            <a:extLst>
              <a:ext uri="{FF2B5EF4-FFF2-40B4-BE49-F238E27FC236}">
                <a16:creationId xmlns:a16="http://schemas.microsoft.com/office/drawing/2014/main" id="{85A3B87F-C12A-AC8B-DCC1-F58A43721271}"/>
              </a:ext>
            </a:extLst>
          </p:cNvPr>
          <p:cNvSpPr/>
          <p:nvPr/>
        </p:nvSpPr>
        <p:spPr>
          <a:xfrm>
            <a:off x="1780742" y="6057582"/>
            <a:ext cx="3313691" cy="517767"/>
          </a:xfrm>
          <a:prstGeom prst="wedgeRoundRectCallout">
            <a:avLst>
              <a:gd name="adj1" fmla="val 20452"/>
              <a:gd name="adj2" fmla="val -122407"/>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Set Minimum and Maximum number of Replicas to be deployed</a:t>
            </a:r>
          </a:p>
        </p:txBody>
      </p:sp>
      <p:sp>
        <p:nvSpPr>
          <p:cNvPr id="10" name="Rectangle 9">
            <a:extLst>
              <a:ext uri="{FF2B5EF4-FFF2-40B4-BE49-F238E27FC236}">
                <a16:creationId xmlns:a16="http://schemas.microsoft.com/office/drawing/2014/main" id="{895A59B6-5671-3CA8-442C-1D595CBB8599}"/>
              </a:ext>
            </a:extLst>
          </p:cNvPr>
          <p:cNvSpPr/>
          <p:nvPr/>
        </p:nvSpPr>
        <p:spPr>
          <a:xfrm>
            <a:off x="2273309" y="2334394"/>
            <a:ext cx="7657500" cy="483364"/>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11" name="Rectangle 10">
            <a:extLst>
              <a:ext uri="{FF2B5EF4-FFF2-40B4-BE49-F238E27FC236}">
                <a16:creationId xmlns:a16="http://schemas.microsoft.com/office/drawing/2014/main" id="{154C360F-AEA9-D54D-75D0-CDF0192E6DFA}"/>
              </a:ext>
            </a:extLst>
          </p:cNvPr>
          <p:cNvSpPr/>
          <p:nvPr/>
        </p:nvSpPr>
        <p:spPr>
          <a:xfrm>
            <a:off x="6406821" y="5105982"/>
            <a:ext cx="3523987" cy="281174"/>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15" name="Rounded Rectangular Callout 14">
            <a:extLst>
              <a:ext uri="{FF2B5EF4-FFF2-40B4-BE49-F238E27FC236}">
                <a16:creationId xmlns:a16="http://schemas.microsoft.com/office/drawing/2014/main" id="{0BCB4342-06D8-D172-A323-6385C82AA438}"/>
              </a:ext>
            </a:extLst>
          </p:cNvPr>
          <p:cNvSpPr/>
          <p:nvPr/>
        </p:nvSpPr>
        <p:spPr>
          <a:xfrm>
            <a:off x="7156083" y="5613776"/>
            <a:ext cx="2774726" cy="512341"/>
          </a:xfrm>
          <a:prstGeom prst="wedgeRoundRectCallout">
            <a:avLst>
              <a:gd name="adj1" fmla="val 19646"/>
              <a:gd name="adj2" fmla="val -84048"/>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Select target CPU usage limit that triggers autoscaling</a:t>
            </a:r>
          </a:p>
        </p:txBody>
      </p:sp>
      <p:sp>
        <p:nvSpPr>
          <p:cNvPr id="17" name="Rounded Rectangular Callout 16">
            <a:extLst>
              <a:ext uri="{FF2B5EF4-FFF2-40B4-BE49-F238E27FC236}">
                <a16:creationId xmlns:a16="http://schemas.microsoft.com/office/drawing/2014/main" id="{61D81F40-EDED-6107-1087-976651B5F418}"/>
              </a:ext>
            </a:extLst>
          </p:cNvPr>
          <p:cNvSpPr/>
          <p:nvPr/>
        </p:nvSpPr>
        <p:spPr>
          <a:xfrm>
            <a:off x="4299221" y="1080758"/>
            <a:ext cx="3944555" cy="517767"/>
          </a:xfrm>
          <a:prstGeom prst="wedgeRoundRectCallout">
            <a:avLst>
              <a:gd name="adj1" fmla="val 5616"/>
              <a:gd name="adj2" fmla="val 184255"/>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Set default Resource parameters (Request and Limit) for the MID Server Container</a:t>
            </a:r>
          </a:p>
        </p:txBody>
      </p:sp>
      <p:sp>
        <p:nvSpPr>
          <p:cNvPr id="19" name="Rectangle 18">
            <a:extLst>
              <a:ext uri="{FF2B5EF4-FFF2-40B4-BE49-F238E27FC236}">
                <a16:creationId xmlns:a16="http://schemas.microsoft.com/office/drawing/2014/main" id="{676712CC-F99B-F8CE-316F-0E55B5B17C15}"/>
              </a:ext>
            </a:extLst>
          </p:cNvPr>
          <p:cNvSpPr/>
          <p:nvPr/>
        </p:nvSpPr>
        <p:spPr>
          <a:xfrm>
            <a:off x="1696599" y="5091807"/>
            <a:ext cx="3336145" cy="527500"/>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Tree>
    <p:extLst>
      <p:ext uri="{BB962C8B-B14F-4D97-AF65-F5344CB8AC3E}">
        <p14:creationId xmlns:p14="http://schemas.microsoft.com/office/powerpoint/2010/main" val="171902439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070085A-7555-5975-6161-768D5272BAF0}"/>
              </a:ext>
            </a:extLst>
          </p:cNvPr>
          <p:cNvPicPr>
            <a:picLocks noChangeAspect="1"/>
          </p:cNvPicPr>
          <p:nvPr/>
        </p:nvPicPr>
        <p:blipFill>
          <a:blip r:embed="rId3"/>
          <a:srcRect/>
          <a:stretch/>
        </p:blipFill>
        <p:spPr>
          <a:xfrm>
            <a:off x="2418571" y="1712056"/>
            <a:ext cx="7351682" cy="3433887"/>
          </a:xfrm>
          <a:prstGeom prst="rect">
            <a:avLst/>
          </a:prstGeom>
        </p:spPr>
      </p:pic>
      <p:sp>
        <p:nvSpPr>
          <p:cNvPr id="4" name="Title 3">
            <a:extLst>
              <a:ext uri="{FF2B5EF4-FFF2-40B4-BE49-F238E27FC236}">
                <a16:creationId xmlns:a16="http://schemas.microsoft.com/office/drawing/2014/main" id="{20358C4B-C26A-3370-1BCC-3C97E839CDE9}"/>
              </a:ext>
            </a:extLst>
          </p:cNvPr>
          <p:cNvSpPr>
            <a:spLocks noGrp="1"/>
          </p:cNvSpPr>
          <p:nvPr>
            <p:ph type="title"/>
          </p:nvPr>
        </p:nvSpPr>
        <p:spPr>
          <a:xfrm>
            <a:off x="449251" y="311378"/>
            <a:ext cx="11188711" cy="767848"/>
          </a:xfrm>
        </p:spPr>
        <p:txBody>
          <a:bodyPr/>
          <a:lstStyle/>
          <a:p>
            <a:r>
              <a:rPr lang="en-US"/>
              <a:t>Configuring YAML file for RAM to trigger Autoscaling</a:t>
            </a:r>
          </a:p>
        </p:txBody>
      </p:sp>
      <p:sp>
        <p:nvSpPr>
          <p:cNvPr id="9" name="Rounded Rectangular Callout 8">
            <a:extLst>
              <a:ext uri="{FF2B5EF4-FFF2-40B4-BE49-F238E27FC236}">
                <a16:creationId xmlns:a16="http://schemas.microsoft.com/office/drawing/2014/main" id="{85A3B87F-C12A-AC8B-DCC1-F58A43721271}"/>
              </a:ext>
            </a:extLst>
          </p:cNvPr>
          <p:cNvSpPr/>
          <p:nvPr/>
        </p:nvSpPr>
        <p:spPr>
          <a:xfrm>
            <a:off x="3418156" y="5554001"/>
            <a:ext cx="3939575" cy="577134"/>
          </a:xfrm>
          <a:prstGeom prst="wedgeRoundRectCallout">
            <a:avLst>
              <a:gd name="adj1" fmla="val -20751"/>
              <a:gd name="adj2" fmla="val -108717"/>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By configuring the exported YAML file, it is possible to set the RAM resource average value that then triggers autoscaling</a:t>
            </a:r>
          </a:p>
        </p:txBody>
      </p:sp>
      <p:sp>
        <p:nvSpPr>
          <p:cNvPr id="11" name="Rectangle 10">
            <a:extLst>
              <a:ext uri="{FF2B5EF4-FFF2-40B4-BE49-F238E27FC236}">
                <a16:creationId xmlns:a16="http://schemas.microsoft.com/office/drawing/2014/main" id="{154C360F-AEA9-D54D-75D0-CDF0192E6DFA}"/>
              </a:ext>
            </a:extLst>
          </p:cNvPr>
          <p:cNvSpPr/>
          <p:nvPr/>
        </p:nvSpPr>
        <p:spPr>
          <a:xfrm>
            <a:off x="3074765" y="4059553"/>
            <a:ext cx="1802035" cy="1086389"/>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Tree>
    <p:extLst>
      <p:ext uri="{BB962C8B-B14F-4D97-AF65-F5344CB8AC3E}">
        <p14:creationId xmlns:p14="http://schemas.microsoft.com/office/powerpoint/2010/main" val="19059980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F00AF3F-247B-F3EC-B725-B8191CC4B7E0}"/>
              </a:ext>
            </a:extLst>
          </p:cNvPr>
          <p:cNvPicPr>
            <a:picLocks noChangeAspect="1"/>
          </p:cNvPicPr>
          <p:nvPr/>
        </p:nvPicPr>
        <p:blipFill>
          <a:blip r:embed="rId3"/>
          <a:stretch>
            <a:fillRect/>
          </a:stretch>
        </p:blipFill>
        <p:spPr>
          <a:xfrm>
            <a:off x="1103436" y="2467420"/>
            <a:ext cx="9880340" cy="942756"/>
          </a:xfrm>
          <a:prstGeom prst="rect">
            <a:avLst/>
          </a:prstGeom>
        </p:spPr>
      </p:pic>
      <p:pic>
        <p:nvPicPr>
          <p:cNvPr id="18" name="Picture 17">
            <a:extLst>
              <a:ext uri="{FF2B5EF4-FFF2-40B4-BE49-F238E27FC236}">
                <a16:creationId xmlns:a16="http://schemas.microsoft.com/office/drawing/2014/main" id="{1E68C62B-4714-110C-531B-E7B18E370CC0}"/>
              </a:ext>
            </a:extLst>
          </p:cNvPr>
          <p:cNvPicPr>
            <a:picLocks noChangeAspect="1"/>
          </p:cNvPicPr>
          <p:nvPr/>
        </p:nvPicPr>
        <p:blipFill>
          <a:blip r:embed="rId4"/>
          <a:srcRect/>
          <a:stretch/>
        </p:blipFill>
        <p:spPr>
          <a:xfrm>
            <a:off x="1103436" y="4024112"/>
            <a:ext cx="9880340" cy="954385"/>
          </a:xfrm>
          <a:prstGeom prst="rect">
            <a:avLst/>
          </a:prstGeom>
        </p:spPr>
      </p:pic>
      <p:sp>
        <p:nvSpPr>
          <p:cNvPr id="4" name="Title 3">
            <a:extLst>
              <a:ext uri="{FF2B5EF4-FFF2-40B4-BE49-F238E27FC236}">
                <a16:creationId xmlns:a16="http://schemas.microsoft.com/office/drawing/2014/main" id="{20358C4B-C26A-3370-1BCC-3C97E839CDE9}"/>
              </a:ext>
            </a:extLst>
          </p:cNvPr>
          <p:cNvSpPr>
            <a:spLocks noGrp="1"/>
          </p:cNvSpPr>
          <p:nvPr>
            <p:ph type="title"/>
          </p:nvPr>
        </p:nvSpPr>
        <p:spPr>
          <a:xfrm>
            <a:off x="449251" y="311378"/>
            <a:ext cx="11188711" cy="767848"/>
          </a:xfrm>
        </p:spPr>
        <p:txBody>
          <a:bodyPr/>
          <a:lstStyle/>
          <a:p>
            <a:r>
              <a:rPr lang="en-US"/>
              <a:t>Autoscaling Containerized MID Servers</a:t>
            </a:r>
          </a:p>
        </p:txBody>
      </p:sp>
      <p:sp>
        <p:nvSpPr>
          <p:cNvPr id="9" name="Rounded Rectangular Callout 8">
            <a:extLst>
              <a:ext uri="{FF2B5EF4-FFF2-40B4-BE49-F238E27FC236}">
                <a16:creationId xmlns:a16="http://schemas.microsoft.com/office/drawing/2014/main" id="{85A3B87F-C12A-AC8B-DCC1-F58A43721271}"/>
              </a:ext>
            </a:extLst>
          </p:cNvPr>
          <p:cNvSpPr/>
          <p:nvPr/>
        </p:nvSpPr>
        <p:spPr>
          <a:xfrm>
            <a:off x="3056649" y="5384186"/>
            <a:ext cx="3939575" cy="517767"/>
          </a:xfrm>
          <a:prstGeom prst="wedgeRoundRectCallout">
            <a:avLst>
              <a:gd name="adj1" fmla="val -20751"/>
              <a:gd name="adj2" fmla="val -108717"/>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As Discovery proceeds and the CPU usage increases, MID servers are </a:t>
            </a:r>
            <a:r>
              <a:rPr lang="en-US" sz="1400" err="1">
                <a:solidFill>
                  <a:srgbClr val="F7F7F7"/>
                </a:solidFill>
              </a:rPr>
              <a:t>autoscaled</a:t>
            </a:r>
            <a:endParaRPr lang="en-US" sz="1400">
              <a:solidFill>
                <a:srgbClr val="F7F7F7"/>
              </a:solidFill>
            </a:endParaRPr>
          </a:p>
        </p:txBody>
      </p:sp>
      <p:sp>
        <p:nvSpPr>
          <p:cNvPr id="11" name="Rectangle 10">
            <a:extLst>
              <a:ext uri="{FF2B5EF4-FFF2-40B4-BE49-F238E27FC236}">
                <a16:creationId xmlns:a16="http://schemas.microsoft.com/office/drawing/2014/main" id="{154C360F-AEA9-D54D-75D0-CDF0192E6DFA}"/>
              </a:ext>
            </a:extLst>
          </p:cNvPr>
          <p:cNvSpPr/>
          <p:nvPr/>
        </p:nvSpPr>
        <p:spPr>
          <a:xfrm>
            <a:off x="3811956" y="4024112"/>
            <a:ext cx="487265" cy="942756"/>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17" name="Rounded Rectangular Callout 16">
            <a:extLst>
              <a:ext uri="{FF2B5EF4-FFF2-40B4-BE49-F238E27FC236}">
                <a16:creationId xmlns:a16="http://schemas.microsoft.com/office/drawing/2014/main" id="{61D81F40-EDED-6107-1087-976651B5F418}"/>
              </a:ext>
            </a:extLst>
          </p:cNvPr>
          <p:cNvSpPr/>
          <p:nvPr/>
        </p:nvSpPr>
        <p:spPr>
          <a:xfrm>
            <a:off x="2445489" y="1297521"/>
            <a:ext cx="2998380" cy="475801"/>
          </a:xfrm>
          <a:prstGeom prst="wedgeRoundRectCallout">
            <a:avLst>
              <a:gd name="adj1" fmla="val 5616"/>
              <a:gd name="adj2" fmla="val 184255"/>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When a new Discovery starts, only the default MID server is up</a:t>
            </a:r>
          </a:p>
        </p:txBody>
      </p:sp>
      <p:sp>
        <p:nvSpPr>
          <p:cNvPr id="19" name="Rectangle 18">
            <a:extLst>
              <a:ext uri="{FF2B5EF4-FFF2-40B4-BE49-F238E27FC236}">
                <a16:creationId xmlns:a16="http://schemas.microsoft.com/office/drawing/2014/main" id="{676712CC-F99B-F8CE-316F-0E55B5B17C15}"/>
              </a:ext>
            </a:extLst>
          </p:cNvPr>
          <p:cNvSpPr/>
          <p:nvPr/>
        </p:nvSpPr>
        <p:spPr>
          <a:xfrm>
            <a:off x="3811956" y="2467420"/>
            <a:ext cx="487265" cy="261603"/>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Tree>
    <p:extLst>
      <p:ext uri="{BB962C8B-B14F-4D97-AF65-F5344CB8AC3E}">
        <p14:creationId xmlns:p14="http://schemas.microsoft.com/office/powerpoint/2010/main" val="28581935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E135744-B2AF-D413-21D8-AC6190C58E73}"/>
              </a:ext>
            </a:extLst>
          </p:cNvPr>
          <p:cNvPicPr>
            <a:picLocks noChangeAspect="1"/>
          </p:cNvPicPr>
          <p:nvPr/>
        </p:nvPicPr>
        <p:blipFill rotWithShape="1">
          <a:blip r:embed="rId3"/>
          <a:srcRect b="22081"/>
          <a:stretch/>
        </p:blipFill>
        <p:spPr>
          <a:xfrm>
            <a:off x="940692" y="2887959"/>
            <a:ext cx="10064061" cy="2850743"/>
          </a:xfrm>
          <a:prstGeom prst="rect">
            <a:avLst/>
          </a:prstGeom>
        </p:spPr>
      </p:pic>
      <p:pic>
        <p:nvPicPr>
          <p:cNvPr id="2" name="Picture 1">
            <a:extLst>
              <a:ext uri="{FF2B5EF4-FFF2-40B4-BE49-F238E27FC236}">
                <a16:creationId xmlns:a16="http://schemas.microsoft.com/office/drawing/2014/main" id="{0F00AF3F-247B-F3EC-B725-B8191CC4B7E0}"/>
              </a:ext>
            </a:extLst>
          </p:cNvPr>
          <p:cNvPicPr>
            <a:picLocks noChangeAspect="1"/>
          </p:cNvPicPr>
          <p:nvPr/>
        </p:nvPicPr>
        <p:blipFill>
          <a:blip r:embed="rId4"/>
          <a:stretch>
            <a:fillRect/>
          </a:stretch>
        </p:blipFill>
        <p:spPr>
          <a:xfrm>
            <a:off x="1032553" y="1865240"/>
            <a:ext cx="9880340" cy="942756"/>
          </a:xfrm>
          <a:prstGeom prst="rect">
            <a:avLst/>
          </a:prstGeom>
        </p:spPr>
      </p:pic>
      <p:sp>
        <p:nvSpPr>
          <p:cNvPr id="4" name="Title 3">
            <a:extLst>
              <a:ext uri="{FF2B5EF4-FFF2-40B4-BE49-F238E27FC236}">
                <a16:creationId xmlns:a16="http://schemas.microsoft.com/office/drawing/2014/main" id="{20358C4B-C26A-3370-1BCC-3C97E839CDE9}"/>
              </a:ext>
            </a:extLst>
          </p:cNvPr>
          <p:cNvSpPr>
            <a:spLocks noGrp="1"/>
          </p:cNvSpPr>
          <p:nvPr>
            <p:ph type="title"/>
          </p:nvPr>
        </p:nvSpPr>
        <p:spPr>
          <a:xfrm>
            <a:off x="449251" y="311378"/>
            <a:ext cx="11188711" cy="767848"/>
          </a:xfrm>
        </p:spPr>
        <p:txBody>
          <a:bodyPr/>
          <a:lstStyle/>
          <a:p>
            <a:r>
              <a:rPr lang="en-US"/>
              <a:t>MID Server ”draining” status</a:t>
            </a:r>
          </a:p>
        </p:txBody>
      </p:sp>
      <p:sp>
        <p:nvSpPr>
          <p:cNvPr id="9" name="Rounded Rectangular Callout 8">
            <a:extLst>
              <a:ext uri="{FF2B5EF4-FFF2-40B4-BE49-F238E27FC236}">
                <a16:creationId xmlns:a16="http://schemas.microsoft.com/office/drawing/2014/main" id="{85A3B87F-C12A-AC8B-DCC1-F58A43721271}"/>
              </a:ext>
            </a:extLst>
          </p:cNvPr>
          <p:cNvSpPr/>
          <p:nvPr/>
        </p:nvSpPr>
        <p:spPr>
          <a:xfrm>
            <a:off x="1928009" y="5778773"/>
            <a:ext cx="4359377" cy="609600"/>
          </a:xfrm>
          <a:prstGeom prst="wedgeRoundRectCallout">
            <a:avLst>
              <a:gd name="adj1" fmla="val -8818"/>
              <a:gd name="adj2" fmla="val -211487"/>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Status “Draining” allows the MID server to wait for the work in progress to be completed, then returns results and queued work to the instance</a:t>
            </a:r>
          </a:p>
        </p:txBody>
      </p:sp>
      <p:sp>
        <p:nvSpPr>
          <p:cNvPr id="17" name="Rounded Rectangular Callout 16">
            <a:extLst>
              <a:ext uri="{FF2B5EF4-FFF2-40B4-BE49-F238E27FC236}">
                <a16:creationId xmlns:a16="http://schemas.microsoft.com/office/drawing/2014/main" id="{61D81F40-EDED-6107-1087-976651B5F418}"/>
              </a:ext>
            </a:extLst>
          </p:cNvPr>
          <p:cNvSpPr/>
          <p:nvPr/>
        </p:nvSpPr>
        <p:spPr>
          <a:xfrm>
            <a:off x="2006009" y="1079226"/>
            <a:ext cx="3274828" cy="657914"/>
          </a:xfrm>
          <a:prstGeom prst="wedgeRoundRectCallout">
            <a:avLst>
              <a:gd name="adj1" fmla="val 14875"/>
              <a:gd name="adj2" fmla="val 115380"/>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Before a MID Server goes from status “Up” to “Down”, there is now an intermediate status: “Draining” </a:t>
            </a:r>
          </a:p>
        </p:txBody>
      </p:sp>
      <p:sp>
        <p:nvSpPr>
          <p:cNvPr id="19" name="Rectangle 18">
            <a:extLst>
              <a:ext uri="{FF2B5EF4-FFF2-40B4-BE49-F238E27FC236}">
                <a16:creationId xmlns:a16="http://schemas.microsoft.com/office/drawing/2014/main" id="{676712CC-F99B-F8CE-316F-0E55B5B17C15}"/>
              </a:ext>
            </a:extLst>
          </p:cNvPr>
          <p:cNvSpPr/>
          <p:nvPr/>
        </p:nvSpPr>
        <p:spPr>
          <a:xfrm>
            <a:off x="3742659" y="2218041"/>
            <a:ext cx="487265" cy="539336"/>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5" name="Rectangle 4">
            <a:extLst>
              <a:ext uri="{FF2B5EF4-FFF2-40B4-BE49-F238E27FC236}">
                <a16:creationId xmlns:a16="http://schemas.microsoft.com/office/drawing/2014/main" id="{2019E6E8-90B8-DB4D-C06E-BCB2BB7292D5}"/>
              </a:ext>
            </a:extLst>
          </p:cNvPr>
          <p:cNvSpPr/>
          <p:nvPr/>
        </p:nvSpPr>
        <p:spPr>
          <a:xfrm>
            <a:off x="3742659" y="4541757"/>
            <a:ext cx="574160" cy="186187"/>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Tree>
    <p:extLst>
      <p:ext uri="{BB962C8B-B14F-4D97-AF65-F5344CB8AC3E}">
        <p14:creationId xmlns:p14="http://schemas.microsoft.com/office/powerpoint/2010/main" val="35348748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0E038-620F-DE03-DC5F-55C00A539CFB}"/>
              </a:ext>
            </a:extLst>
          </p:cNvPr>
          <p:cNvSpPr>
            <a:spLocks noGrp="1"/>
          </p:cNvSpPr>
          <p:nvPr>
            <p:ph type="title"/>
          </p:nvPr>
        </p:nvSpPr>
        <p:spPr/>
        <p:txBody>
          <a:bodyPr/>
          <a:lstStyle/>
          <a:p>
            <a:r>
              <a:rPr lang="en-US"/>
              <a:t>Other New Feature Details</a:t>
            </a:r>
          </a:p>
        </p:txBody>
      </p:sp>
      <p:sp>
        <p:nvSpPr>
          <p:cNvPr id="3" name="Text Placeholder 2">
            <a:extLst>
              <a:ext uri="{FF2B5EF4-FFF2-40B4-BE49-F238E27FC236}">
                <a16:creationId xmlns:a16="http://schemas.microsoft.com/office/drawing/2014/main" id="{2987BF25-B91A-41D4-D4DE-64DBA3120012}"/>
              </a:ext>
            </a:extLst>
          </p:cNvPr>
          <p:cNvSpPr>
            <a:spLocks noGrp="1"/>
          </p:cNvSpPr>
          <p:nvPr>
            <p:ph type="body" sz="quarter" idx="10"/>
          </p:nvPr>
        </p:nvSpPr>
        <p:spPr/>
        <p:txBody>
          <a:bodyPr/>
          <a:lstStyle/>
          <a:p>
            <a:r>
              <a:rPr lang="en-US"/>
              <a:t>Utah and Q1 2023 Store</a:t>
            </a:r>
          </a:p>
        </p:txBody>
      </p:sp>
    </p:spTree>
    <p:extLst>
      <p:ext uri="{BB962C8B-B14F-4D97-AF65-F5344CB8AC3E}">
        <p14:creationId xmlns:p14="http://schemas.microsoft.com/office/powerpoint/2010/main" val="18812682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0E038-620F-DE03-DC5F-55C00A539CFB}"/>
              </a:ext>
            </a:extLst>
          </p:cNvPr>
          <p:cNvSpPr>
            <a:spLocks noGrp="1"/>
          </p:cNvSpPr>
          <p:nvPr>
            <p:ph type="title"/>
          </p:nvPr>
        </p:nvSpPr>
        <p:spPr/>
        <p:txBody>
          <a:bodyPr/>
          <a:lstStyle/>
          <a:p>
            <a:r>
              <a:rPr lang="en-US"/>
              <a:t>Cloud Operations Workspace enhancements</a:t>
            </a:r>
          </a:p>
        </p:txBody>
      </p:sp>
      <p:sp>
        <p:nvSpPr>
          <p:cNvPr id="3" name="Text Placeholder 2">
            <a:extLst>
              <a:ext uri="{FF2B5EF4-FFF2-40B4-BE49-F238E27FC236}">
                <a16:creationId xmlns:a16="http://schemas.microsoft.com/office/drawing/2014/main" id="{2987BF25-B91A-41D4-D4DE-64DBA3120012}"/>
              </a:ext>
            </a:extLst>
          </p:cNvPr>
          <p:cNvSpPr>
            <a:spLocks noGrp="1"/>
          </p:cNvSpPr>
          <p:nvPr>
            <p:ph type="body" sz="quarter" idx="10"/>
          </p:nvPr>
        </p:nvSpPr>
        <p:spPr/>
        <p:txBody>
          <a:bodyPr/>
          <a:lstStyle/>
          <a:p>
            <a:r>
              <a:rPr lang="en-US"/>
              <a:t>February 2023 Store (app version 1.4.0)</a:t>
            </a:r>
          </a:p>
        </p:txBody>
      </p:sp>
      <p:sp>
        <p:nvSpPr>
          <p:cNvPr id="4" name="Rectangle: Top Corners Rounded 31">
            <a:extLst>
              <a:ext uri="{FF2B5EF4-FFF2-40B4-BE49-F238E27FC236}">
                <a16:creationId xmlns:a16="http://schemas.microsoft.com/office/drawing/2014/main" id="{04B607C3-0A7C-CE02-BC63-84BEC941EA18}"/>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5" name="Group 4">
            <a:extLst>
              <a:ext uri="{FF2B5EF4-FFF2-40B4-BE49-F238E27FC236}">
                <a16:creationId xmlns:a16="http://schemas.microsoft.com/office/drawing/2014/main" id="{E8F97D6F-742B-EFF5-368D-0E16E801FAF4}"/>
              </a:ext>
            </a:extLst>
          </p:cNvPr>
          <p:cNvGrpSpPr/>
          <p:nvPr/>
        </p:nvGrpSpPr>
        <p:grpSpPr>
          <a:xfrm>
            <a:off x="9862001" y="137574"/>
            <a:ext cx="1578662" cy="316218"/>
            <a:chOff x="471036" y="120655"/>
            <a:chExt cx="1578662" cy="316218"/>
          </a:xfrm>
        </p:grpSpPr>
        <p:grpSp>
          <p:nvGrpSpPr>
            <p:cNvPr id="6" name="Group 5">
              <a:extLst>
                <a:ext uri="{FF2B5EF4-FFF2-40B4-BE49-F238E27FC236}">
                  <a16:creationId xmlns:a16="http://schemas.microsoft.com/office/drawing/2014/main" id="{165DFC5F-7166-FE67-C449-F3DA3B0E2B25}"/>
                </a:ext>
              </a:extLst>
            </p:cNvPr>
            <p:cNvGrpSpPr/>
            <p:nvPr/>
          </p:nvGrpSpPr>
          <p:grpSpPr>
            <a:xfrm>
              <a:off x="471036" y="120655"/>
              <a:ext cx="1078762" cy="300107"/>
              <a:chOff x="2731244" y="120655"/>
              <a:chExt cx="1078762" cy="300107"/>
            </a:xfrm>
          </p:grpSpPr>
          <p:cxnSp>
            <p:nvCxnSpPr>
              <p:cNvPr id="8" name="Straight Connector 7">
                <a:extLst>
                  <a:ext uri="{FF2B5EF4-FFF2-40B4-BE49-F238E27FC236}">
                    <a16:creationId xmlns:a16="http://schemas.microsoft.com/office/drawing/2014/main" id="{9DC5FB93-7B76-3E86-5D89-4F4022CA1B2C}"/>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9" name="Picture 8" descr="A picture containing text, clipart&#10;&#10;Description automatically generated">
                <a:extLst>
                  <a:ext uri="{FF2B5EF4-FFF2-40B4-BE49-F238E27FC236}">
                    <a16:creationId xmlns:a16="http://schemas.microsoft.com/office/drawing/2014/main" id="{DA6498DE-E7F1-82EE-0B02-04B7B473A945}"/>
                  </a:ext>
                </a:extLst>
              </p:cNvPr>
              <p:cNvPicPr>
                <a:picLocks noChangeAspect="1"/>
              </p:cNvPicPr>
              <p:nvPr/>
            </p:nvPicPr>
            <p:blipFill>
              <a:blip r:embed="rId2"/>
              <a:stretch>
                <a:fillRect/>
              </a:stretch>
            </p:blipFill>
            <p:spPr>
              <a:xfrm>
                <a:off x="2731244" y="120655"/>
                <a:ext cx="1042944" cy="300107"/>
              </a:xfrm>
              <a:prstGeom prst="rect">
                <a:avLst/>
              </a:prstGeom>
            </p:spPr>
          </p:pic>
        </p:grpSp>
        <p:pic>
          <p:nvPicPr>
            <p:cNvPr id="7" name="Picture 6">
              <a:extLst>
                <a:ext uri="{FF2B5EF4-FFF2-40B4-BE49-F238E27FC236}">
                  <a16:creationId xmlns:a16="http://schemas.microsoft.com/office/drawing/2014/main" id="{6CFD2248-86E7-0814-B502-C2FE22D57A8B}"/>
                </a:ext>
              </a:extLst>
            </p:cNvPr>
            <p:cNvPicPr>
              <a:picLocks noChangeAspect="1"/>
            </p:cNvPicPr>
            <p:nvPr/>
          </p:nvPicPr>
          <p:blipFill>
            <a:blip r:embed="rId3"/>
            <a:stretch>
              <a:fillRect/>
            </a:stretch>
          </p:blipFill>
          <p:spPr>
            <a:xfrm>
              <a:off x="1585617" y="169715"/>
              <a:ext cx="464081" cy="267158"/>
            </a:xfrm>
            <a:prstGeom prst="rect">
              <a:avLst/>
            </a:prstGeom>
          </p:spPr>
        </p:pic>
      </p:grpSp>
      <p:sp>
        <p:nvSpPr>
          <p:cNvPr id="10" name="TextBox 9">
            <a:extLst>
              <a:ext uri="{FF2B5EF4-FFF2-40B4-BE49-F238E27FC236}">
                <a16:creationId xmlns:a16="http://schemas.microsoft.com/office/drawing/2014/main" id="{F42705FE-01BE-5312-9A17-420521FA7735}"/>
              </a:ext>
            </a:extLst>
          </p:cNvPr>
          <p:cNvSpPr txBox="1"/>
          <p:nvPr/>
        </p:nvSpPr>
        <p:spPr>
          <a:xfrm>
            <a:off x="9840854" y="537364"/>
            <a:ext cx="1620958" cy="307777"/>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24C2CE"/>
                </a:solidFill>
                <a:effectLst/>
                <a:uLnTx/>
                <a:uFillTx/>
                <a:latin typeface="Century Gothic" panose="020F0302020204030204"/>
                <a:ea typeface="+mn-ea"/>
                <a:cs typeface="+mn-cs"/>
              </a:rPr>
              <a:t>Next Experience</a:t>
            </a:r>
          </a:p>
        </p:txBody>
      </p:sp>
    </p:spTree>
    <p:extLst>
      <p:ext uri="{BB962C8B-B14F-4D97-AF65-F5344CB8AC3E}">
        <p14:creationId xmlns:p14="http://schemas.microsoft.com/office/powerpoint/2010/main" val="1443218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45079" y="333955"/>
            <a:ext cx="11292883" cy="1195883"/>
          </a:xfrm>
        </p:spPr>
        <p:txBody>
          <a:bodyPr/>
          <a:lstStyle/>
          <a:p>
            <a:r>
              <a:rPr lang="en-US" sz="2800" b="0"/>
              <a:t>ITOM Visibility - Overview of </a:t>
            </a:r>
            <a:r>
              <a:rPr lang="en-US" sz="2800"/>
              <a:t>Major</a:t>
            </a:r>
            <a:r>
              <a:rPr lang="en-US" sz="2800" b="0"/>
              <a:t> New Features and Enhancements</a:t>
            </a:r>
          </a:p>
        </p:txBody>
      </p:sp>
      <p:graphicFrame>
        <p:nvGraphicFramePr>
          <p:cNvPr id="3" name="Content Placeholder 2">
            <a:extLst>
              <a:ext uri="{FF2B5EF4-FFF2-40B4-BE49-F238E27FC236}">
                <a16:creationId xmlns:a16="http://schemas.microsoft.com/office/drawing/2014/main" id="{FD576612-7E72-3A4E-9BB8-1F7C9CDCBC48}"/>
              </a:ext>
            </a:extLst>
          </p:cNvPr>
          <p:cNvGraphicFramePr>
            <a:graphicFrameLocks noGrp="1"/>
          </p:cNvGraphicFramePr>
          <p:nvPr>
            <p:ph idx="1"/>
            <p:extLst>
              <p:ext uri="{D42A27DB-BD31-4B8C-83A1-F6EECF244321}">
                <p14:modId xmlns:p14="http://schemas.microsoft.com/office/powerpoint/2010/main" val="3598567149"/>
              </p:ext>
            </p:extLst>
          </p:nvPr>
        </p:nvGraphicFramePr>
        <p:xfrm>
          <a:off x="303960" y="1586131"/>
          <a:ext cx="11292882" cy="2288577"/>
        </p:xfrm>
        <a:graphic>
          <a:graphicData uri="http://schemas.openxmlformats.org/drawingml/2006/table">
            <a:tbl>
              <a:tblPr firstRow="1" bandRow="1">
                <a:tableStyleId>{72833802-FEF1-4C79-8D5D-14CF1EAF98D9}</a:tableStyleId>
              </a:tblPr>
              <a:tblGrid>
                <a:gridCol w="3764294">
                  <a:extLst>
                    <a:ext uri="{9D8B030D-6E8A-4147-A177-3AD203B41FA5}">
                      <a16:colId xmlns:a16="http://schemas.microsoft.com/office/drawing/2014/main" val="371633422"/>
                    </a:ext>
                  </a:extLst>
                </a:gridCol>
                <a:gridCol w="3764294">
                  <a:extLst>
                    <a:ext uri="{9D8B030D-6E8A-4147-A177-3AD203B41FA5}">
                      <a16:colId xmlns:a16="http://schemas.microsoft.com/office/drawing/2014/main" val="1426570979"/>
                    </a:ext>
                  </a:extLst>
                </a:gridCol>
                <a:gridCol w="3764294">
                  <a:extLst>
                    <a:ext uri="{9D8B030D-6E8A-4147-A177-3AD203B41FA5}">
                      <a16:colId xmlns:a16="http://schemas.microsoft.com/office/drawing/2014/main" val="3713947006"/>
                    </a:ext>
                  </a:extLst>
                </a:gridCol>
              </a:tblGrid>
              <a:tr h="370743">
                <a:tc>
                  <a:txBody>
                    <a:bodyPr/>
                    <a:lstStyle/>
                    <a:p>
                      <a:r>
                        <a:rPr lang="en-US" sz="1800">
                          <a:solidFill>
                            <a:schemeClr val="tx1"/>
                          </a:solidFill>
                        </a:rPr>
                        <a:t>New Feature/ Enhancement</a:t>
                      </a:r>
                    </a:p>
                  </a:txBody>
                  <a:tcPr marL="91416" marR="91416" marT="45708" marB="45708">
                    <a:solidFill>
                      <a:schemeClr val="accent1"/>
                    </a:solidFill>
                  </a:tcPr>
                </a:tc>
                <a:tc>
                  <a:txBody>
                    <a:bodyPr/>
                    <a:lstStyle/>
                    <a:p>
                      <a:r>
                        <a:rPr lang="en-US" sz="1800">
                          <a:solidFill>
                            <a:schemeClr val="tx1"/>
                          </a:solidFill>
                        </a:rPr>
                        <a:t>What</a:t>
                      </a:r>
                    </a:p>
                  </a:txBody>
                  <a:tcPr marL="91416" marR="91416" marT="45708" marB="45708">
                    <a:solidFill>
                      <a:schemeClr val="accent1"/>
                    </a:solidFill>
                  </a:tcPr>
                </a:tc>
                <a:tc>
                  <a:txBody>
                    <a:bodyPr/>
                    <a:lstStyle/>
                    <a:p>
                      <a:r>
                        <a:rPr lang="en-US" sz="1800">
                          <a:solidFill>
                            <a:schemeClr val="tx1"/>
                          </a:solidFill>
                        </a:rPr>
                        <a:t>Business Outcomes</a:t>
                      </a:r>
                    </a:p>
                  </a:txBody>
                  <a:tcPr marL="91416" marR="91416" marT="45708" marB="45708">
                    <a:solidFill>
                      <a:schemeClr val="accent1"/>
                    </a:solidFill>
                  </a:tcPr>
                </a:tc>
                <a:extLst>
                  <a:ext uri="{0D108BD9-81ED-4DB2-BD59-A6C34878D82A}">
                    <a16:rowId xmlns:a16="http://schemas.microsoft.com/office/drawing/2014/main" val="1329437335"/>
                  </a:ext>
                </a:extLst>
              </a:tr>
              <a:tr h="639278">
                <a:tc>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600">
                          <a:solidFill>
                            <a:schemeClr val="bg1"/>
                          </a:solidFill>
                        </a:rPr>
                        <a:t>Kubernetes Explorer</a:t>
                      </a:r>
                    </a:p>
                  </a:txBody>
                  <a:tcPr marL="91416" marR="91416" marT="45708" marB="45708"/>
                </a:tc>
                <a:tc>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200">
                          <a:solidFill>
                            <a:schemeClr val="bg1"/>
                          </a:solidFill>
                        </a:rPr>
                        <a:t>Single pane of glass to visualize Kubernetes resources.</a:t>
                      </a:r>
                    </a:p>
                  </a:txBody>
                  <a:tcPr marL="91416" marR="91416" marT="45708" marB="45708"/>
                </a:tc>
                <a:tc>
                  <a:txBody>
                    <a:bodyPr/>
                    <a:lstStyle/>
                    <a:p>
                      <a:r>
                        <a:rPr lang="en-US" sz="1200">
                          <a:solidFill>
                            <a:schemeClr val="bg1"/>
                          </a:solidFill>
                        </a:rPr>
                        <a:t>Manage visibility of Kubernetes in the same place you manage visibility of cloud resources.</a:t>
                      </a:r>
                    </a:p>
                  </a:txBody>
                  <a:tcPr marL="91416" marR="91416" marT="45708" marB="45708"/>
                </a:tc>
                <a:extLst>
                  <a:ext uri="{0D108BD9-81ED-4DB2-BD59-A6C34878D82A}">
                    <a16:rowId xmlns:a16="http://schemas.microsoft.com/office/drawing/2014/main" val="1824399675"/>
                  </a:ext>
                </a:extLst>
              </a:tr>
              <a:tr h="639278">
                <a:tc>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600">
                          <a:solidFill>
                            <a:schemeClr val="bg1"/>
                          </a:solidFill>
                        </a:rPr>
                        <a:t>Software discovery inside containers</a:t>
                      </a:r>
                    </a:p>
                  </a:txBody>
                  <a:tcPr marL="91416" marR="91416" marT="45708" marB="45708"/>
                </a:tc>
                <a:tc>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200">
                          <a:solidFill>
                            <a:schemeClr val="bg1"/>
                          </a:solidFill>
                        </a:rPr>
                        <a:t>Discover installed software on containerized resources.</a:t>
                      </a:r>
                    </a:p>
                  </a:txBody>
                  <a:tcPr marL="91416" marR="91416" marT="45708" marB="45708"/>
                </a:tc>
                <a:tc>
                  <a:txBody>
                    <a:bodyPr/>
                    <a:lstStyle/>
                    <a:p>
                      <a:r>
                        <a:rPr lang="en-US" sz="1200">
                          <a:solidFill>
                            <a:schemeClr val="bg1"/>
                          </a:solidFill>
                        </a:rPr>
                        <a:t>Improve security posture and manage software license compliance for containerized resources.</a:t>
                      </a:r>
                    </a:p>
                  </a:txBody>
                  <a:tcPr marL="91416" marR="91416" marT="45708" marB="45708"/>
                </a:tc>
                <a:extLst>
                  <a:ext uri="{0D108BD9-81ED-4DB2-BD59-A6C34878D82A}">
                    <a16:rowId xmlns:a16="http://schemas.microsoft.com/office/drawing/2014/main" val="1281415992"/>
                  </a:ext>
                </a:extLst>
              </a:tr>
              <a:tr h="639278">
                <a:tc>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lang="en-US" sz="1600">
                          <a:solidFill>
                            <a:schemeClr val="bg1"/>
                          </a:solidFill>
                        </a:rPr>
                        <a:t>Autoscaling containerized MID Server</a:t>
                      </a:r>
                    </a:p>
                  </a:txBody>
                  <a:tcPr marL="91416" marR="91416" marT="45708" marB="45708"/>
                </a:tc>
                <a:tc>
                  <a:txBody>
                    <a:bodyPr/>
                    <a:lstStyle/>
                    <a:p>
                      <a:pPr marL="0" lvl="0" indent="0" algn="l">
                        <a:lnSpc>
                          <a:spcPct val="100000"/>
                        </a:lnSpc>
                        <a:buNone/>
                      </a:pPr>
                      <a:r>
                        <a:rPr lang="en-US" sz="1200" b="0" i="0" u="none" strike="noStrike" baseline="0" noProof="0">
                          <a:solidFill>
                            <a:srgbClr val="FFFFFF"/>
                          </a:solidFill>
                          <a:latin typeface="Century Gothic"/>
                        </a:rPr>
                        <a:t>Scale up and scale down containerized MID servers based on CPU &amp; RAM usage.</a:t>
                      </a:r>
                      <a:endParaRPr lang="en-US"/>
                    </a:p>
                  </a:txBody>
                  <a:tcPr marL="91416" marR="91416" marT="45708" marB="45708"/>
                </a:tc>
                <a:tc>
                  <a:txBody>
                    <a:bodyPr/>
                    <a:lstStyle/>
                    <a:p>
                      <a:pPr lvl="0">
                        <a:buNone/>
                      </a:pPr>
                      <a:r>
                        <a:rPr lang="en-US" sz="1200" b="0" i="0" u="none" strike="noStrike" baseline="0" noProof="0">
                          <a:solidFill>
                            <a:srgbClr val="FFFFFF"/>
                          </a:solidFill>
                          <a:latin typeface="Century Gothic"/>
                        </a:rPr>
                        <a:t>Reduce administrative overhead and accelerate time to value.</a:t>
                      </a:r>
                      <a:endParaRPr lang="en-US"/>
                    </a:p>
                  </a:txBody>
                  <a:tcPr marL="91416" marR="91416" marT="45708" marB="45708"/>
                </a:tc>
                <a:extLst>
                  <a:ext uri="{0D108BD9-81ED-4DB2-BD59-A6C34878D82A}">
                    <a16:rowId xmlns:a16="http://schemas.microsoft.com/office/drawing/2014/main" val="2379725335"/>
                  </a:ext>
                </a:extLst>
              </a:tr>
            </a:tbl>
          </a:graphicData>
        </a:graphic>
      </p:graphicFrame>
    </p:spTree>
    <p:extLst>
      <p:ext uri="{BB962C8B-B14F-4D97-AF65-F5344CB8AC3E}">
        <p14:creationId xmlns:p14="http://schemas.microsoft.com/office/powerpoint/2010/main" val="8888051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2299645-4AAD-CCD0-B15F-1F350F4815B7}"/>
              </a:ext>
            </a:extLst>
          </p:cNvPr>
          <p:cNvPicPr>
            <a:picLocks noChangeAspect="1"/>
          </p:cNvPicPr>
          <p:nvPr/>
        </p:nvPicPr>
        <p:blipFill>
          <a:blip r:embed="rId2"/>
          <a:stretch>
            <a:fillRect/>
          </a:stretch>
        </p:blipFill>
        <p:spPr>
          <a:xfrm>
            <a:off x="395934" y="1145578"/>
            <a:ext cx="11343640" cy="4817364"/>
          </a:xfrm>
          <a:prstGeom prst="rect">
            <a:avLst/>
          </a:prstGeom>
        </p:spPr>
      </p:pic>
      <p:sp>
        <p:nvSpPr>
          <p:cNvPr id="5" name="Title 4">
            <a:extLst>
              <a:ext uri="{FF2B5EF4-FFF2-40B4-BE49-F238E27FC236}">
                <a16:creationId xmlns:a16="http://schemas.microsoft.com/office/drawing/2014/main" id="{4AD730EC-C70A-5F44-36B6-2B20F6BAF1D2}"/>
              </a:ext>
            </a:extLst>
          </p:cNvPr>
          <p:cNvSpPr>
            <a:spLocks noGrp="1"/>
          </p:cNvSpPr>
          <p:nvPr>
            <p:ph type="title"/>
          </p:nvPr>
        </p:nvSpPr>
        <p:spPr>
          <a:xfrm>
            <a:off x="449251" y="311377"/>
            <a:ext cx="11350863" cy="1195883"/>
          </a:xfrm>
        </p:spPr>
        <p:txBody>
          <a:bodyPr/>
          <a:lstStyle/>
          <a:p>
            <a:r>
              <a:rPr lang="en-US"/>
              <a:t>Cloud Operations Workspace cosmetic updates</a:t>
            </a:r>
          </a:p>
        </p:txBody>
      </p:sp>
      <p:sp>
        <p:nvSpPr>
          <p:cNvPr id="2" name="Rounded Rectangular Callout 1">
            <a:extLst>
              <a:ext uri="{FF2B5EF4-FFF2-40B4-BE49-F238E27FC236}">
                <a16:creationId xmlns:a16="http://schemas.microsoft.com/office/drawing/2014/main" id="{7FCADC26-036D-E2C4-40F7-2FE0DE72A4B2}"/>
              </a:ext>
            </a:extLst>
          </p:cNvPr>
          <p:cNvSpPr/>
          <p:nvPr/>
        </p:nvSpPr>
        <p:spPr>
          <a:xfrm>
            <a:off x="3986811" y="1405026"/>
            <a:ext cx="4275741" cy="498024"/>
          </a:xfrm>
          <a:prstGeom prst="wedgeRoundRectCallout">
            <a:avLst>
              <a:gd name="adj1" fmla="val -71464"/>
              <a:gd name="adj2" fmla="val 125327"/>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New reminder to update Store applications on the Cloud Operations Workspace home page</a:t>
            </a:r>
          </a:p>
        </p:txBody>
      </p:sp>
      <p:sp>
        <p:nvSpPr>
          <p:cNvPr id="9" name="Rounded Rectangular Callout 8">
            <a:extLst>
              <a:ext uri="{FF2B5EF4-FFF2-40B4-BE49-F238E27FC236}">
                <a16:creationId xmlns:a16="http://schemas.microsoft.com/office/drawing/2014/main" id="{AA530583-E957-3AEF-7942-E182E93252A6}"/>
              </a:ext>
            </a:extLst>
          </p:cNvPr>
          <p:cNvSpPr/>
          <p:nvPr/>
        </p:nvSpPr>
        <p:spPr>
          <a:xfrm>
            <a:off x="3779692" y="6222390"/>
            <a:ext cx="3437950" cy="498024"/>
          </a:xfrm>
          <a:prstGeom prst="wedgeRoundRectCallout">
            <a:avLst>
              <a:gd name="adj1" fmla="val 18034"/>
              <a:gd name="adj2" fmla="val -128586"/>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Formerly called “Cloud Resources Inventory Dashboard”</a:t>
            </a:r>
          </a:p>
        </p:txBody>
      </p:sp>
    </p:spTree>
    <p:extLst>
      <p:ext uri="{BB962C8B-B14F-4D97-AF65-F5344CB8AC3E}">
        <p14:creationId xmlns:p14="http://schemas.microsoft.com/office/powerpoint/2010/main" val="3268689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AD730EC-C70A-5F44-36B6-2B20F6BAF1D2}"/>
              </a:ext>
            </a:extLst>
          </p:cNvPr>
          <p:cNvSpPr>
            <a:spLocks noGrp="1"/>
          </p:cNvSpPr>
          <p:nvPr>
            <p:ph type="title"/>
          </p:nvPr>
        </p:nvSpPr>
        <p:spPr/>
        <p:txBody>
          <a:bodyPr/>
          <a:lstStyle/>
          <a:p>
            <a:r>
              <a:rPr lang="en-US"/>
              <a:t>Cloud Resources Explorer – new report</a:t>
            </a:r>
          </a:p>
        </p:txBody>
      </p:sp>
      <p:pic>
        <p:nvPicPr>
          <p:cNvPr id="3" name="Picture 2">
            <a:extLst>
              <a:ext uri="{FF2B5EF4-FFF2-40B4-BE49-F238E27FC236}">
                <a16:creationId xmlns:a16="http://schemas.microsoft.com/office/drawing/2014/main" id="{7E74D69D-E06B-0FC2-B46F-D6F6B8CA81AB}"/>
              </a:ext>
            </a:extLst>
          </p:cNvPr>
          <p:cNvPicPr>
            <a:picLocks noChangeAspect="1"/>
          </p:cNvPicPr>
          <p:nvPr/>
        </p:nvPicPr>
        <p:blipFill>
          <a:blip r:embed="rId2"/>
          <a:srcRect/>
          <a:stretch/>
        </p:blipFill>
        <p:spPr>
          <a:xfrm>
            <a:off x="214439" y="1020253"/>
            <a:ext cx="11759946" cy="5135031"/>
          </a:xfrm>
          <a:prstGeom prst="rect">
            <a:avLst/>
          </a:prstGeom>
        </p:spPr>
      </p:pic>
      <p:sp>
        <p:nvSpPr>
          <p:cNvPr id="2" name="Rounded Rectangular Callout 1">
            <a:extLst>
              <a:ext uri="{FF2B5EF4-FFF2-40B4-BE49-F238E27FC236}">
                <a16:creationId xmlns:a16="http://schemas.microsoft.com/office/drawing/2014/main" id="{7FCADC26-036D-E2C4-40F7-2FE0DE72A4B2}"/>
              </a:ext>
            </a:extLst>
          </p:cNvPr>
          <p:cNvSpPr/>
          <p:nvPr/>
        </p:nvSpPr>
        <p:spPr>
          <a:xfrm>
            <a:off x="1598965" y="6251311"/>
            <a:ext cx="4116035" cy="498024"/>
          </a:xfrm>
          <a:prstGeom prst="wedgeRoundRectCallout">
            <a:avLst>
              <a:gd name="adj1" fmla="val -38944"/>
              <a:gd name="adj2" fmla="val -500944"/>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New report added to compare on-premises to Cloud resources over time</a:t>
            </a:r>
          </a:p>
        </p:txBody>
      </p:sp>
    </p:spTree>
    <p:extLst>
      <p:ext uri="{BB962C8B-B14F-4D97-AF65-F5344CB8AC3E}">
        <p14:creationId xmlns:p14="http://schemas.microsoft.com/office/powerpoint/2010/main" val="289401496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AD730EC-C70A-5F44-36B6-2B20F6BAF1D2}"/>
              </a:ext>
            </a:extLst>
          </p:cNvPr>
          <p:cNvSpPr>
            <a:spLocks noGrp="1"/>
          </p:cNvSpPr>
          <p:nvPr>
            <p:ph type="title"/>
          </p:nvPr>
        </p:nvSpPr>
        <p:spPr/>
        <p:txBody>
          <a:bodyPr/>
          <a:lstStyle/>
          <a:p>
            <a:r>
              <a:rPr lang="en-US"/>
              <a:t>Discovery Schedule setup – ability to select MID Server</a:t>
            </a:r>
          </a:p>
        </p:txBody>
      </p:sp>
      <p:pic>
        <p:nvPicPr>
          <p:cNvPr id="3" name="Picture 2">
            <a:extLst>
              <a:ext uri="{FF2B5EF4-FFF2-40B4-BE49-F238E27FC236}">
                <a16:creationId xmlns:a16="http://schemas.microsoft.com/office/drawing/2014/main" id="{7E74D69D-E06B-0FC2-B46F-D6F6B8CA81AB}"/>
              </a:ext>
            </a:extLst>
          </p:cNvPr>
          <p:cNvPicPr>
            <a:picLocks noChangeAspect="1"/>
          </p:cNvPicPr>
          <p:nvPr/>
        </p:nvPicPr>
        <p:blipFill>
          <a:blip r:embed="rId2"/>
          <a:srcRect/>
          <a:stretch/>
        </p:blipFill>
        <p:spPr>
          <a:xfrm>
            <a:off x="214439" y="1135473"/>
            <a:ext cx="11759946" cy="4580491"/>
          </a:xfrm>
          <a:prstGeom prst="rect">
            <a:avLst/>
          </a:prstGeom>
        </p:spPr>
      </p:pic>
      <p:sp>
        <p:nvSpPr>
          <p:cNvPr id="2" name="Rounded Rectangular Callout 1">
            <a:extLst>
              <a:ext uri="{FF2B5EF4-FFF2-40B4-BE49-F238E27FC236}">
                <a16:creationId xmlns:a16="http://schemas.microsoft.com/office/drawing/2014/main" id="{7FCADC26-036D-E2C4-40F7-2FE0DE72A4B2}"/>
              </a:ext>
            </a:extLst>
          </p:cNvPr>
          <p:cNvSpPr/>
          <p:nvPr/>
        </p:nvSpPr>
        <p:spPr>
          <a:xfrm>
            <a:off x="3578237" y="5844837"/>
            <a:ext cx="3437950" cy="817533"/>
          </a:xfrm>
          <a:prstGeom prst="wedgeRoundRectCallout">
            <a:avLst>
              <a:gd name="adj1" fmla="val -53293"/>
              <a:gd name="adj2" fmla="val -209607"/>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New ability to select a specific MID Server or MID Cluster. You can also choose to Auto-Select a MID Server</a:t>
            </a:r>
          </a:p>
        </p:txBody>
      </p:sp>
    </p:spTree>
    <p:extLst>
      <p:ext uri="{BB962C8B-B14F-4D97-AF65-F5344CB8AC3E}">
        <p14:creationId xmlns:p14="http://schemas.microsoft.com/office/powerpoint/2010/main" val="4099783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DE95563-084D-087D-CB77-D88FB7909A2F}"/>
              </a:ext>
            </a:extLst>
          </p:cNvPr>
          <p:cNvPicPr>
            <a:picLocks noChangeAspect="1"/>
          </p:cNvPicPr>
          <p:nvPr/>
        </p:nvPicPr>
        <p:blipFill>
          <a:blip r:embed="rId2"/>
          <a:stretch>
            <a:fillRect/>
          </a:stretch>
        </p:blipFill>
        <p:spPr>
          <a:xfrm>
            <a:off x="449251" y="909318"/>
            <a:ext cx="7772400" cy="2616894"/>
          </a:xfrm>
          <a:prstGeom prst="rect">
            <a:avLst/>
          </a:prstGeom>
        </p:spPr>
      </p:pic>
      <p:sp>
        <p:nvSpPr>
          <p:cNvPr id="5" name="Title 4">
            <a:extLst>
              <a:ext uri="{FF2B5EF4-FFF2-40B4-BE49-F238E27FC236}">
                <a16:creationId xmlns:a16="http://schemas.microsoft.com/office/drawing/2014/main" id="{4AD730EC-C70A-5F44-36B6-2B20F6BAF1D2}"/>
              </a:ext>
            </a:extLst>
          </p:cNvPr>
          <p:cNvSpPr>
            <a:spLocks noGrp="1"/>
          </p:cNvSpPr>
          <p:nvPr>
            <p:ph type="title"/>
          </p:nvPr>
        </p:nvSpPr>
        <p:spPr/>
        <p:txBody>
          <a:bodyPr/>
          <a:lstStyle/>
          <a:p>
            <a:r>
              <a:rPr lang="en-US"/>
              <a:t>Discovery Schedule setup – Create Cloud Credentials</a:t>
            </a:r>
          </a:p>
        </p:txBody>
      </p:sp>
      <p:sp>
        <p:nvSpPr>
          <p:cNvPr id="2" name="Rounded Rectangular Callout 1">
            <a:extLst>
              <a:ext uri="{FF2B5EF4-FFF2-40B4-BE49-F238E27FC236}">
                <a16:creationId xmlns:a16="http://schemas.microsoft.com/office/drawing/2014/main" id="{7FCADC26-036D-E2C4-40F7-2FE0DE72A4B2}"/>
              </a:ext>
            </a:extLst>
          </p:cNvPr>
          <p:cNvSpPr/>
          <p:nvPr/>
        </p:nvSpPr>
        <p:spPr>
          <a:xfrm>
            <a:off x="3543513" y="3830843"/>
            <a:ext cx="3437950" cy="433082"/>
          </a:xfrm>
          <a:prstGeom prst="wedgeRoundRectCallout">
            <a:avLst>
              <a:gd name="adj1" fmla="val -30251"/>
              <a:gd name="adj2" fmla="val -283498"/>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endParaRPr lang="en-US" sz="1400">
              <a:solidFill>
                <a:srgbClr val="F7F7F7"/>
              </a:solidFill>
            </a:endParaRPr>
          </a:p>
        </p:txBody>
      </p:sp>
      <p:pic>
        <p:nvPicPr>
          <p:cNvPr id="6" name="Picture 5">
            <a:extLst>
              <a:ext uri="{FF2B5EF4-FFF2-40B4-BE49-F238E27FC236}">
                <a16:creationId xmlns:a16="http://schemas.microsoft.com/office/drawing/2014/main" id="{2DB987F2-EAB3-F835-51A4-E3987312114B}"/>
              </a:ext>
            </a:extLst>
          </p:cNvPr>
          <p:cNvPicPr>
            <a:picLocks noChangeAspect="1"/>
          </p:cNvPicPr>
          <p:nvPr/>
        </p:nvPicPr>
        <p:blipFill>
          <a:blip r:embed="rId3"/>
          <a:stretch>
            <a:fillRect/>
          </a:stretch>
        </p:blipFill>
        <p:spPr>
          <a:xfrm>
            <a:off x="7215199" y="1507260"/>
            <a:ext cx="4524375" cy="4876800"/>
          </a:xfrm>
          <a:prstGeom prst="rect">
            <a:avLst/>
          </a:prstGeom>
        </p:spPr>
      </p:pic>
      <p:sp>
        <p:nvSpPr>
          <p:cNvPr id="7" name="Rounded Rectangular Callout 6">
            <a:extLst>
              <a:ext uri="{FF2B5EF4-FFF2-40B4-BE49-F238E27FC236}">
                <a16:creationId xmlns:a16="http://schemas.microsoft.com/office/drawing/2014/main" id="{AD7C9AA5-F212-3E48-DDE7-A818A061DF40}"/>
              </a:ext>
            </a:extLst>
          </p:cNvPr>
          <p:cNvSpPr/>
          <p:nvPr/>
        </p:nvSpPr>
        <p:spPr>
          <a:xfrm>
            <a:off x="3543513" y="3921204"/>
            <a:ext cx="3437950" cy="647351"/>
          </a:xfrm>
          <a:prstGeom prst="wedgeRoundRectCallout">
            <a:avLst>
              <a:gd name="adj1" fmla="val 60158"/>
              <a:gd name="adj2" fmla="val -235263"/>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New ability to create cloud credentials during Cloud Discovery schedule setup</a:t>
            </a:r>
          </a:p>
        </p:txBody>
      </p:sp>
    </p:spTree>
    <p:extLst>
      <p:ext uri="{BB962C8B-B14F-4D97-AF65-F5344CB8AC3E}">
        <p14:creationId xmlns:p14="http://schemas.microsoft.com/office/powerpoint/2010/main" val="36293766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0E038-620F-DE03-DC5F-55C00A539CFB}"/>
              </a:ext>
            </a:extLst>
          </p:cNvPr>
          <p:cNvSpPr>
            <a:spLocks noGrp="1"/>
          </p:cNvSpPr>
          <p:nvPr>
            <p:ph type="title"/>
          </p:nvPr>
        </p:nvSpPr>
        <p:spPr/>
        <p:txBody>
          <a:bodyPr/>
          <a:lstStyle/>
          <a:p>
            <a:r>
              <a:rPr lang="en-US"/>
              <a:t>AWS Cloud Events Processing improvements</a:t>
            </a:r>
          </a:p>
        </p:txBody>
      </p:sp>
      <p:sp>
        <p:nvSpPr>
          <p:cNvPr id="3" name="Text Placeholder 2">
            <a:extLst>
              <a:ext uri="{FF2B5EF4-FFF2-40B4-BE49-F238E27FC236}">
                <a16:creationId xmlns:a16="http://schemas.microsoft.com/office/drawing/2014/main" id="{2987BF25-B91A-41D4-D4DE-64DBA3120012}"/>
              </a:ext>
            </a:extLst>
          </p:cNvPr>
          <p:cNvSpPr>
            <a:spLocks noGrp="1"/>
          </p:cNvSpPr>
          <p:nvPr>
            <p:ph type="body" sz="quarter" idx="10"/>
          </p:nvPr>
        </p:nvSpPr>
        <p:spPr/>
        <p:txBody>
          <a:bodyPr/>
          <a:lstStyle/>
          <a:p>
            <a:r>
              <a:rPr lang="en-US"/>
              <a:t>Utah release</a:t>
            </a:r>
          </a:p>
        </p:txBody>
      </p:sp>
      <p:sp>
        <p:nvSpPr>
          <p:cNvPr id="10" name="Rectangle: Top Corners Rounded 31">
            <a:extLst>
              <a:ext uri="{FF2B5EF4-FFF2-40B4-BE49-F238E27FC236}">
                <a16:creationId xmlns:a16="http://schemas.microsoft.com/office/drawing/2014/main" id="{55F7306D-324A-5C8A-EB82-2F7B9D589F77}"/>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600">
                <a:solidFill>
                  <a:schemeClr val="bg2"/>
                </a:solidFill>
              </a:rPr>
              <a:t>Utah Family</a:t>
            </a:r>
          </a:p>
        </p:txBody>
      </p:sp>
    </p:spTree>
    <p:extLst>
      <p:ext uri="{BB962C8B-B14F-4D97-AF65-F5344CB8AC3E}">
        <p14:creationId xmlns:p14="http://schemas.microsoft.com/office/powerpoint/2010/main" val="108851263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132D5BF-7B75-BDB2-388E-E2449C1C501D}"/>
              </a:ext>
            </a:extLst>
          </p:cNvPr>
          <p:cNvPicPr>
            <a:picLocks noChangeAspect="1"/>
          </p:cNvPicPr>
          <p:nvPr/>
        </p:nvPicPr>
        <p:blipFill rotWithShape="1">
          <a:blip r:embed="rId3"/>
          <a:srcRect b="36634"/>
          <a:stretch/>
        </p:blipFill>
        <p:spPr>
          <a:xfrm>
            <a:off x="3500721" y="3931163"/>
            <a:ext cx="7770050" cy="2111497"/>
          </a:xfrm>
          <a:prstGeom prst="rect">
            <a:avLst/>
          </a:prstGeom>
        </p:spPr>
      </p:pic>
      <p:sp>
        <p:nvSpPr>
          <p:cNvPr id="5" name="Title 4">
            <a:extLst>
              <a:ext uri="{FF2B5EF4-FFF2-40B4-BE49-F238E27FC236}">
                <a16:creationId xmlns:a16="http://schemas.microsoft.com/office/drawing/2014/main" id="{4AD730EC-C70A-5F44-36B6-2B20F6BAF1D2}"/>
              </a:ext>
            </a:extLst>
          </p:cNvPr>
          <p:cNvSpPr>
            <a:spLocks noGrp="1"/>
          </p:cNvSpPr>
          <p:nvPr>
            <p:ph type="title"/>
          </p:nvPr>
        </p:nvSpPr>
        <p:spPr/>
        <p:txBody>
          <a:bodyPr/>
          <a:lstStyle/>
          <a:p>
            <a:r>
              <a:rPr lang="en-US"/>
              <a:t>AWS Events Processing Improvements</a:t>
            </a:r>
          </a:p>
        </p:txBody>
      </p:sp>
      <p:sp>
        <p:nvSpPr>
          <p:cNvPr id="4" name="Text Placeholder 3">
            <a:extLst>
              <a:ext uri="{FF2B5EF4-FFF2-40B4-BE49-F238E27FC236}">
                <a16:creationId xmlns:a16="http://schemas.microsoft.com/office/drawing/2014/main" id="{888C9F8A-0705-D15C-ECD5-8A95845C44EE}"/>
              </a:ext>
            </a:extLst>
          </p:cNvPr>
          <p:cNvSpPr>
            <a:spLocks noGrp="1"/>
          </p:cNvSpPr>
          <p:nvPr>
            <p:ph type="body" sz="quarter" idx="12"/>
          </p:nvPr>
        </p:nvSpPr>
        <p:spPr/>
        <p:txBody>
          <a:bodyPr/>
          <a:lstStyle/>
          <a:p>
            <a:r>
              <a:rPr lang="en-US"/>
              <a:t>Process large volumes of AWS Cloud Events in parallel</a:t>
            </a:r>
          </a:p>
        </p:txBody>
      </p:sp>
      <p:sp>
        <p:nvSpPr>
          <p:cNvPr id="6" name="Rounded Rectangular Callout 5">
            <a:extLst>
              <a:ext uri="{FF2B5EF4-FFF2-40B4-BE49-F238E27FC236}">
                <a16:creationId xmlns:a16="http://schemas.microsoft.com/office/drawing/2014/main" id="{8BB477BE-86BD-4970-692C-5C758B12B310}"/>
              </a:ext>
            </a:extLst>
          </p:cNvPr>
          <p:cNvSpPr/>
          <p:nvPr/>
        </p:nvSpPr>
        <p:spPr>
          <a:xfrm>
            <a:off x="648486" y="3878247"/>
            <a:ext cx="2175994" cy="986687"/>
          </a:xfrm>
          <a:prstGeom prst="wedgeRoundRectCallout">
            <a:avLst>
              <a:gd name="adj1" fmla="val 88531"/>
              <a:gd name="adj2" fmla="val -25606"/>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100">
                <a:solidFill>
                  <a:srgbClr val="F7F7F7"/>
                </a:solidFill>
              </a:rPr>
              <a:t>Utah introduces a new System property “</a:t>
            </a:r>
            <a:r>
              <a:rPr lang="en-US" sz="1100" err="1">
                <a:solidFill>
                  <a:srgbClr val="F7F7F7"/>
                </a:solidFill>
              </a:rPr>
              <a:t>sn_cmp.cloud_event.parallel_scheduler_count</a:t>
            </a:r>
            <a:r>
              <a:rPr lang="en-US" sz="1100">
                <a:solidFill>
                  <a:srgbClr val="F7F7F7"/>
                </a:solidFill>
              </a:rPr>
              <a:t>”</a:t>
            </a:r>
          </a:p>
        </p:txBody>
      </p:sp>
      <p:sp>
        <p:nvSpPr>
          <p:cNvPr id="2" name="Rounded Rectangular Callout 1">
            <a:extLst>
              <a:ext uri="{FF2B5EF4-FFF2-40B4-BE49-F238E27FC236}">
                <a16:creationId xmlns:a16="http://schemas.microsoft.com/office/drawing/2014/main" id="{621B4F46-6B03-07E0-90E6-AB13CF73E26F}"/>
              </a:ext>
            </a:extLst>
          </p:cNvPr>
          <p:cNvSpPr/>
          <p:nvPr/>
        </p:nvSpPr>
        <p:spPr>
          <a:xfrm>
            <a:off x="648487" y="4958080"/>
            <a:ext cx="2175993" cy="1083802"/>
          </a:xfrm>
          <a:prstGeom prst="wedgeRoundRectCallout">
            <a:avLst>
              <a:gd name="adj1" fmla="val 90081"/>
              <a:gd name="adj2" fmla="val 20210"/>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100">
                <a:solidFill>
                  <a:srgbClr val="F7F7F7"/>
                </a:solidFill>
              </a:rPr>
              <a:t>*Changing this value to a higher number will cause more Scheduler jobs to process batches of AWS cloud events simultaneously.</a:t>
            </a:r>
          </a:p>
        </p:txBody>
      </p:sp>
      <p:sp>
        <p:nvSpPr>
          <p:cNvPr id="11" name="Rectangle: Top Corners Rounded 31">
            <a:extLst>
              <a:ext uri="{FF2B5EF4-FFF2-40B4-BE49-F238E27FC236}">
                <a16:creationId xmlns:a16="http://schemas.microsoft.com/office/drawing/2014/main" id="{72D562A5-A84E-16C2-71EB-15E6EBE03ECF}"/>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600">
                <a:solidFill>
                  <a:schemeClr val="bg2"/>
                </a:solidFill>
              </a:rPr>
              <a:t>Utah Family</a:t>
            </a:r>
          </a:p>
        </p:txBody>
      </p:sp>
      <p:pic>
        <p:nvPicPr>
          <p:cNvPr id="9" name="Picture 8">
            <a:extLst>
              <a:ext uri="{FF2B5EF4-FFF2-40B4-BE49-F238E27FC236}">
                <a16:creationId xmlns:a16="http://schemas.microsoft.com/office/drawing/2014/main" id="{530C4F0B-2522-E24A-16A2-715F663E823A}"/>
              </a:ext>
            </a:extLst>
          </p:cNvPr>
          <p:cNvPicPr>
            <a:picLocks noChangeAspect="1"/>
          </p:cNvPicPr>
          <p:nvPr/>
        </p:nvPicPr>
        <p:blipFill>
          <a:blip r:embed="rId4"/>
          <a:stretch>
            <a:fillRect/>
          </a:stretch>
        </p:blipFill>
        <p:spPr>
          <a:xfrm>
            <a:off x="3498371" y="1489650"/>
            <a:ext cx="7772400" cy="2071388"/>
          </a:xfrm>
          <a:prstGeom prst="rect">
            <a:avLst/>
          </a:prstGeom>
        </p:spPr>
      </p:pic>
      <p:sp>
        <p:nvSpPr>
          <p:cNvPr id="12" name="Rounded Rectangular Callout 11">
            <a:extLst>
              <a:ext uri="{FF2B5EF4-FFF2-40B4-BE49-F238E27FC236}">
                <a16:creationId xmlns:a16="http://schemas.microsoft.com/office/drawing/2014/main" id="{CF8DEFE8-9AC8-DB94-6041-DC9717732950}"/>
              </a:ext>
            </a:extLst>
          </p:cNvPr>
          <p:cNvSpPr/>
          <p:nvPr/>
        </p:nvSpPr>
        <p:spPr>
          <a:xfrm>
            <a:off x="648486" y="1423101"/>
            <a:ext cx="2175994" cy="986688"/>
          </a:xfrm>
          <a:prstGeom prst="wedgeRoundRectCallout">
            <a:avLst>
              <a:gd name="adj1" fmla="val 82461"/>
              <a:gd name="adj2" fmla="val -25606"/>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100">
                <a:solidFill>
                  <a:srgbClr val="F7F7F7"/>
                </a:solidFill>
              </a:rPr>
              <a:t>Tokyo introduced the System property “</a:t>
            </a:r>
            <a:r>
              <a:rPr lang="en-US" sz="1100" err="1">
                <a:solidFill>
                  <a:srgbClr val="F7F7F7"/>
                </a:solidFill>
              </a:rPr>
              <a:t>cloud_event.use_response_mapping_aws</a:t>
            </a:r>
            <a:r>
              <a:rPr lang="en-US" sz="1100">
                <a:solidFill>
                  <a:srgbClr val="F7F7F7"/>
                </a:solidFill>
              </a:rPr>
              <a:t>” to expedite CMDB updates</a:t>
            </a:r>
          </a:p>
        </p:txBody>
      </p:sp>
      <p:sp>
        <p:nvSpPr>
          <p:cNvPr id="13" name="Rounded Rectangular Callout 12">
            <a:extLst>
              <a:ext uri="{FF2B5EF4-FFF2-40B4-BE49-F238E27FC236}">
                <a16:creationId xmlns:a16="http://schemas.microsoft.com/office/drawing/2014/main" id="{2BE106C2-0F6B-3D29-0CBD-45F91E647122}"/>
              </a:ext>
            </a:extLst>
          </p:cNvPr>
          <p:cNvSpPr/>
          <p:nvPr/>
        </p:nvSpPr>
        <p:spPr>
          <a:xfrm>
            <a:off x="648486" y="2531679"/>
            <a:ext cx="2175994" cy="1208510"/>
          </a:xfrm>
          <a:prstGeom prst="wedgeRoundRectCallout">
            <a:avLst>
              <a:gd name="adj1" fmla="val 88680"/>
              <a:gd name="adj2" fmla="val 19853"/>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100">
                <a:solidFill>
                  <a:srgbClr val="F7F7F7"/>
                </a:solidFill>
              </a:rPr>
              <a:t>When this is set to “True”, and suitable response mappings are available, the CI is updated based on response mappings instead of triggering pattern-based discovery</a:t>
            </a:r>
          </a:p>
        </p:txBody>
      </p:sp>
      <p:sp>
        <p:nvSpPr>
          <p:cNvPr id="7" name="Rounded Rectangular Callout 6">
            <a:extLst>
              <a:ext uri="{FF2B5EF4-FFF2-40B4-BE49-F238E27FC236}">
                <a16:creationId xmlns:a16="http://schemas.microsoft.com/office/drawing/2014/main" id="{56A758E5-5A31-E434-01D7-92E02201E8EC}"/>
              </a:ext>
            </a:extLst>
          </p:cNvPr>
          <p:cNvSpPr/>
          <p:nvPr/>
        </p:nvSpPr>
        <p:spPr>
          <a:xfrm>
            <a:off x="5911371" y="5368350"/>
            <a:ext cx="2948150" cy="647532"/>
          </a:xfrm>
          <a:prstGeom prst="wedgeRoundRectCallout">
            <a:avLst>
              <a:gd name="adj1" fmla="val -106639"/>
              <a:gd name="adj2" fmla="val 22790"/>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100">
                <a:solidFill>
                  <a:srgbClr val="F7F7F7"/>
                </a:solidFill>
              </a:rPr>
              <a:t>We’ve tested up to 8 scheduler jobs and saw vast performance improvement for large event volumes</a:t>
            </a:r>
          </a:p>
        </p:txBody>
      </p:sp>
    </p:spTree>
    <p:extLst>
      <p:ext uri="{BB962C8B-B14F-4D97-AF65-F5344CB8AC3E}">
        <p14:creationId xmlns:p14="http://schemas.microsoft.com/office/powerpoint/2010/main" val="29117000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AD730EC-C70A-5F44-36B6-2B20F6BAF1D2}"/>
              </a:ext>
            </a:extLst>
          </p:cNvPr>
          <p:cNvSpPr>
            <a:spLocks noGrp="1"/>
          </p:cNvSpPr>
          <p:nvPr>
            <p:ph type="title"/>
          </p:nvPr>
        </p:nvSpPr>
        <p:spPr/>
        <p:txBody>
          <a:bodyPr/>
          <a:lstStyle/>
          <a:p>
            <a:r>
              <a:rPr lang="en-US"/>
              <a:t>AWS Events Processing Improvements</a:t>
            </a:r>
          </a:p>
        </p:txBody>
      </p:sp>
      <p:sp>
        <p:nvSpPr>
          <p:cNvPr id="8" name="Content Placeholder 7">
            <a:extLst>
              <a:ext uri="{FF2B5EF4-FFF2-40B4-BE49-F238E27FC236}">
                <a16:creationId xmlns:a16="http://schemas.microsoft.com/office/drawing/2014/main" id="{F362240B-048F-BACB-617C-3B2D8B2D4B05}"/>
              </a:ext>
            </a:extLst>
          </p:cNvPr>
          <p:cNvSpPr>
            <a:spLocks noGrp="1"/>
          </p:cNvSpPr>
          <p:nvPr>
            <p:ph idx="1"/>
          </p:nvPr>
        </p:nvSpPr>
        <p:spPr>
          <a:xfrm>
            <a:off x="448055" y="1325060"/>
            <a:ext cx="11408665" cy="5169611"/>
          </a:xfrm>
        </p:spPr>
        <p:txBody>
          <a:bodyPr/>
          <a:lstStyle/>
          <a:p>
            <a:pPr marL="228600" indent="-228600" algn="l">
              <a:buFont typeface="+mj-lt"/>
              <a:buAutoNum type="arabicPeriod"/>
            </a:pPr>
            <a:r>
              <a:rPr lang="en-US" sz="1600" dirty="0">
                <a:solidFill>
                  <a:schemeClr val="bg1"/>
                </a:solidFill>
              </a:rPr>
              <a:t>Configure AWS Config Service to send SNS notifications to the ServiceNow Instance</a:t>
            </a:r>
          </a:p>
          <a:p>
            <a:pPr lvl="1" indent="-228600"/>
            <a:r>
              <a:rPr lang="en-US" sz="1600" dirty="0"/>
              <a:t>Event notifications are sent to the ServiceNow Cloud Events Rest API</a:t>
            </a:r>
            <a:endParaRPr lang="en-US" sz="1600" dirty="0">
              <a:solidFill>
                <a:schemeClr val="bg1"/>
              </a:solidFill>
            </a:endParaRPr>
          </a:p>
          <a:p>
            <a:pPr marL="228600" indent="-228600" algn="l">
              <a:buFont typeface="+mj-lt"/>
              <a:buAutoNum type="arabicPeriod"/>
            </a:pPr>
            <a:r>
              <a:rPr lang="en-US" sz="1600" dirty="0"/>
              <a:t>The API writes AWS </a:t>
            </a:r>
            <a:r>
              <a:rPr lang="en-US" sz="1600" dirty="0">
                <a:solidFill>
                  <a:schemeClr val="bg1"/>
                </a:solidFill>
              </a:rPr>
              <a:t>Cloud events to the ”Cloud Events” table (</a:t>
            </a:r>
            <a:r>
              <a:rPr lang="en-US" sz="1600" dirty="0" err="1">
                <a:solidFill>
                  <a:schemeClr val="bg1"/>
                </a:solidFill>
              </a:rPr>
              <a:t>sn_cmp_cloud_event</a:t>
            </a:r>
            <a:r>
              <a:rPr lang="en-US" sz="1600" dirty="0">
                <a:solidFill>
                  <a:schemeClr val="bg1"/>
                </a:solidFill>
              </a:rPr>
              <a:t>) with </a:t>
            </a:r>
            <a:r>
              <a:rPr lang="en-US" sz="1600" u="sng" dirty="0">
                <a:solidFill>
                  <a:schemeClr val="bg1"/>
                </a:solidFill>
              </a:rPr>
              <a:t>event time</a:t>
            </a:r>
            <a:r>
              <a:rPr lang="en-US" sz="1600" dirty="0">
                <a:solidFill>
                  <a:schemeClr val="bg1"/>
                </a:solidFill>
              </a:rPr>
              <a:t> and </a:t>
            </a:r>
            <a:r>
              <a:rPr lang="en-US" sz="1600" u="sng" dirty="0">
                <a:solidFill>
                  <a:schemeClr val="bg1"/>
                </a:solidFill>
              </a:rPr>
              <a:t>resource ID</a:t>
            </a:r>
            <a:r>
              <a:rPr lang="en-US" sz="1600" dirty="0">
                <a:solidFill>
                  <a:schemeClr val="bg1"/>
                </a:solidFill>
              </a:rPr>
              <a:t> attributes.</a:t>
            </a:r>
          </a:p>
          <a:p>
            <a:pPr lvl="1" indent="-228600"/>
            <a:r>
              <a:rPr lang="en-US" sz="1600" dirty="0"/>
              <a:t>No pre-processing occurs at this point. </a:t>
            </a:r>
          </a:p>
          <a:p>
            <a:pPr marL="228600" indent="-228600" algn="l">
              <a:buFont typeface="+mj-lt"/>
              <a:buAutoNum type="arabicPeriod"/>
            </a:pPr>
            <a:r>
              <a:rPr lang="en-US" sz="1600" dirty="0">
                <a:solidFill>
                  <a:schemeClr val="bg1"/>
                </a:solidFill>
              </a:rPr>
              <a:t>Each event is assigned a Process ID (PID) which decides the scheduler job that the event will be processed in. </a:t>
            </a:r>
          </a:p>
          <a:p>
            <a:pPr lvl="1" indent="-228600"/>
            <a:r>
              <a:rPr lang="en-US" sz="1600" dirty="0"/>
              <a:t>Events with common resource IDs are assigned to the same PID to ensure the correct processing order. Otherwise, PIDs are assigned round-robin.</a:t>
            </a:r>
          </a:p>
          <a:p>
            <a:pPr lvl="1" indent="-228600"/>
            <a:r>
              <a:rPr lang="en-US" sz="1600" dirty="0"/>
              <a:t>A scheduled job (Cloud Events Sorter) runs every 10 seconds to check for events in the “Cloud Events” table that do not have an assigned PID, and it assigns a PID.</a:t>
            </a:r>
          </a:p>
          <a:p>
            <a:pPr marL="228600" indent="-228600" algn="l">
              <a:buFont typeface="+mj-lt"/>
              <a:buAutoNum type="arabicPeriod"/>
            </a:pPr>
            <a:r>
              <a:rPr lang="en-US" sz="1600" dirty="0">
                <a:solidFill>
                  <a:schemeClr val="bg1"/>
                </a:solidFill>
              </a:rPr>
              <a:t>The Cloud Event Scheduler runs every 10 seconds and processes events in the Cloud Events table that are in the “Ready” state with an assigned PID.</a:t>
            </a:r>
          </a:p>
          <a:p>
            <a:pPr lvl="1" indent="-228600"/>
            <a:r>
              <a:rPr lang="en-US" sz="1600" dirty="0"/>
              <a:t>Uses Response Mapping method to update the CMDB (</a:t>
            </a:r>
            <a:r>
              <a:rPr lang="en-US" sz="1600" dirty="0" err="1"/>
              <a:t>cloud_event.use_response_mapping_aws</a:t>
            </a:r>
            <a:r>
              <a:rPr lang="en-US" sz="1600" dirty="0"/>
              <a:t> = true)</a:t>
            </a:r>
            <a:endParaRPr lang="en-US" sz="1600" dirty="0">
              <a:solidFill>
                <a:schemeClr val="bg1"/>
              </a:solidFill>
            </a:endParaRPr>
          </a:p>
          <a:p>
            <a:pPr marL="228600" indent="-228600" algn="l">
              <a:buFont typeface="+mj-lt"/>
              <a:buAutoNum type="arabicPeriod"/>
            </a:pPr>
            <a:r>
              <a:rPr lang="en-US" sz="1600" dirty="0">
                <a:solidFill>
                  <a:schemeClr val="bg1"/>
                </a:solidFill>
              </a:rPr>
              <a:t>Organizations with large AWS event volume can run more Cloud Event processing jobs in parallel by setting a higher value in the “</a:t>
            </a:r>
            <a:r>
              <a:rPr lang="en-US" sz="1600" dirty="0" err="1">
                <a:solidFill>
                  <a:schemeClr val="bg1"/>
                </a:solidFill>
              </a:rPr>
              <a:t>sn_cmp.cloud_event.parallel_scheduler_count</a:t>
            </a:r>
            <a:r>
              <a:rPr lang="en-US" sz="1600" dirty="0">
                <a:solidFill>
                  <a:schemeClr val="bg1"/>
                </a:solidFill>
              </a:rPr>
              <a:t>” system property.</a:t>
            </a:r>
          </a:p>
        </p:txBody>
      </p:sp>
      <p:sp>
        <p:nvSpPr>
          <p:cNvPr id="4" name="Text Placeholder 3">
            <a:extLst>
              <a:ext uri="{FF2B5EF4-FFF2-40B4-BE49-F238E27FC236}">
                <a16:creationId xmlns:a16="http://schemas.microsoft.com/office/drawing/2014/main" id="{888C9F8A-0705-D15C-ECD5-8A95845C44EE}"/>
              </a:ext>
            </a:extLst>
          </p:cNvPr>
          <p:cNvSpPr>
            <a:spLocks noGrp="1"/>
          </p:cNvSpPr>
          <p:nvPr>
            <p:ph type="body" sz="quarter" idx="13"/>
          </p:nvPr>
        </p:nvSpPr>
        <p:spPr/>
        <p:txBody>
          <a:bodyPr/>
          <a:lstStyle/>
          <a:p>
            <a:r>
              <a:rPr lang="en-US"/>
              <a:t>How AWS Cloud Event Processing works in Utah</a:t>
            </a:r>
          </a:p>
        </p:txBody>
      </p:sp>
      <p:sp>
        <p:nvSpPr>
          <p:cNvPr id="11" name="Rectangle: Top Corners Rounded 31">
            <a:extLst>
              <a:ext uri="{FF2B5EF4-FFF2-40B4-BE49-F238E27FC236}">
                <a16:creationId xmlns:a16="http://schemas.microsoft.com/office/drawing/2014/main" id="{72D562A5-A84E-16C2-71EB-15E6EBE03ECF}"/>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600">
                <a:solidFill>
                  <a:schemeClr val="bg2"/>
                </a:solidFill>
              </a:rPr>
              <a:t>Utah Family</a:t>
            </a:r>
          </a:p>
        </p:txBody>
      </p:sp>
    </p:spTree>
    <p:extLst>
      <p:ext uri="{BB962C8B-B14F-4D97-AF65-F5344CB8AC3E}">
        <p14:creationId xmlns:p14="http://schemas.microsoft.com/office/powerpoint/2010/main" val="19512106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AD730EC-C70A-5F44-36B6-2B20F6BAF1D2}"/>
              </a:ext>
            </a:extLst>
          </p:cNvPr>
          <p:cNvSpPr>
            <a:spLocks noGrp="1"/>
          </p:cNvSpPr>
          <p:nvPr>
            <p:ph type="title"/>
          </p:nvPr>
        </p:nvSpPr>
        <p:spPr/>
        <p:txBody>
          <a:bodyPr/>
          <a:lstStyle/>
          <a:p>
            <a:r>
              <a:rPr lang="en-US"/>
              <a:t>AWS Events Processing Improvements</a:t>
            </a:r>
          </a:p>
        </p:txBody>
      </p:sp>
      <p:sp>
        <p:nvSpPr>
          <p:cNvPr id="8" name="Content Placeholder 7">
            <a:extLst>
              <a:ext uri="{FF2B5EF4-FFF2-40B4-BE49-F238E27FC236}">
                <a16:creationId xmlns:a16="http://schemas.microsoft.com/office/drawing/2014/main" id="{F362240B-048F-BACB-617C-3B2D8B2D4B05}"/>
              </a:ext>
            </a:extLst>
          </p:cNvPr>
          <p:cNvSpPr>
            <a:spLocks noGrp="1"/>
          </p:cNvSpPr>
          <p:nvPr>
            <p:ph idx="1"/>
          </p:nvPr>
        </p:nvSpPr>
        <p:spPr/>
        <p:txBody>
          <a:bodyPr/>
          <a:lstStyle/>
          <a:p>
            <a:r>
              <a:rPr lang="en-US">
                <a:solidFill>
                  <a:schemeClr val="bg1"/>
                </a:solidFill>
              </a:rPr>
              <a:t>Admins should look at the “Cloud Events” table for AWS events in the “Ready” state and watch for this becoming higher and increasing over time. </a:t>
            </a:r>
          </a:p>
          <a:p>
            <a:r>
              <a:rPr lang="en-US">
                <a:solidFill>
                  <a:schemeClr val="bg1"/>
                </a:solidFill>
              </a:rPr>
              <a:t>One scheduled job is capped for 500 records at the query, so if we calculate the inflow every 10 seconds we can use that </a:t>
            </a:r>
            <a:r>
              <a:rPr lang="en-US"/>
              <a:t>as a gauge. </a:t>
            </a:r>
            <a:endParaRPr lang="en-US">
              <a:solidFill>
                <a:schemeClr val="bg1"/>
              </a:solidFill>
            </a:endParaRPr>
          </a:p>
          <a:p>
            <a:r>
              <a:rPr lang="en-US"/>
              <a:t>For e</a:t>
            </a:r>
            <a:r>
              <a:rPr lang="en-US">
                <a:solidFill>
                  <a:schemeClr val="bg1"/>
                </a:solidFill>
              </a:rPr>
              <a:t>xample, if we see around 1,700 events in the “Ready” state at a given time, we can increase to 4 scheduled jobs to handle the volume. </a:t>
            </a:r>
          </a:p>
          <a:p>
            <a:pPr marL="0" indent="0">
              <a:buNone/>
            </a:pPr>
            <a:endParaRPr lang="en-US"/>
          </a:p>
          <a:p>
            <a:r>
              <a:rPr lang="en-US">
                <a:solidFill>
                  <a:schemeClr val="bg1"/>
                </a:solidFill>
              </a:rPr>
              <a:t>We are looking at ways to help customers monitor this more effectively. </a:t>
            </a:r>
          </a:p>
          <a:p>
            <a:endParaRPr lang="en-US">
              <a:solidFill>
                <a:schemeClr val="bg1"/>
              </a:solidFill>
            </a:endParaRPr>
          </a:p>
          <a:p>
            <a:endParaRPr lang="en-US">
              <a:solidFill>
                <a:schemeClr val="bg1"/>
              </a:solidFill>
            </a:endParaRPr>
          </a:p>
          <a:p>
            <a:endParaRPr lang="en-US" sz="3200"/>
          </a:p>
        </p:txBody>
      </p:sp>
      <p:sp>
        <p:nvSpPr>
          <p:cNvPr id="4" name="Text Placeholder 3">
            <a:extLst>
              <a:ext uri="{FF2B5EF4-FFF2-40B4-BE49-F238E27FC236}">
                <a16:creationId xmlns:a16="http://schemas.microsoft.com/office/drawing/2014/main" id="{888C9F8A-0705-D15C-ECD5-8A95845C44EE}"/>
              </a:ext>
            </a:extLst>
          </p:cNvPr>
          <p:cNvSpPr>
            <a:spLocks noGrp="1"/>
          </p:cNvSpPr>
          <p:nvPr>
            <p:ph type="body" sz="quarter" idx="13"/>
          </p:nvPr>
        </p:nvSpPr>
        <p:spPr/>
        <p:txBody>
          <a:bodyPr/>
          <a:lstStyle/>
          <a:p>
            <a:r>
              <a:rPr lang="en-US"/>
              <a:t>Determining Right # of scheduler jobs</a:t>
            </a:r>
          </a:p>
        </p:txBody>
      </p:sp>
      <p:sp>
        <p:nvSpPr>
          <p:cNvPr id="11" name="Rectangle: Top Corners Rounded 31">
            <a:extLst>
              <a:ext uri="{FF2B5EF4-FFF2-40B4-BE49-F238E27FC236}">
                <a16:creationId xmlns:a16="http://schemas.microsoft.com/office/drawing/2014/main" id="{72D562A5-A84E-16C2-71EB-15E6EBE03ECF}"/>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600">
                <a:solidFill>
                  <a:schemeClr val="bg2"/>
                </a:solidFill>
              </a:rPr>
              <a:t>Utah Family</a:t>
            </a:r>
          </a:p>
        </p:txBody>
      </p:sp>
    </p:spTree>
    <p:extLst>
      <p:ext uri="{BB962C8B-B14F-4D97-AF65-F5344CB8AC3E}">
        <p14:creationId xmlns:p14="http://schemas.microsoft.com/office/powerpoint/2010/main" val="38488881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0E038-620F-DE03-DC5F-55C00A539CFB}"/>
              </a:ext>
            </a:extLst>
          </p:cNvPr>
          <p:cNvSpPr>
            <a:spLocks noGrp="1"/>
          </p:cNvSpPr>
          <p:nvPr>
            <p:ph type="title"/>
          </p:nvPr>
        </p:nvSpPr>
        <p:spPr/>
        <p:txBody>
          <a:bodyPr/>
          <a:lstStyle/>
          <a:p>
            <a:r>
              <a:rPr lang="en-US"/>
              <a:t>Azure Changes Processing</a:t>
            </a:r>
          </a:p>
        </p:txBody>
      </p:sp>
      <p:sp>
        <p:nvSpPr>
          <p:cNvPr id="3" name="Text Placeholder 2">
            <a:extLst>
              <a:ext uri="{FF2B5EF4-FFF2-40B4-BE49-F238E27FC236}">
                <a16:creationId xmlns:a16="http://schemas.microsoft.com/office/drawing/2014/main" id="{2987BF25-B91A-41D4-D4DE-64DBA3120012}"/>
              </a:ext>
            </a:extLst>
          </p:cNvPr>
          <p:cNvSpPr>
            <a:spLocks noGrp="1"/>
          </p:cNvSpPr>
          <p:nvPr>
            <p:ph type="body" sz="quarter" idx="10"/>
          </p:nvPr>
        </p:nvSpPr>
        <p:spPr/>
        <p:txBody>
          <a:bodyPr/>
          <a:lstStyle/>
          <a:p>
            <a:r>
              <a:rPr lang="en-US"/>
              <a:t>March 2023 Discovery and Service Mapping Patterns Store (app version 1.0.99)</a:t>
            </a:r>
          </a:p>
        </p:txBody>
      </p:sp>
      <p:sp>
        <p:nvSpPr>
          <p:cNvPr id="4" name="Rectangle: Top Corners Rounded 31">
            <a:extLst>
              <a:ext uri="{FF2B5EF4-FFF2-40B4-BE49-F238E27FC236}">
                <a16:creationId xmlns:a16="http://schemas.microsoft.com/office/drawing/2014/main" id="{04B607C3-0A7C-CE02-BC63-84BEC941EA18}"/>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5" name="Group 4">
            <a:extLst>
              <a:ext uri="{FF2B5EF4-FFF2-40B4-BE49-F238E27FC236}">
                <a16:creationId xmlns:a16="http://schemas.microsoft.com/office/drawing/2014/main" id="{E8F97D6F-742B-EFF5-368D-0E16E801FAF4}"/>
              </a:ext>
            </a:extLst>
          </p:cNvPr>
          <p:cNvGrpSpPr/>
          <p:nvPr/>
        </p:nvGrpSpPr>
        <p:grpSpPr>
          <a:xfrm>
            <a:off x="9862001" y="137574"/>
            <a:ext cx="1578662" cy="316218"/>
            <a:chOff x="471036" y="120655"/>
            <a:chExt cx="1578662" cy="316218"/>
          </a:xfrm>
        </p:grpSpPr>
        <p:grpSp>
          <p:nvGrpSpPr>
            <p:cNvPr id="6" name="Group 5">
              <a:extLst>
                <a:ext uri="{FF2B5EF4-FFF2-40B4-BE49-F238E27FC236}">
                  <a16:creationId xmlns:a16="http://schemas.microsoft.com/office/drawing/2014/main" id="{165DFC5F-7166-FE67-C449-F3DA3B0E2B25}"/>
                </a:ext>
              </a:extLst>
            </p:cNvPr>
            <p:cNvGrpSpPr/>
            <p:nvPr/>
          </p:nvGrpSpPr>
          <p:grpSpPr>
            <a:xfrm>
              <a:off x="471036" y="120655"/>
              <a:ext cx="1078762" cy="300107"/>
              <a:chOff x="2731244" y="120655"/>
              <a:chExt cx="1078762" cy="300107"/>
            </a:xfrm>
          </p:grpSpPr>
          <p:cxnSp>
            <p:nvCxnSpPr>
              <p:cNvPr id="8" name="Straight Connector 7">
                <a:extLst>
                  <a:ext uri="{FF2B5EF4-FFF2-40B4-BE49-F238E27FC236}">
                    <a16:creationId xmlns:a16="http://schemas.microsoft.com/office/drawing/2014/main" id="{9DC5FB93-7B76-3E86-5D89-4F4022CA1B2C}"/>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9" name="Picture 8" descr="A picture containing text, clipart&#10;&#10;Description automatically generated">
                <a:extLst>
                  <a:ext uri="{FF2B5EF4-FFF2-40B4-BE49-F238E27FC236}">
                    <a16:creationId xmlns:a16="http://schemas.microsoft.com/office/drawing/2014/main" id="{DA6498DE-E7F1-82EE-0B02-04B7B473A945}"/>
                  </a:ext>
                </a:extLst>
              </p:cNvPr>
              <p:cNvPicPr>
                <a:picLocks noChangeAspect="1"/>
              </p:cNvPicPr>
              <p:nvPr/>
            </p:nvPicPr>
            <p:blipFill>
              <a:blip r:embed="rId2"/>
              <a:stretch>
                <a:fillRect/>
              </a:stretch>
            </p:blipFill>
            <p:spPr>
              <a:xfrm>
                <a:off x="2731244" y="120655"/>
                <a:ext cx="1042944" cy="300107"/>
              </a:xfrm>
              <a:prstGeom prst="rect">
                <a:avLst/>
              </a:prstGeom>
            </p:spPr>
          </p:pic>
        </p:grpSp>
        <p:pic>
          <p:nvPicPr>
            <p:cNvPr id="7" name="Picture 6">
              <a:extLst>
                <a:ext uri="{FF2B5EF4-FFF2-40B4-BE49-F238E27FC236}">
                  <a16:creationId xmlns:a16="http://schemas.microsoft.com/office/drawing/2014/main" id="{6CFD2248-86E7-0814-B502-C2FE22D57A8B}"/>
                </a:ext>
              </a:extLst>
            </p:cNvPr>
            <p:cNvPicPr>
              <a:picLocks noChangeAspect="1"/>
            </p:cNvPicPr>
            <p:nvPr/>
          </p:nvPicPr>
          <p:blipFill>
            <a:blip r:embed="rId3"/>
            <a:stretch>
              <a:fillRect/>
            </a:stretch>
          </p:blipFill>
          <p:spPr>
            <a:xfrm>
              <a:off x="1585617" y="169715"/>
              <a:ext cx="464081" cy="267158"/>
            </a:xfrm>
            <a:prstGeom prst="rect">
              <a:avLst/>
            </a:prstGeom>
          </p:spPr>
        </p:pic>
      </p:grpSp>
    </p:spTree>
    <p:extLst>
      <p:ext uri="{BB962C8B-B14F-4D97-AF65-F5344CB8AC3E}">
        <p14:creationId xmlns:p14="http://schemas.microsoft.com/office/powerpoint/2010/main" val="14805343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AD730EC-C70A-5F44-36B6-2B20F6BAF1D2}"/>
              </a:ext>
            </a:extLst>
          </p:cNvPr>
          <p:cNvSpPr>
            <a:spLocks noGrp="1"/>
          </p:cNvSpPr>
          <p:nvPr>
            <p:ph type="title"/>
          </p:nvPr>
        </p:nvSpPr>
        <p:spPr/>
        <p:txBody>
          <a:bodyPr/>
          <a:lstStyle/>
          <a:p>
            <a:r>
              <a:rPr lang="en-US"/>
              <a:t>Azure Changes processing </a:t>
            </a:r>
          </a:p>
        </p:txBody>
      </p:sp>
      <p:sp>
        <p:nvSpPr>
          <p:cNvPr id="16" name="Content Placeholder 15">
            <a:extLst>
              <a:ext uri="{FF2B5EF4-FFF2-40B4-BE49-F238E27FC236}">
                <a16:creationId xmlns:a16="http://schemas.microsoft.com/office/drawing/2014/main" id="{5FA80B8E-C8DE-B047-9A0D-25801F899C25}"/>
              </a:ext>
            </a:extLst>
          </p:cNvPr>
          <p:cNvSpPr>
            <a:spLocks noGrp="1"/>
          </p:cNvSpPr>
          <p:nvPr>
            <p:ph idx="1"/>
          </p:nvPr>
        </p:nvSpPr>
        <p:spPr>
          <a:xfrm>
            <a:off x="448055" y="1393641"/>
            <a:ext cx="11189907" cy="4508684"/>
          </a:xfrm>
        </p:spPr>
        <p:txBody>
          <a:bodyPr/>
          <a:lstStyle/>
          <a:p>
            <a:pPr marL="0" indent="0">
              <a:buNone/>
            </a:pPr>
            <a:r>
              <a:rPr lang="en-US" dirty="0"/>
              <a:t>How it works:</a:t>
            </a:r>
          </a:p>
          <a:p>
            <a:pPr marL="342900" indent="-342900">
              <a:buFont typeface="+mj-lt"/>
              <a:buAutoNum type="arabicPeriod"/>
            </a:pPr>
            <a:r>
              <a:rPr lang="en-US" dirty="0"/>
              <a:t>A scheduled job runs every 10 minutes and makes a call to the Azure Datacenter Resource Block.</a:t>
            </a:r>
          </a:p>
          <a:p>
            <a:pPr marL="342900" indent="-342900">
              <a:buFont typeface="+mj-lt"/>
              <a:buAutoNum type="arabicPeriod"/>
            </a:pPr>
            <a:r>
              <a:rPr lang="en-US" dirty="0"/>
              <a:t>The Azure Datacenter Resource Block calls the Cloud API to check for new cloud events in Azure.</a:t>
            </a:r>
          </a:p>
          <a:p>
            <a:pPr marL="342900" indent="-342900">
              <a:buFont typeface="+mj-lt"/>
              <a:buAutoNum type="arabicPeriod"/>
            </a:pPr>
            <a:r>
              <a:rPr lang="en-US" dirty="0"/>
              <a:t>Response Mapping occurs to process changes.</a:t>
            </a:r>
          </a:p>
          <a:p>
            <a:pPr marL="342900" indent="-342900">
              <a:buFont typeface="+mj-lt"/>
              <a:buAutoNum type="arabicPeriod"/>
            </a:pPr>
            <a:r>
              <a:rPr lang="en-US" dirty="0"/>
              <a:t>Events are processed and the CMDB is updated.</a:t>
            </a:r>
          </a:p>
          <a:p>
            <a:pPr marL="0" indent="0">
              <a:buNone/>
            </a:pPr>
            <a:endParaRPr lang="en-US" dirty="0"/>
          </a:p>
          <a:p>
            <a:endParaRPr lang="en-US" dirty="0"/>
          </a:p>
        </p:txBody>
      </p:sp>
      <p:sp>
        <p:nvSpPr>
          <p:cNvPr id="4" name="Text Placeholder 3">
            <a:extLst>
              <a:ext uri="{FF2B5EF4-FFF2-40B4-BE49-F238E27FC236}">
                <a16:creationId xmlns:a16="http://schemas.microsoft.com/office/drawing/2014/main" id="{7990370D-88D3-FA8C-7D5A-31C2593FD5D6}"/>
              </a:ext>
            </a:extLst>
          </p:cNvPr>
          <p:cNvSpPr>
            <a:spLocks noGrp="1"/>
          </p:cNvSpPr>
          <p:nvPr>
            <p:ph type="body" sz="quarter" idx="13"/>
          </p:nvPr>
        </p:nvSpPr>
        <p:spPr/>
        <p:txBody>
          <a:bodyPr/>
          <a:lstStyle/>
          <a:p>
            <a:r>
              <a:rPr lang="en-US"/>
              <a:t>Moving to a Pull method for Azure Cloud Events</a:t>
            </a:r>
          </a:p>
        </p:txBody>
      </p:sp>
      <p:sp>
        <p:nvSpPr>
          <p:cNvPr id="10" name="Rectangle: Top Corners Rounded 31">
            <a:extLst>
              <a:ext uri="{FF2B5EF4-FFF2-40B4-BE49-F238E27FC236}">
                <a16:creationId xmlns:a16="http://schemas.microsoft.com/office/drawing/2014/main" id="{92690AEA-19A8-B5B8-A26E-653D91A558EE}"/>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11" name="Group 10">
            <a:extLst>
              <a:ext uri="{FF2B5EF4-FFF2-40B4-BE49-F238E27FC236}">
                <a16:creationId xmlns:a16="http://schemas.microsoft.com/office/drawing/2014/main" id="{DBBEBF0E-A40F-7F17-0C2A-BCB71BA50964}"/>
              </a:ext>
            </a:extLst>
          </p:cNvPr>
          <p:cNvGrpSpPr/>
          <p:nvPr/>
        </p:nvGrpSpPr>
        <p:grpSpPr>
          <a:xfrm>
            <a:off x="9862001" y="137574"/>
            <a:ext cx="1578662" cy="316218"/>
            <a:chOff x="471036" y="120655"/>
            <a:chExt cx="1578662" cy="316218"/>
          </a:xfrm>
        </p:grpSpPr>
        <p:grpSp>
          <p:nvGrpSpPr>
            <p:cNvPr id="12" name="Group 11">
              <a:extLst>
                <a:ext uri="{FF2B5EF4-FFF2-40B4-BE49-F238E27FC236}">
                  <a16:creationId xmlns:a16="http://schemas.microsoft.com/office/drawing/2014/main" id="{32C6266A-9A11-F7BD-D677-781508755CC7}"/>
                </a:ext>
              </a:extLst>
            </p:cNvPr>
            <p:cNvGrpSpPr/>
            <p:nvPr/>
          </p:nvGrpSpPr>
          <p:grpSpPr>
            <a:xfrm>
              <a:off x="471036" y="120655"/>
              <a:ext cx="1078762" cy="300107"/>
              <a:chOff x="2731244" y="120655"/>
              <a:chExt cx="1078762" cy="300107"/>
            </a:xfrm>
          </p:grpSpPr>
          <p:cxnSp>
            <p:nvCxnSpPr>
              <p:cNvPr id="14" name="Straight Connector 13">
                <a:extLst>
                  <a:ext uri="{FF2B5EF4-FFF2-40B4-BE49-F238E27FC236}">
                    <a16:creationId xmlns:a16="http://schemas.microsoft.com/office/drawing/2014/main" id="{75B14A1F-D3CC-09A6-5DC5-9B69445A1528}"/>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15" name="Picture 14" descr="A picture containing text, clipart&#10;&#10;Description automatically generated">
                <a:extLst>
                  <a:ext uri="{FF2B5EF4-FFF2-40B4-BE49-F238E27FC236}">
                    <a16:creationId xmlns:a16="http://schemas.microsoft.com/office/drawing/2014/main" id="{0EC98FA8-AD44-661F-AFEB-082B91E183AA}"/>
                  </a:ext>
                </a:extLst>
              </p:cNvPr>
              <p:cNvPicPr>
                <a:picLocks noChangeAspect="1"/>
              </p:cNvPicPr>
              <p:nvPr/>
            </p:nvPicPr>
            <p:blipFill>
              <a:blip r:embed="rId3"/>
              <a:stretch>
                <a:fillRect/>
              </a:stretch>
            </p:blipFill>
            <p:spPr>
              <a:xfrm>
                <a:off x="2731244" y="120655"/>
                <a:ext cx="1042944" cy="300107"/>
              </a:xfrm>
              <a:prstGeom prst="rect">
                <a:avLst/>
              </a:prstGeom>
            </p:spPr>
          </p:pic>
        </p:grpSp>
        <p:pic>
          <p:nvPicPr>
            <p:cNvPr id="13" name="Picture 12">
              <a:extLst>
                <a:ext uri="{FF2B5EF4-FFF2-40B4-BE49-F238E27FC236}">
                  <a16:creationId xmlns:a16="http://schemas.microsoft.com/office/drawing/2014/main" id="{6133D8E9-08CF-6A98-C594-56E69AA852A2}"/>
                </a:ext>
              </a:extLst>
            </p:cNvPr>
            <p:cNvPicPr>
              <a:picLocks noChangeAspect="1"/>
            </p:cNvPicPr>
            <p:nvPr/>
          </p:nvPicPr>
          <p:blipFill>
            <a:blip r:embed="rId4"/>
            <a:stretch>
              <a:fillRect/>
            </a:stretch>
          </p:blipFill>
          <p:spPr>
            <a:xfrm>
              <a:off x="1585617" y="169715"/>
              <a:ext cx="464081" cy="267158"/>
            </a:xfrm>
            <a:prstGeom prst="rect">
              <a:avLst/>
            </a:prstGeom>
          </p:spPr>
        </p:pic>
      </p:grpSp>
    </p:spTree>
    <p:extLst>
      <p:ext uri="{BB962C8B-B14F-4D97-AF65-F5344CB8AC3E}">
        <p14:creationId xmlns:p14="http://schemas.microsoft.com/office/powerpoint/2010/main" val="349370188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206828" y="311377"/>
            <a:ext cx="11949339" cy="1195883"/>
          </a:xfrm>
        </p:spPr>
        <p:txBody>
          <a:bodyPr/>
          <a:lstStyle/>
          <a:p>
            <a:r>
              <a:rPr lang="en-US" sz="2800" b="0"/>
              <a:t>ITOM Visibility - Overview of </a:t>
            </a:r>
            <a:r>
              <a:rPr lang="en-US" sz="2800"/>
              <a:t>Other</a:t>
            </a:r>
            <a:r>
              <a:rPr lang="en-US" sz="2800" b="0"/>
              <a:t> New Features and enhancements</a:t>
            </a:r>
          </a:p>
        </p:txBody>
      </p:sp>
      <p:graphicFrame>
        <p:nvGraphicFramePr>
          <p:cNvPr id="3" name="Content Placeholder 2">
            <a:extLst>
              <a:ext uri="{FF2B5EF4-FFF2-40B4-BE49-F238E27FC236}">
                <a16:creationId xmlns:a16="http://schemas.microsoft.com/office/drawing/2014/main" id="{FD576612-7E72-3A4E-9BB8-1F7C9CDCBC48}"/>
              </a:ext>
            </a:extLst>
          </p:cNvPr>
          <p:cNvGraphicFramePr>
            <a:graphicFrameLocks noGrp="1"/>
          </p:cNvGraphicFramePr>
          <p:nvPr>
            <p:ph idx="1"/>
            <p:extLst>
              <p:ext uri="{D42A27DB-BD31-4B8C-83A1-F6EECF244321}">
                <p14:modId xmlns:p14="http://schemas.microsoft.com/office/powerpoint/2010/main" val="1978341284"/>
              </p:ext>
            </p:extLst>
          </p:nvPr>
        </p:nvGraphicFramePr>
        <p:xfrm>
          <a:off x="431162" y="964596"/>
          <a:ext cx="11120715" cy="5394840"/>
        </p:xfrm>
        <a:graphic>
          <a:graphicData uri="http://schemas.openxmlformats.org/drawingml/2006/table">
            <a:tbl>
              <a:tblPr firstRow="1" bandRow="1">
                <a:tableStyleId>{72833802-FEF1-4C79-8D5D-14CF1EAF98D9}</a:tableStyleId>
              </a:tblPr>
              <a:tblGrid>
                <a:gridCol w="2497095">
                  <a:extLst>
                    <a:ext uri="{9D8B030D-6E8A-4147-A177-3AD203B41FA5}">
                      <a16:colId xmlns:a16="http://schemas.microsoft.com/office/drawing/2014/main" val="371633422"/>
                    </a:ext>
                  </a:extLst>
                </a:gridCol>
                <a:gridCol w="5551714">
                  <a:extLst>
                    <a:ext uri="{9D8B030D-6E8A-4147-A177-3AD203B41FA5}">
                      <a16:colId xmlns:a16="http://schemas.microsoft.com/office/drawing/2014/main" val="1426570979"/>
                    </a:ext>
                  </a:extLst>
                </a:gridCol>
                <a:gridCol w="3071906">
                  <a:extLst>
                    <a:ext uri="{9D8B030D-6E8A-4147-A177-3AD203B41FA5}">
                      <a16:colId xmlns:a16="http://schemas.microsoft.com/office/drawing/2014/main" val="3713947006"/>
                    </a:ext>
                  </a:extLst>
                </a:gridCol>
              </a:tblGrid>
              <a:tr h="370743">
                <a:tc>
                  <a:txBody>
                    <a:bodyPr/>
                    <a:lstStyle/>
                    <a:p>
                      <a:r>
                        <a:rPr lang="en-US" sz="1800">
                          <a:solidFill>
                            <a:schemeClr val="tx1"/>
                          </a:solidFill>
                        </a:rPr>
                        <a:t>New Feature/ Enhancement</a:t>
                      </a:r>
                    </a:p>
                  </a:txBody>
                  <a:tcPr marL="91416" marR="91416" marT="45708" marB="45708">
                    <a:solidFill>
                      <a:schemeClr val="accent1"/>
                    </a:solidFill>
                  </a:tcPr>
                </a:tc>
                <a:tc>
                  <a:txBody>
                    <a:bodyPr/>
                    <a:lstStyle/>
                    <a:p>
                      <a:r>
                        <a:rPr lang="en-US" sz="1800">
                          <a:solidFill>
                            <a:schemeClr val="tx1"/>
                          </a:solidFill>
                        </a:rPr>
                        <a:t>What</a:t>
                      </a:r>
                    </a:p>
                  </a:txBody>
                  <a:tcPr marL="91416" marR="91416" marT="45708" marB="45708">
                    <a:solidFill>
                      <a:schemeClr val="accent1"/>
                    </a:solidFill>
                  </a:tcPr>
                </a:tc>
                <a:tc>
                  <a:txBody>
                    <a:bodyPr/>
                    <a:lstStyle/>
                    <a:p>
                      <a:r>
                        <a:rPr lang="en-US" sz="1800">
                          <a:solidFill>
                            <a:schemeClr val="tx1"/>
                          </a:solidFill>
                        </a:rPr>
                        <a:t>Outcomes </a:t>
                      </a:r>
                    </a:p>
                  </a:txBody>
                  <a:tcPr marL="91416" marR="91416" marT="45708" marB="45708">
                    <a:solidFill>
                      <a:schemeClr val="accent1"/>
                    </a:solidFill>
                  </a:tcPr>
                </a:tc>
                <a:extLst>
                  <a:ext uri="{0D108BD9-81ED-4DB2-BD59-A6C34878D82A}">
                    <a16:rowId xmlns:a16="http://schemas.microsoft.com/office/drawing/2014/main" val="1329437335"/>
                  </a:ext>
                </a:extLst>
              </a:tr>
              <a:tr h="370743">
                <a:tc>
                  <a:txBody>
                    <a:bodyPr/>
                    <a:lstStyle/>
                    <a:p>
                      <a:r>
                        <a:rPr lang="en-US" sz="1800" dirty="0">
                          <a:solidFill>
                            <a:schemeClr val="bg1"/>
                          </a:solidFill>
                        </a:rPr>
                        <a:t>Cloud Operations Workspace enhancements</a:t>
                      </a:r>
                    </a:p>
                  </a:txBody>
                  <a:tcPr marL="91416" marR="91416" marT="45708" marB="45708"/>
                </a:tc>
                <a:tc>
                  <a:txBody>
                    <a:bodyPr/>
                    <a:lstStyle/>
                    <a:p>
                      <a:pPr marL="0" lvl="0" indent="0" algn="l">
                        <a:lnSpc>
                          <a:spcPct val="100000"/>
                        </a:lnSpc>
                        <a:spcBef>
                          <a:spcPts val="0"/>
                        </a:spcBef>
                        <a:spcAft>
                          <a:spcPts val="0"/>
                        </a:spcAft>
                        <a:buFont typeface="Arial" panose="020B0604020202020204" pitchFamily="34" charset="0"/>
                        <a:buNone/>
                      </a:pPr>
                      <a:r>
                        <a:rPr lang="en-US" sz="1200" b="0" i="0" u="none" strike="noStrike" noProof="0">
                          <a:solidFill>
                            <a:schemeClr val="bg2"/>
                          </a:solidFill>
                          <a:latin typeface="+mn-lt"/>
                        </a:rPr>
                        <a:t>Cosmetic updates:</a:t>
                      </a:r>
                    </a:p>
                    <a:p>
                      <a:pPr marL="171450" lvl="0" indent="-171450" algn="l">
                        <a:lnSpc>
                          <a:spcPct val="100000"/>
                        </a:lnSpc>
                        <a:spcBef>
                          <a:spcPts val="0"/>
                        </a:spcBef>
                        <a:spcAft>
                          <a:spcPts val="0"/>
                        </a:spcAft>
                        <a:buFont typeface="Arial" panose="020B0604020202020204" pitchFamily="34" charset="0"/>
                        <a:buChar char="•"/>
                      </a:pPr>
                      <a:r>
                        <a:rPr lang="en-US" sz="1200" b="0" i="0" u="none" strike="noStrike" noProof="0">
                          <a:solidFill>
                            <a:schemeClr val="bg2"/>
                          </a:solidFill>
                          <a:latin typeface="+mn-lt"/>
                        </a:rPr>
                        <a:t>Added reminder on Cloud Operations Workspace home page to update store apps</a:t>
                      </a:r>
                    </a:p>
                    <a:p>
                      <a:pPr marL="171450" lvl="0" indent="-171450" algn="l">
                        <a:lnSpc>
                          <a:spcPct val="100000"/>
                        </a:lnSpc>
                        <a:spcBef>
                          <a:spcPts val="0"/>
                        </a:spcBef>
                        <a:spcAft>
                          <a:spcPts val="0"/>
                        </a:spcAft>
                        <a:buFont typeface="Arial" panose="020B0604020202020204" pitchFamily="34" charset="0"/>
                        <a:buChar char="•"/>
                      </a:pPr>
                      <a:r>
                        <a:rPr lang="en-US" sz="1200" b="0" i="0" u="none" strike="noStrike" noProof="0">
                          <a:solidFill>
                            <a:schemeClr val="bg2"/>
                          </a:solidFill>
                          <a:latin typeface="+mn-lt"/>
                        </a:rPr>
                        <a:t>Renamed Cloud Resources Inventory Dashboard to Cloud Resources Explorer</a:t>
                      </a:r>
                    </a:p>
                    <a:p>
                      <a:pPr marL="0" lvl="0" indent="0" algn="l">
                        <a:lnSpc>
                          <a:spcPct val="100000"/>
                        </a:lnSpc>
                        <a:spcBef>
                          <a:spcPts val="0"/>
                        </a:spcBef>
                        <a:spcAft>
                          <a:spcPts val="0"/>
                        </a:spcAft>
                        <a:buFont typeface="Arial" panose="020B0604020202020204" pitchFamily="34" charset="0"/>
                        <a:buNone/>
                      </a:pPr>
                      <a:r>
                        <a:rPr lang="en-US" sz="1200" b="0" i="0" u="none" strike="noStrike" noProof="0">
                          <a:solidFill>
                            <a:schemeClr val="bg2"/>
                          </a:solidFill>
                          <a:latin typeface="+mn-lt"/>
                        </a:rPr>
                        <a:t>Cloud Resources Explorer:</a:t>
                      </a:r>
                    </a:p>
                    <a:p>
                      <a:pPr marL="171450" lvl="0" indent="-171450" algn="l">
                        <a:lnSpc>
                          <a:spcPct val="100000"/>
                        </a:lnSpc>
                        <a:spcBef>
                          <a:spcPts val="0"/>
                        </a:spcBef>
                        <a:spcAft>
                          <a:spcPts val="0"/>
                        </a:spcAft>
                        <a:buFont typeface="Arial" panose="020B0604020202020204" pitchFamily="34" charset="0"/>
                        <a:buChar char="•"/>
                      </a:pPr>
                      <a:r>
                        <a:rPr lang="en-US" sz="1200" b="0" i="0" u="none" strike="noStrike" noProof="0">
                          <a:solidFill>
                            <a:schemeClr val="bg2"/>
                          </a:solidFill>
                          <a:latin typeface="+mn-lt"/>
                        </a:rPr>
                        <a:t>Added new report on Cloud Resources Explorer dashboard showing on-premises resources vs. cloud resources</a:t>
                      </a:r>
                    </a:p>
                    <a:p>
                      <a:pPr marL="0" lvl="0" indent="0" algn="l">
                        <a:lnSpc>
                          <a:spcPct val="100000"/>
                        </a:lnSpc>
                        <a:spcBef>
                          <a:spcPts val="0"/>
                        </a:spcBef>
                        <a:spcAft>
                          <a:spcPts val="0"/>
                        </a:spcAft>
                        <a:buFont typeface="Arial" panose="020B0604020202020204" pitchFamily="34" charset="0"/>
                        <a:buNone/>
                      </a:pPr>
                      <a:r>
                        <a:rPr lang="en-US" sz="1200" b="0" i="0" u="none" strike="noStrike" noProof="0">
                          <a:solidFill>
                            <a:schemeClr val="bg2"/>
                          </a:solidFill>
                          <a:latin typeface="+mn-lt"/>
                        </a:rPr>
                        <a:t>Cloud Discovery Schedule setup:</a:t>
                      </a:r>
                    </a:p>
                    <a:p>
                      <a:pPr marL="171450" lvl="0" indent="-171450" algn="l">
                        <a:lnSpc>
                          <a:spcPct val="100000"/>
                        </a:lnSpc>
                        <a:spcBef>
                          <a:spcPts val="0"/>
                        </a:spcBef>
                        <a:spcAft>
                          <a:spcPts val="0"/>
                        </a:spcAft>
                        <a:buFont typeface="Arial" panose="020B0604020202020204" pitchFamily="34" charset="0"/>
                        <a:buChar char="•"/>
                      </a:pPr>
                      <a:r>
                        <a:rPr lang="en-US" sz="1200" b="0" i="0" u="none" strike="noStrike" noProof="0">
                          <a:solidFill>
                            <a:schemeClr val="bg2"/>
                          </a:solidFill>
                          <a:latin typeface="+mn-lt"/>
                        </a:rPr>
                        <a:t>Added ability to select MID Server for all cloud providers</a:t>
                      </a:r>
                    </a:p>
                    <a:p>
                      <a:pPr marL="171450" lvl="0" indent="-171450" algn="l">
                        <a:lnSpc>
                          <a:spcPct val="100000"/>
                        </a:lnSpc>
                        <a:spcBef>
                          <a:spcPts val="0"/>
                        </a:spcBef>
                        <a:spcAft>
                          <a:spcPts val="0"/>
                        </a:spcAft>
                        <a:buFont typeface="Arial" panose="020B0604020202020204" pitchFamily="34" charset="0"/>
                        <a:buChar char="•"/>
                      </a:pPr>
                      <a:r>
                        <a:rPr lang="en-US" sz="1200" b="0" i="0" u="none" strike="noStrike" noProof="0">
                          <a:solidFill>
                            <a:schemeClr val="bg2"/>
                          </a:solidFill>
                          <a:latin typeface="+mn-lt"/>
                        </a:rPr>
                        <a:t>Added ability to create Cloud Credentials</a:t>
                      </a:r>
                    </a:p>
                  </a:txBody>
                  <a:tcPr marL="91416" marR="91416" marT="45708" marB="45708"/>
                </a:tc>
                <a:tc>
                  <a:txBody>
                    <a:bodyPr/>
                    <a:lstStyle/>
                    <a:p>
                      <a:pPr lvl="0">
                        <a:buNone/>
                      </a:pPr>
                      <a:r>
                        <a:rPr lang="en-US" sz="1200">
                          <a:solidFill>
                            <a:schemeClr val="bg2"/>
                          </a:solidFill>
                        </a:rPr>
                        <a:t>Improved experience for administrators.</a:t>
                      </a:r>
                    </a:p>
                  </a:txBody>
                  <a:tcPr marL="91416" marR="91416" marT="45708" marB="45708"/>
                </a:tc>
                <a:extLst>
                  <a:ext uri="{0D108BD9-81ED-4DB2-BD59-A6C34878D82A}">
                    <a16:rowId xmlns:a16="http://schemas.microsoft.com/office/drawing/2014/main" val="1395778410"/>
                  </a:ext>
                </a:extLst>
              </a:tr>
              <a:tr h="370743">
                <a:tc>
                  <a:txBody>
                    <a:bodyPr/>
                    <a:lstStyle/>
                    <a:p>
                      <a:r>
                        <a:rPr lang="en-US" sz="1800">
                          <a:solidFill>
                            <a:schemeClr val="bg1"/>
                          </a:solidFill>
                        </a:rPr>
                        <a:t>AWS cloud events processing improvements</a:t>
                      </a:r>
                    </a:p>
                  </a:txBody>
                  <a:tcPr marL="91416" marR="91416" marT="45708" marB="45708"/>
                </a:tc>
                <a:tc>
                  <a:txBody>
                    <a:bodyPr/>
                    <a:lstStyle/>
                    <a:p>
                      <a:r>
                        <a:rPr lang="en-US" sz="1200">
                          <a:solidFill>
                            <a:schemeClr val="bg1"/>
                          </a:solidFill>
                        </a:rPr>
                        <a:t>Processing AWS cloud events in parallel.</a:t>
                      </a:r>
                    </a:p>
                  </a:txBody>
                  <a:tcPr marL="91416" marR="91416" marT="45708" marB="45708"/>
                </a:tc>
                <a:tc>
                  <a:txBody>
                    <a:bodyPr/>
                    <a:lstStyle/>
                    <a:p>
                      <a:r>
                        <a:rPr lang="en-US" sz="1200">
                          <a:solidFill>
                            <a:schemeClr val="bg2"/>
                          </a:solidFill>
                        </a:rPr>
                        <a:t>Process large volumes of cloud events faster.</a:t>
                      </a:r>
                    </a:p>
                    <a:p>
                      <a:endParaRPr lang="en-US" sz="1200">
                        <a:solidFill>
                          <a:schemeClr val="bg2"/>
                        </a:solidFill>
                      </a:endParaRPr>
                    </a:p>
                  </a:txBody>
                  <a:tcPr marL="91416" marR="91416" marT="45708" marB="45708"/>
                </a:tc>
                <a:extLst>
                  <a:ext uri="{0D108BD9-81ED-4DB2-BD59-A6C34878D82A}">
                    <a16:rowId xmlns:a16="http://schemas.microsoft.com/office/drawing/2014/main" val="41856444"/>
                  </a:ext>
                </a:extLst>
              </a:tr>
              <a:tr h="370743">
                <a:tc>
                  <a:txBody>
                    <a:bodyPr/>
                    <a:lstStyle/>
                    <a:p>
                      <a:r>
                        <a:rPr lang="en-US" sz="1800">
                          <a:solidFill>
                            <a:schemeClr val="bg1"/>
                          </a:solidFill>
                        </a:rPr>
                        <a:t>Azure changes processing</a:t>
                      </a:r>
                    </a:p>
                  </a:txBody>
                  <a:tcPr marL="91416" marR="91416" marT="45708" marB="45708"/>
                </a:tc>
                <a:tc>
                  <a:txBody>
                    <a:bodyPr/>
                    <a:lstStyle/>
                    <a:p>
                      <a:r>
                        <a:rPr lang="en-US" sz="1200">
                          <a:solidFill>
                            <a:schemeClr val="bg1"/>
                          </a:solidFill>
                        </a:rPr>
                        <a:t>New method for processing of Azure cloud events by using a pull approach.</a:t>
                      </a:r>
                    </a:p>
                  </a:txBody>
                  <a:tcPr marL="91416" marR="91416" marT="45708" marB="45708"/>
                </a:tc>
                <a:tc>
                  <a:txBody>
                    <a:bodyPr/>
                    <a:lstStyle/>
                    <a:p>
                      <a:pPr marL="0" indent="0">
                        <a:buFont typeface="Arial" panose="020B0604020202020204" pitchFamily="34" charset="0"/>
                        <a:buNone/>
                      </a:pPr>
                      <a:r>
                        <a:rPr lang="en-US" sz="1200">
                          <a:solidFill>
                            <a:schemeClr val="bg1"/>
                          </a:solidFill>
                        </a:rPr>
                        <a:t>Increased performance with less throttling issues.</a:t>
                      </a:r>
                    </a:p>
                    <a:p>
                      <a:pPr marL="0" indent="0">
                        <a:buFont typeface="Arial" panose="020B0604020202020204" pitchFamily="34" charset="0"/>
                        <a:buNone/>
                      </a:pPr>
                      <a:r>
                        <a:rPr lang="en-US" sz="1200">
                          <a:solidFill>
                            <a:schemeClr val="bg1"/>
                          </a:solidFill>
                        </a:rPr>
                        <a:t>Easy to set up with just a few clicks on ServiceNow instance.</a:t>
                      </a:r>
                    </a:p>
                  </a:txBody>
                  <a:tcPr marL="91416" marR="91416" marT="45708" marB="45708"/>
                </a:tc>
                <a:extLst>
                  <a:ext uri="{0D108BD9-81ED-4DB2-BD59-A6C34878D82A}">
                    <a16:rowId xmlns:a16="http://schemas.microsoft.com/office/drawing/2014/main" val="4143510682"/>
                  </a:ext>
                </a:extLst>
              </a:tr>
              <a:tr h="370743">
                <a:tc>
                  <a:txBody>
                    <a:bodyPr/>
                    <a:lstStyle/>
                    <a:p>
                      <a:r>
                        <a:rPr lang="en-US" sz="1800">
                          <a:solidFill>
                            <a:schemeClr val="bg1"/>
                          </a:solidFill>
                        </a:rPr>
                        <a:t>Tag Governance -  Key &amp; Value policy update</a:t>
                      </a:r>
                    </a:p>
                  </a:txBody>
                  <a:tcPr marL="91416" marR="91416" marT="45708" marB="45708"/>
                </a:tc>
                <a:tc>
                  <a:txBody>
                    <a:bodyPr/>
                    <a:lstStyle/>
                    <a:p>
                      <a:pPr lvl="0" algn="l">
                        <a:lnSpc>
                          <a:spcPct val="100000"/>
                        </a:lnSpc>
                        <a:spcBef>
                          <a:spcPts val="0"/>
                        </a:spcBef>
                        <a:spcAft>
                          <a:spcPts val="0"/>
                        </a:spcAft>
                        <a:buNone/>
                      </a:pPr>
                      <a:r>
                        <a:rPr lang="en-US" sz="1200" b="0" i="0" u="none" strike="noStrike" noProof="0">
                          <a:solidFill>
                            <a:schemeClr val="bg2"/>
                          </a:solidFill>
                          <a:latin typeface="+mn-lt"/>
                        </a:rPr>
                        <a:t>The “CI” variable can now be used in scripts within the Key &amp; Value policy type.</a:t>
                      </a:r>
                    </a:p>
                  </a:txBody>
                  <a:tcPr marL="91416" marR="91416" marT="45708" marB="45708"/>
                </a:tc>
                <a:tc>
                  <a:txBody>
                    <a:bodyPr/>
                    <a:lstStyle/>
                    <a:p>
                      <a:pPr lvl="0">
                        <a:buNone/>
                      </a:pPr>
                      <a:r>
                        <a:rPr lang="en-US" sz="1200">
                          <a:solidFill>
                            <a:schemeClr val="bg2"/>
                          </a:solidFill>
                        </a:rPr>
                        <a:t>Increased flexibility for auding tag keys and values. </a:t>
                      </a:r>
                    </a:p>
                  </a:txBody>
                  <a:tcPr marL="91416" marR="91416" marT="45708" marB="45708"/>
                </a:tc>
                <a:extLst>
                  <a:ext uri="{0D108BD9-81ED-4DB2-BD59-A6C34878D82A}">
                    <a16:rowId xmlns:a16="http://schemas.microsoft.com/office/drawing/2014/main" val="1617400999"/>
                  </a:ext>
                </a:extLst>
              </a:tr>
            </a:tbl>
          </a:graphicData>
        </a:graphic>
      </p:graphicFrame>
    </p:spTree>
    <p:extLst>
      <p:ext uri="{BB962C8B-B14F-4D97-AF65-F5344CB8AC3E}">
        <p14:creationId xmlns:p14="http://schemas.microsoft.com/office/powerpoint/2010/main" val="38570024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AD730EC-C70A-5F44-36B6-2B20F6BAF1D2}"/>
              </a:ext>
            </a:extLst>
          </p:cNvPr>
          <p:cNvSpPr>
            <a:spLocks noGrp="1"/>
          </p:cNvSpPr>
          <p:nvPr>
            <p:ph type="title"/>
          </p:nvPr>
        </p:nvSpPr>
        <p:spPr/>
        <p:txBody>
          <a:bodyPr/>
          <a:lstStyle/>
          <a:p>
            <a:r>
              <a:rPr lang="en-US"/>
              <a:t>Azure Changes processing </a:t>
            </a:r>
          </a:p>
        </p:txBody>
      </p:sp>
      <p:sp>
        <p:nvSpPr>
          <p:cNvPr id="16" name="Content Placeholder 15">
            <a:extLst>
              <a:ext uri="{FF2B5EF4-FFF2-40B4-BE49-F238E27FC236}">
                <a16:creationId xmlns:a16="http://schemas.microsoft.com/office/drawing/2014/main" id="{5FA80B8E-C8DE-B047-9A0D-25801F899C25}"/>
              </a:ext>
            </a:extLst>
          </p:cNvPr>
          <p:cNvSpPr>
            <a:spLocks noGrp="1"/>
          </p:cNvSpPr>
          <p:nvPr>
            <p:ph idx="1"/>
          </p:nvPr>
        </p:nvSpPr>
        <p:spPr>
          <a:xfrm>
            <a:off x="448055" y="1393641"/>
            <a:ext cx="11189907" cy="4508684"/>
          </a:xfrm>
        </p:spPr>
        <p:txBody>
          <a:bodyPr/>
          <a:lstStyle/>
          <a:p>
            <a:r>
              <a:rPr lang="en-US"/>
              <a:t>Before: Targeted discovery for each individual event received was not performant enough and was causing throttling issues.</a:t>
            </a:r>
          </a:p>
          <a:p>
            <a:pPr lvl="1"/>
            <a:r>
              <a:rPr lang="en-US" b="1"/>
              <a:t>After: Pull incrementally based on the frequency configured.</a:t>
            </a:r>
          </a:p>
          <a:p>
            <a:pPr lvl="1"/>
            <a:r>
              <a:rPr lang="en-US" b="1"/>
              <a:t>After: Shallow CI with partial details will be created and the CI will be be updated by full discovery</a:t>
            </a:r>
            <a:r>
              <a:rPr lang="en-US"/>
              <a:t>.</a:t>
            </a:r>
          </a:p>
          <a:p>
            <a:r>
              <a:rPr lang="en-US"/>
              <a:t>Before: Push events were tied to a Resource Group and users had to add alert configurations at individual resource group level. </a:t>
            </a:r>
          </a:p>
          <a:p>
            <a:pPr lvl="1"/>
            <a:r>
              <a:rPr lang="en-US" b="1"/>
              <a:t>After: Changes can be processed at the management account level.</a:t>
            </a:r>
          </a:p>
          <a:p>
            <a:r>
              <a:rPr lang="en-US"/>
              <a:t>Before: Configuration was required on the ServiceNow Instance to create a Webhook in Azure.</a:t>
            </a:r>
          </a:p>
          <a:p>
            <a:pPr lvl="1"/>
            <a:r>
              <a:rPr lang="en-US" b="1"/>
              <a:t>After: No configuration is needed in the Instance or on Azure.</a:t>
            </a:r>
          </a:p>
          <a:p>
            <a:r>
              <a:rPr lang="en-US"/>
              <a:t>Before: Events API doesn’t provide enough information for IRE to process.</a:t>
            </a:r>
          </a:p>
          <a:p>
            <a:pPr lvl="1"/>
            <a:r>
              <a:rPr lang="en-US" b="1"/>
              <a:t>After: The Resource Graph Changes API provides the needed information required to create a unique CI.</a:t>
            </a:r>
          </a:p>
          <a:p>
            <a:endParaRPr lang="en-US"/>
          </a:p>
          <a:p>
            <a:endParaRPr lang="en-US"/>
          </a:p>
        </p:txBody>
      </p:sp>
      <p:sp>
        <p:nvSpPr>
          <p:cNvPr id="4" name="Text Placeholder 3">
            <a:extLst>
              <a:ext uri="{FF2B5EF4-FFF2-40B4-BE49-F238E27FC236}">
                <a16:creationId xmlns:a16="http://schemas.microsoft.com/office/drawing/2014/main" id="{7990370D-88D3-FA8C-7D5A-31C2593FD5D6}"/>
              </a:ext>
            </a:extLst>
          </p:cNvPr>
          <p:cNvSpPr>
            <a:spLocks noGrp="1"/>
          </p:cNvSpPr>
          <p:nvPr>
            <p:ph type="body" sz="quarter" idx="13"/>
          </p:nvPr>
        </p:nvSpPr>
        <p:spPr/>
        <p:txBody>
          <a:bodyPr/>
          <a:lstStyle/>
          <a:p>
            <a:r>
              <a:rPr lang="en-US"/>
              <a:t>Why are we moving from a “Push” method to a “Pull” method?</a:t>
            </a:r>
          </a:p>
        </p:txBody>
      </p:sp>
      <p:sp>
        <p:nvSpPr>
          <p:cNvPr id="10" name="Rectangle: Top Corners Rounded 31">
            <a:extLst>
              <a:ext uri="{FF2B5EF4-FFF2-40B4-BE49-F238E27FC236}">
                <a16:creationId xmlns:a16="http://schemas.microsoft.com/office/drawing/2014/main" id="{92690AEA-19A8-B5B8-A26E-653D91A558EE}"/>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11" name="Group 10">
            <a:extLst>
              <a:ext uri="{FF2B5EF4-FFF2-40B4-BE49-F238E27FC236}">
                <a16:creationId xmlns:a16="http://schemas.microsoft.com/office/drawing/2014/main" id="{DBBEBF0E-A40F-7F17-0C2A-BCB71BA50964}"/>
              </a:ext>
            </a:extLst>
          </p:cNvPr>
          <p:cNvGrpSpPr/>
          <p:nvPr/>
        </p:nvGrpSpPr>
        <p:grpSpPr>
          <a:xfrm>
            <a:off x="9862001" y="137574"/>
            <a:ext cx="1578662" cy="316218"/>
            <a:chOff x="471036" y="120655"/>
            <a:chExt cx="1578662" cy="316218"/>
          </a:xfrm>
        </p:grpSpPr>
        <p:grpSp>
          <p:nvGrpSpPr>
            <p:cNvPr id="12" name="Group 11">
              <a:extLst>
                <a:ext uri="{FF2B5EF4-FFF2-40B4-BE49-F238E27FC236}">
                  <a16:creationId xmlns:a16="http://schemas.microsoft.com/office/drawing/2014/main" id="{32C6266A-9A11-F7BD-D677-781508755CC7}"/>
                </a:ext>
              </a:extLst>
            </p:cNvPr>
            <p:cNvGrpSpPr/>
            <p:nvPr/>
          </p:nvGrpSpPr>
          <p:grpSpPr>
            <a:xfrm>
              <a:off x="471036" y="120655"/>
              <a:ext cx="1078762" cy="300107"/>
              <a:chOff x="2731244" y="120655"/>
              <a:chExt cx="1078762" cy="300107"/>
            </a:xfrm>
          </p:grpSpPr>
          <p:cxnSp>
            <p:nvCxnSpPr>
              <p:cNvPr id="14" name="Straight Connector 13">
                <a:extLst>
                  <a:ext uri="{FF2B5EF4-FFF2-40B4-BE49-F238E27FC236}">
                    <a16:creationId xmlns:a16="http://schemas.microsoft.com/office/drawing/2014/main" id="{75B14A1F-D3CC-09A6-5DC5-9B69445A1528}"/>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15" name="Picture 14" descr="A picture containing text, clipart&#10;&#10;Description automatically generated">
                <a:extLst>
                  <a:ext uri="{FF2B5EF4-FFF2-40B4-BE49-F238E27FC236}">
                    <a16:creationId xmlns:a16="http://schemas.microsoft.com/office/drawing/2014/main" id="{0EC98FA8-AD44-661F-AFEB-082B91E183AA}"/>
                  </a:ext>
                </a:extLst>
              </p:cNvPr>
              <p:cNvPicPr>
                <a:picLocks noChangeAspect="1"/>
              </p:cNvPicPr>
              <p:nvPr/>
            </p:nvPicPr>
            <p:blipFill>
              <a:blip r:embed="rId3"/>
              <a:stretch>
                <a:fillRect/>
              </a:stretch>
            </p:blipFill>
            <p:spPr>
              <a:xfrm>
                <a:off x="2731244" y="120655"/>
                <a:ext cx="1042944" cy="300107"/>
              </a:xfrm>
              <a:prstGeom prst="rect">
                <a:avLst/>
              </a:prstGeom>
            </p:spPr>
          </p:pic>
        </p:grpSp>
        <p:pic>
          <p:nvPicPr>
            <p:cNvPr id="13" name="Picture 12">
              <a:extLst>
                <a:ext uri="{FF2B5EF4-FFF2-40B4-BE49-F238E27FC236}">
                  <a16:creationId xmlns:a16="http://schemas.microsoft.com/office/drawing/2014/main" id="{6133D8E9-08CF-6A98-C594-56E69AA852A2}"/>
                </a:ext>
              </a:extLst>
            </p:cNvPr>
            <p:cNvPicPr>
              <a:picLocks noChangeAspect="1"/>
            </p:cNvPicPr>
            <p:nvPr/>
          </p:nvPicPr>
          <p:blipFill>
            <a:blip r:embed="rId4"/>
            <a:stretch>
              <a:fillRect/>
            </a:stretch>
          </p:blipFill>
          <p:spPr>
            <a:xfrm>
              <a:off x="1585617" y="169715"/>
              <a:ext cx="464081" cy="267158"/>
            </a:xfrm>
            <a:prstGeom prst="rect">
              <a:avLst/>
            </a:prstGeom>
          </p:spPr>
        </p:pic>
      </p:grpSp>
    </p:spTree>
    <p:extLst>
      <p:ext uri="{BB962C8B-B14F-4D97-AF65-F5344CB8AC3E}">
        <p14:creationId xmlns:p14="http://schemas.microsoft.com/office/powerpoint/2010/main" val="359390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64F8DB8-1C06-C584-1007-93BABC5C76D6}"/>
              </a:ext>
            </a:extLst>
          </p:cNvPr>
          <p:cNvPicPr>
            <a:picLocks noChangeAspect="1"/>
          </p:cNvPicPr>
          <p:nvPr/>
        </p:nvPicPr>
        <p:blipFill>
          <a:blip r:embed="rId3"/>
          <a:stretch>
            <a:fillRect/>
          </a:stretch>
        </p:blipFill>
        <p:spPr>
          <a:xfrm>
            <a:off x="2529405" y="1507260"/>
            <a:ext cx="9108557" cy="3017520"/>
          </a:xfrm>
          <a:prstGeom prst="rect">
            <a:avLst/>
          </a:prstGeom>
        </p:spPr>
      </p:pic>
      <p:pic>
        <p:nvPicPr>
          <p:cNvPr id="3" name="Picture 2">
            <a:extLst>
              <a:ext uri="{FF2B5EF4-FFF2-40B4-BE49-F238E27FC236}">
                <a16:creationId xmlns:a16="http://schemas.microsoft.com/office/drawing/2014/main" id="{5B4B5F71-8061-6F53-A80B-746EF596D886}"/>
              </a:ext>
            </a:extLst>
          </p:cNvPr>
          <p:cNvPicPr>
            <a:picLocks noChangeAspect="1"/>
          </p:cNvPicPr>
          <p:nvPr/>
        </p:nvPicPr>
        <p:blipFill>
          <a:blip r:embed="rId4"/>
          <a:stretch>
            <a:fillRect/>
          </a:stretch>
        </p:blipFill>
        <p:spPr>
          <a:xfrm>
            <a:off x="550863" y="1338345"/>
            <a:ext cx="1658937" cy="1262694"/>
          </a:xfrm>
          <a:prstGeom prst="rect">
            <a:avLst/>
          </a:prstGeom>
        </p:spPr>
      </p:pic>
      <p:sp>
        <p:nvSpPr>
          <p:cNvPr id="5" name="Title 4">
            <a:extLst>
              <a:ext uri="{FF2B5EF4-FFF2-40B4-BE49-F238E27FC236}">
                <a16:creationId xmlns:a16="http://schemas.microsoft.com/office/drawing/2014/main" id="{4AD730EC-C70A-5F44-36B6-2B20F6BAF1D2}"/>
              </a:ext>
            </a:extLst>
          </p:cNvPr>
          <p:cNvSpPr>
            <a:spLocks noGrp="1"/>
          </p:cNvSpPr>
          <p:nvPr>
            <p:ph type="title"/>
          </p:nvPr>
        </p:nvSpPr>
        <p:spPr/>
        <p:txBody>
          <a:bodyPr/>
          <a:lstStyle/>
          <a:p>
            <a:r>
              <a:rPr lang="en-US"/>
              <a:t>Azure Changes processing </a:t>
            </a:r>
          </a:p>
        </p:txBody>
      </p:sp>
      <p:sp>
        <p:nvSpPr>
          <p:cNvPr id="4" name="Text Placeholder 3">
            <a:extLst>
              <a:ext uri="{FF2B5EF4-FFF2-40B4-BE49-F238E27FC236}">
                <a16:creationId xmlns:a16="http://schemas.microsoft.com/office/drawing/2014/main" id="{7990370D-88D3-FA8C-7D5A-31C2593FD5D6}"/>
              </a:ext>
            </a:extLst>
          </p:cNvPr>
          <p:cNvSpPr>
            <a:spLocks noGrp="1"/>
          </p:cNvSpPr>
          <p:nvPr>
            <p:ph type="body" sz="quarter" idx="12"/>
          </p:nvPr>
        </p:nvSpPr>
        <p:spPr/>
        <p:txBody>
          <a:bodyPr/>
          <a:lstStyle/>
          <a:p>
            <a:r>
              <a:rPr lang="en-US"/>
              <a:t>Migration Wizard</a:t>
            </a:r>
          </a:p>
        </p:txBody>
      </p:sp>
      <p:sp>
        <p:nvSpPr>
          <p:cNvPr id="2" name="Rounded Rectangular Callout 1">
            <a:extLst>
              <a:ext uri="{FF2B5EF4-FFF2-40B4-BE49-F238E27FC236}">
                <a16:creationId xmlns:a16="http://schemas.microsoft.com/office/drawing/2014/main" id="{7FCADC26-036D-E2C4-40F7-2FE0DE72A4B2}"/>
              </a:ext>
            </a:extLst>
          </p:cNvPr>
          <p:cNvSpPr/>
          <p:nvPr/>
        </p:nvSpPr>
        <p:spPr>
          <a:xfrm>
            <a:off x="2895600" y="4845002"/>
            <a:ext cx="5753100" cy="1262694"/>
          </a:xfrm>
          <a:prstGeom prst="wedgeRoundRectCallout">
            <a:avLst>
              <a:gd name="adj1" fmla="val -22905"/>
              <a:gd name="adj2" fmla="val -78598"/>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90000"/>
              </a:lnSpc>
              <a:spcBef>
                <a:spcPts val="600"/>
              </a:spcBef>
            </a:pPr>
            <a:r>
              <a:rPr lang="en-US" sz="1200" b="1">
                <a:solidFill>
                  <a:srgbClr val="F7F7F7"/>
                </a:solidFill>
              </a:rPr>
              <a:t>Migration Process</a:t>
            </a:r>
          </a:p>
          <a:p>
            <a:pPr marL="342900" indent="-342900">
              <a:lnSpc>
                <a:spcPct val="90000"/>
              </a:lnSpc>
              <a:spcBef>
                <a:spcPts val="600"/>
              </a:spcBef>
              <a:buFont typeface="+mj-lt"/>
              <a:buAutoNum type="arabicPeriod"/>
            </a:pPr>
            <a:r>
              <a:rPr lang="en-US" sz="1200">
                <a:solidFill>
                  <a:srgbClr val="F7F7F7"/>
                </a:solidFill>
              </a:rPr>
              <a:t>Retrieve existing Azure Alert configurations</a:t>
            </a:r>
          </a:p>
          <a:p>
            <a:pPr marL="342900" indent="-342900">
              <a:lnSpc>
                <a:spcPct val="90000"/>
              </a:lnSpc>
              <a:spcBef>
                <a:spcPts val="600"/>
              </a:spcBef>
              <a:buFont typeface="+mj-lt"/>
              <a:buAutoNum type="arabicPeriod"/>
            </a:pPr>
            <a:r>
              <a:rPr lang="en-US" sz="1200">
                <a:solidFill>
                  <a:srgbClr val="F7F7F7"/>
                </a:solidFill>
              </a:rPr>
              <a:t>Disable Azure Alert configurations</a:t>
            </a:r>
          </a:p>
          <a:p>
            <a:pPr marL="342900" indent="-342900">
              <a:lnSpc>
                <a:spcPct val="90000"/>
              </a:lnSpc>
              <a:spcBef>
                <a:spcPts val="600"/>
              </a:spcBef>
              <a:buFont typeface="+mj-lt"/>
              <a:buAutoNum type="arabicPeriod"/>
            </a:pPr>
            <a:r>
              <a:rPr lang="en-US" sz="1200">
                <a:solidFill>
                  <a:srgbClr val="F7F7F7"/>
                </a:solidFill>
              </a:rPr>
              <a:t>Configure specific service accounts you want to pull changes from</a:t>
            </a:r>
          </a:p>
        </p:txBody>
      </p:sp>
      <p:sp>
        <p:nvSpPr>
          <p:cNvPr id="7" name="Rounded Rectangular Callout 6">
            <a:extLst>
              <a:ext uri="{FF2B5EF4-FFF2-40B4-BE49-F238E27FC236}">
                <a16:creationId xmlns:a16="http://schemas.microsoft.com/office/drawing/2014/main" id="{AD7C9AA5-F212-3E48-DDE7-A818A061DF40}"/>
              </a:ext>
            </a:extLst>
          </p:cNvPr>
          <p:cNvSpPr/>
          <p:nvPr/>
        </p:nvSpPr>
        <p:spPr>
          <a:xfrm>
            <a:off x="510140" y="2827867"/>
            <a:ext cx="1658937" cy="682639"/>
          </a:xfrm>
          <a:prstGeom prst="wedgeRoundRectCallout">
            <a:avLst>
              <a:gd name="adj1" fmla="val 22734"/>
              <a:gd name="adj2" fmla="val -86127"/>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200">
                <a:solidFill>
                  <a:srgbClr val="F7F7F7"/>
                </a:solidFill>
              </a:rPr>
              <a:t>New wizard under Pattern Designer to migrate to new approach</a:t>
            </a:r>
          </a:p>
        </p:txBody>
      </p:sp>
      <p:sp>
        <p:nvSpPr>
          <p:cNvPr id="10" name="Rectangle: Top Corners Rounded 31">
            <a:extLst>
              <a:ext uri="{FF2B5EF4-FFF2-40B4-BE49-F238E27FC236}">
                <a16:creationId xmlns:a16="http://schemas.microsoft.com/office/drawing/2014/main" id="{92690AEA-19A8-B5B8-A26E-653D91A558EE}"/>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11" name="Group 10">
            <a:extLst>
              <a:ext uri="{FF2B5EF4-FFF2-40B4-BE49-F238E27FC236}">
                <a16:creationId xmlns:a16="http://schemas.microsoft.com/office/drawing/2014/main" id="{DBBEBF0E-A40F-7F17-0C2A-BCB71BA50964}"/>
              </a:ext>
            </a:extLst>
          </p:cNvPr>
          <p:cNvGrpSpPr/>
          <p:nvPr/>
        </p:nvGrpSpPr>
        <p:grpSpPr>
          <a:xfrm>
            <a:off x="9862001" y="137574"/>
            <a:ext cx="1578662" cy="316218"/>
            <a:chOff x="471036" y="120655"/>
            <a:chExt cx="1578662" cy="316218"/>
          </a:xfrm>
        </p:grpSpPr>
        <p:grpSp>
          <p:nvGrpSpPr>
            <p:cNvPr id="12" name="Group 11">
              <a:extLst>
                <a:ext uri="{FF2B5EF4-FFF2-40B4-BE49-F238E27FC236}">
                  <a16:creationId xmlns:a16="http://schemas.microsoft.com/office/drawing/2014/main" id="{32C6266A-9A11-F7BD-D677-781508755CC7}"/>
                </a:ext>
              </a:extLst>
            </p:cNvPr>
            <p:cNvGrpSpPr/>
            <p:nvPr/>
          </p:nvGrpSpPr>
          <p:grpSpPr>
            <a:xfrm>
              <a:off x="471036" y="120655"/>
              <a:ext cx="1078762" cy="300107"/>
              <a:chOff x="2731244" y="120655"/>
              <a:chExt cx="1078762" cy="300107"/>
            </a:xfrm>
          </p:grpSpPr>
          <p:cxnSp>
            <p:nvCxnSpPr>
              <p:cNvPr id="14" name="Straight Connector 13">
                <a:extLst>
                  <a:ext uri="{FF2B5EF4-FFF2-40B4-BE49-F238E27FC236}">
                    <a16:creationId xmlns:a16="http://schemas.microsoft.com/office/drawing/2014/main" id="{75B14A1F-D3CC-09A6-5DC5-9B69445A1528}"/>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15" name="Picture 14" descr="A picture containing text, clipart&#10;&#10;Description automatically generated">
                <a:extLst>
                  <a:ext uri="{FF2B5EF4-FFF2-40B4-BE49-F238E27FC236}">
                    <a16:creationId xmlns:a16="http://schemas.microsoft.com/office/drawing/2014/main" id="{0EC98FA8-AD44-661F-AFEB-082B91E183AA}"/>
                  </a:ext>
                </a:extLst>
              </p:cNvPr>
              <p:cNvPicPr>
                <a:picLocks noChangeAspect="1"/>
              </p:cNvPicPr>
              <p:nvPr/>
            </p:nvPicPr>
            <p:blipFill>
              <a:blip r:embed="rId5"/>
              <a:stretch>
                <a:fillRect/>
              </a:stretch>
            </p:blipFill>
            <p:spPr>
              <a:xfrm>
                <a:off x="2731244" y="120655"/>
                <a:ext cx="1042944" cy="300107"/>
              </a:xfrm>
              <a:prstGeom prst="rect">
                <a:avLst/>
              </a:prstGeom>
            </p:spPr>
          </p:pic>
        </p:grpSp>
        <p:pic>
          <p:nvPicPr>
            <p:cNvPr id="13" name="Picture 12">
              <a:extLst>
                <a:ext uri="{FF2B5EF4-FFF2-40B4-BE49-F238E27FC236}">
                  <a16:creationId xmlns:a16="http://schemas.microsoft.com/office/drawing/2014/main" id="{6133D8E9-08CF-6A98-C594-56E69AA852A2}"/>
                </a:ext>
              </a:extLst>
            </p:cNvPr>
            <p:cNvPicPr>
              <a:picLocks noChangeAspect="1"/>
            </p:cNvPicPr>
            <p:nvPr/>
          </p:nvPicPr>
          <p:blipFill>
            <a:blip r:embed="rId6"/>
            <a:stretch>
              <a:fillRect/>
            </a:stretch>
          </p:blipFill>
          <p:spPr>
            <a:xfrm>
              <a:off x="1585617" y="169715"/>
              <a:ext cx="464081" cy="267158"/>
            </a:xfrm>
            <a:prstGeom prst="rect">
              <a:avLst/>
            </a:prstGeom>
          </p:spPr>
        </p:pic>
      </p:grpSp>
    </p:spTree>
    <p:extLst>
      <p:ext uri="{BB962C8B-B14F-4D97-AF65-F5344CB8AC3E}">
        <p14:creationId xmlns:p14="http://schemas.microsoft.com/office/powerpoint/2010/main" val="33440665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AD730EC-C70A-5F44-36B6-2B20F6BAF1D2}"/>
              </a:ext>
            </a:extLst>
          </p:cNvPr>
          <p:cNvSpPr>
            <a:spLocks noGrp="1"/>
          </p:cNvSpPr>
          <p:nvPr>
            <p:ph type="title"/>
          </p:nvPr>
        </p:nvSpPr>
        <p:spPr/>
        <p:txBody>
          <a:bodyPr/>
          <a:lstStyle/>
          <a:p>
            <a:r>
              <a:rPr lang="en-US"/>
              <a:t>Azure Changes Processing</a:t>
            </a:r>
          </a:p>
        </p:txBody>
      </p:sp>
      <p:sp>
        <p:nvSpPr>
          <p:cNvPr id="2" name="Text Placeholder 1">
            <a:extLst>
              <a:ext uri="{FF2B5EF4-FFF2-40B4-BE49-F238E27FC236}">
                <a16:creationId xmlns:a16="http://schemas.microsoft.com/office/drawing/2014/main" id="{F317E064-9BD0-B0CB-DD35-5253BA167EF0}"/>
              </a:ext>
            </a:extLst>
          </p:cNvPr>
          <p:cNvSpPr>
            <a:spLocks noGrp="1"/>
          </p:cNvSpPr>
          <p:nvPr>
            <p:ph type="body" sz="quarter" idx="12"/>
          </p:nvPr>
        </p:nvSpPr>
        <p:spPr/>
        <p:txBody>
          <a:bodyPr/>
          <a:lstStyle/>
          <a:p>
            <a:r>
              <a:rPr lang="en-US"/>
              <a:t>Enable Pull events on specific Azure Service Accounts</a:t>
            </a:r>
          </a:p>
        </p:txBody>
      </p:sp>
      <p:pic>
        <p:nvPicPr>
          <p:cNvPr id="4" name="Picture 3">
            <a:extLst>
              <a:ext uri="{FF2B5EF4-FFF2-40B4-BE49-F238E27FC236}">
                <a16:creationId xmlns:a16="http://schemas.microsoft.com/office/drawing/2014/main" id="{46FBE1F8-DB9E-53BA-0F21-BA46C7F28DD2}"/>
              </a:ext>
            </a:extLst>
          </p:cNvPr>
          <p:cNvPicPr>
            <a:picLocks noChangeAspect="1"/>
          </p:cNvPicPr>
          <p:nvPr/>
        </p:nvPicPr>
        <p:blipFill>
          <a:blip r:embed="rId2"/>
          <a:stretch>
            <a:fillRect/>
          </a:stretch>
        </p:blipFill>
        <p:spPr>
          <a:xfrm>
            <a:off x="772167" y="1554939"/>
            <a:ext cx="10311384" cy="2972943"/>
          </a:xfrm>
          <a:prstGeom prst="rect">
            <a:avLst/>
          </a:prstGeom>
        </p:spPr>
      </p:pic>
      <p:sp>
        <p:nvSpPr>
          <p:cNvPr id="6" name="Rounded Rectangular Callout 5">
            <a:extLst>
              <a:ext uri="{FF2B5EF4-FFF2-40B4-BE49-F238E27FC236}">
                <a16:creationId xmlns:a16="http://schemas.microsoft.com/office/drawing/2014/main" id="{8BB477BE-86BD-4970-692C-5C758B12B310}"/>
              </a:ext>
            </a:extLst>
          </p:cNvPr>
          <p:cNvSpPr/>
          <p:nvPr/>
        </p:nvSpPr>
        <p:spPr>
          <a:xfrm>
            <a:off x="972939" y="5012349"/>
            <a:ext cx="2062360" cy="1003533"/>
          </a:xfrm>
          <a:prstGeom prst="wedgeRoundRectCallout">
            <a:avLst>
              <a:gd name="adj1" fmla="val 20161"/>
              <a:gd name="adj2" fmla="val -113488"/>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Open each Azure service account you want to pull events from and check this box</a:t>
            </a:r>
          </a:p>
        </p:txBody>
      </p:sp>
      <p:sp>
        <p:nvSpPr>
          <p:cNvPr id="3" name="Rectangle: Top Corners Rounded 31">
            <a:extLst>
              <a:ext uri="{FF2B5EF4-FFF2-40B4-BE49-F238E27FC236}">
                <a16:creationId xmlns:a16="http://schemas.microsoft.com/office/drawing/2014/main" id="{99FFDEDC-616A-56F7-FBC4-DF86B2075B29}"/>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7" name="Group 6">
            <a:extLst>
              <a:ext uri="{FF2B5EF4-FFF2-40B4-BE49-F238E27FC236}">
                <a16:creationId xmlns:a16="http://schemas.microsoft.com/office/drawing/2014/main" id="{442C882E-F912-34E3-09A6-7E84C98763F0}"/>
              </a:ext>
            </a:extLst>
          </p:cNvPr>
          <p:cNvGrpSpPr/>
          <p:nvPr/>
        </p:nvGrpSpPr>
        <p:grpSpPr>
          <a:xfrm>
            <a:off x="9862001" y="137574"/>
            <a:ext cx="1578662" cy="316218"/>
            <a:chOff x="471036" y="120655"/>
            <a:chExt cx="1578662" cy="316218"/>
          </a:xfrm>
        </p:grpSpPr>
        <p:grpSp>
          <p:nvGrpSpPr>
            <p:cNvPr id="8" name="Group 7">
              <a:extLst>
                <a:ext uri="{FF2B5EF4-FFF2-40B4-BE49-F238E27FC236}">
                  <a16:creationId xmlns:a16="http://schemas.microsoft.com/office/drawing/2014/main" id="{306F993B-7DD4-8FC6-2FD2-7A7F3B58519F}"/>
                </a:ext>
              </a:extLst>
            </p:cNvPr>
            <p:cNvGrpSpPr/>
            <p:nvPr/>
          </p:nvGrpSpPr>
          <p:grpSpPr>
            <a:xfrm>
              <a:off x="471036" y="120655"/>
              <a:ext cx="1078762" cy="300107"/>
              <a:chOff x="2731244" y="120655"/>
              <a:chExt cx="1078762" cy="300107"/>
            </a:xfrm>
          </p:grpSpPr>
          <p:cxnSp>
            <p:nvCxnSpPr>
              <p:cNvPr id="10" name="Straight Connector 9">
                <a:extLst>
                  <a:ext uri="{FF2B5EF4-FFF2-40B4-BE49-F238E27FC236}">
                    <a16:creationId xmlns:a16="http://schemas.microsoft.com/office/drawing/2014/main" id="{E531857D-9FB9-982F-6665-0463F60CF51F}"/>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text, clipart&#10;&#10;Description automatically generated">
                <a:extLst>
                  <a:ext uri="{FF2B5EF4-FFF2-40B4-BE49-F238E27FC236}">
                    <a16:creationId xmlns:a16="http://schemas.microsoft.com/office/drawing/2014/main" id="{8FE344FB-2301-824F-9944-91FA0E48ABD5}"/>
                  </a:ext>
                </a:extLst>
              </p:cNvPr>
              <p:cNvPicPr>
                <a:picLocks noChangeAspect="1"/>
              </p:cNvPicPr>
              <p:nvPr/>
            </p:nvPicPr>
            <p:blipFill>
              <a:blip r:embed="rId3"/>
              <a:stretch>
                <a:fillRect/>
              </a:stretch>
            </p:blipFill>
            <p:spPr>
              <a:xfrm>
                <a:off x="2731244" y="120655"/>
                <a:ext cx="1042944" cy="300107"/>
              </a:xfrm>
              <a:prstGeom prst="rect">
                <a:avLst/>
              </a:prstGeom>
            </p:spPr>
          </p:pic>
        </p:grpSp>
        <p:pic>
          <p:nvPicPr>
            <p:cNvPr id="9" name="Picture 8">
              <a:extLst>
                <a:ext uri="{FF2B5EF4-FFF2-40B4-BE49-F238E27FC236}">
                  <a16:creationId xmlns:a16="http://schemas.microsoft.com/office/drawing/2014/main" id="{73BBA5AF-1D9E-8DE7-7E83-E87050959E2A}"/>
                </a:ext>
              </a:extLst>
            </p:cNvPr>
            <p:cNvPicPr>
              <a:picLocks noChangeAspect="1"/>
            </p:cNvPicPr>
            <p:nvPr/>
          </p:nvPicPr>
          <p:blipFill>
            <a:blip r:embed="rId4"/>
            <a:stretch>
              <a:fillRect/>
            </a:stretch>
          </p:blipFill>
          <p:spPr>
            <a:xfrm>
              <a:off x="1585617" y="169715"/>
              <a:ext cx="464081" cy="267158"/>
            </a:xfrm>
            <a:prstGeom prst="rect">
              <a:avLst/>
            </a:prstGeom>
          </p:spPr>
        </p:pic>
      </p:grpSp>
    </p:spTree>
    <p:extLst>
      <p:ext uri="{BB962C8B-B14F-4D97-AF65-F5344CB8AC3E}">
        <p14:creationId xmlns:p14="http://schemas.microsoft.com/office/powerpoint/2010/main" val="12928732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0E038-620F-DE03-DC5F-55C00A539CFB}"/>
              </a:ext>
            </a:extLst>
          </p:cNvPr>
          <p:cNvSpPr>
            <a:spLocks noGrp="1"/>
          </p:cNvSpPr>
          <p:nvPr>
            <p:ph type="title"/>
          </p:nvPr>
        </p:nvSpPr>
        <p:spPr/>
        <p:txBody>
          <a:bodyPr/>
          <a:lstStyle/>
          <a:p>
            <a:r>
              <a:rPr lang="en-US"/>
              <a:t>Tag Governance - Key &amp; Value policy update</a:t>
            </a:r>
          </a:p>
        </p:txBody>
      </p:sp>
      <p:sp>
        <p:nvSpPr>
          <p:cNvPr id="3" name="Text Placeholder 2">
            <a:extLst>
              <a:ext uri="{FF2B5EF4-FFF2-40B4-BE49-F238E27FC236}">
                <a16:creationId xmlns:a16="http://schemas.microsoft.com/office/drawing/2014/main" id="{2987BF25-B91A-41D4-D4DE-64DBA3120012}"/>
              </a:ext>
            </a:extLst>
          </p:cNvPr>
          <p:cNvSpPr>
            <a:spLocks noGrp="1"/>
          </p:cNvSpPr>
          <p:nvPr>
            <p:ph type="body" sz="quarter" idx="10"/>
          </p:nvPr>
        </p:nvSpPr>
        <p:spPr/>
        <p:txBody>
          <a:bodyPr/>
          <a:lstStyle/>
          <a:p>
            <a:r>
              <a:rPr lang="en-US"/>
              <a:t>February 2023 Store (app version 1.1.3)</a:t>
            </a:r>
          </a:p>
        </p:txBody>
      </p:sp>
      <p:sp>
        <p:nvSpPr>
          <p:cNvPr id="4" name="Rectangle: Top Corners Rounded 31">
            <a:extLst>
              <a:ext uri="{FF2B5EF4-FFF2-40B4-BE49-F238E27FC236}">
                <a16:creationId xmlns:a16="http://schemas.microsoft.com/office/drawing/2014/main" id="{04B607C3-0A7C-CE02-BC63-84BEC941EA18}"/>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5" name="Group 4">
            <a:extLst>
              <a:ext uri="{FF2B5EF4-FFF2-40B4-BE49-F238E27FC236}">
                <a16:creationId xmlns:a16="http://schemas.microsoft.com/office/drawing/2014/main" id="{E8F97D6F-742B-EFF5-368D-0E16E801FAF4}"/>
              </a:ext>
            </a:extLst>
          </p:cNvPr>
          <p:cNvGrpSpPr/>
          <p:nvPr/>
        </p:nvGrpSpPr>
        <p:grpSpPr>
          <a:xfrm>
            <a:off x="9862001" y="137574"/>
            <a:ext cx="1578662" cy="316218"/>
            <a:chOff x="471036" y="120655"/>
            <a:chExt cx="1578662" cy="316218"/>
          </a:xfrm>
        </p:grpSpPr>
        <p:grpSp>
          <p:nvGrpSpPr>
            <p:cNvPr id="6" name="Group 5">
              <a:extLst>
                <a:ext uri="{FF2B5EF4-FFF2-40B4-BE49-F238E27FC236}">
                  <a16:creationId xmlns:a16="http://schemas.microsoft.com/office/drawing/2014/main" id="{165DFC5F-7166-FE67-C449-F3DA3B0E2B25}"/>
                </a:ext>
              </a:extLst>
            </p:cNvPr>
            <p:cNvGrpSpPr/>
            <p:nvPr/>
          </p:nvGrpSpPr>
          <p:grpSpPr>
            <a:xfrm>
              <a:off x="471036" y="120655"/>
              <a:ext cx="1078762" cy="300107"/>
              <a:chOff x="2731244" y="120655"/>
              <a:chExt cx="1078762" cy="300107"/>
            </a:xfrm>
          </p:grpSpPr>
          <p:cxnSp>
            <p:nvCxnSpPr>
              <p:cNvPr id="8" name="Straight Connector 7">
                <a:extLst>
                  <a:ext uri="{FF2B5EF4-FFF2-40B4-BE49-F238E27FC236}">
                    <a16:creationId xmlns:a16="http://schemas.microsoft.com/office/drawing/2014/main" id="{9DC5FB93-7B76-3E86-5D89-4F4022CA1B2C}"/>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9" name="Picture 8" descr="A picture containing text, clipart&#10;&#10;Description automatically generated">
                <a:extLst>
                  <a:ext uri="{FF2B5EF4-FFF2-40B4-BE49-F238E27FC236}">
                    <a16:creationId xmlns:a16="http://schemas.microsoft.com/office/drawing/2014/main" id="{DA6498DE-E7F1-82EE-0B02-04B7B473A945}"/>
                  </a:ext>
                </a:extLst>
              </p:cNvPr>
              <p:cNvPicPr>
                <a:picLocks noChangeAspect="1"/>
              </p:cNvPicPr>
              <p:nvPr/>
            </p:nvPicPr>
            <p:blipFill>
              <a:blip r:embed="rId2"/>
              <a:stretch>
                <a:fillRect/>
              </a:stretch>
            </p:blipFill>
            <p:spPr>
              <a:xfrm>
                <a:off x="2731244" y="120655"/>
                <a:ext cx="1042944" cy="300107"/>
              </a:xfrm>
              <a:prstGeom prst="rect">
                <a:avLst/>
              </a:prstGeom>
            </p:spPr>
          </p:pic>
        </p:grpSp>
        <p:pic>
          <p:nvPicPr>
            <p:cNvPr id="7" name="Picture 6">
              <a:extLst>
                <a:ext uri="{FF2B5EF4-FFF2-40B4-BE49-F238E27FC236}">
                  <a16:creationId xmlns:a16="http://schemas.microsoft.com/office/drawing/2014/main" id="{6CFD2248-86E7-0814-B502-C2FE22D57A8B}"/>
                </a:ext>
              </a:extLst>
            </p:cNvPr>
            <p:cNvPicPr>
              <a:picLocks noChangeAspect="1"/>
            </p:cNvPicPr>
            <p:nvPr/>
          </p:nvPicPr>
          <p:blipFill>
            <a:blip r:embed="rId3"/>
            <a:stretch>
              <a:fillRect/>
            </a:stretch>
          </p:blipFill>
          <p:spPr>
            <a:xfrm>
              <a:off x="1585617" y="169715"/>
              <a:ext cx="464081" cy="267158"/>
            </a:xfrm>
            <a:prstGeom prst="rect">
              <a:avLst/>
            </a:prstGeom>
          </p:spPr>
        </p:pic>
      </p:grpSp>
    </p:spTree>
    <p:extLst>
      <p:ext uri="{BB962C8B-B14F-4D97-AF65-F5344CB8AC3E}">
        <p14:creationId xmlns:p14="http://schemas.microsoft.com/office/powerpoint/2010/main" val="9877026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AD730EC-C70A-5F44-36B6-2B20F6BAF1D2}"/>
              </a:ext>
            </a:extLst>
          </p:cNvPr>
          <p:cNvSpPr>
            <a:spLocks noGrp="1"/>
          </p:cNvSpPr>
          <p:nvPr>
            <p:ph type="title"/>
          </p:nvPr>
        </p:nvSpPr>
        <p:spPr/>
        <p:txBody>
          <a:bodyPr/>
          <a:lstStyle/>
          <a:p>
            <a:r>
              <a:rPr lang="en-US"/>
              <a:t>Tag Governance - Key &amp; Value policy update</a:t>
            </a:r>
            <a:br>
              <a:rPr lang="en-US"/>
            </a:br>
            <a:endParaRPr lang="en-US"/>
          </a:p>
        </p:txBody>
      </p:sp>
      <p:pic>
        <p:nvPicPr>
          <p:cNvPr id="3" name="Picture 2">
            <a:extLst>
              <a:ext uri="{FF2B5EF4-FFF2-40B4-BE49-F238E27FC236}">
                <a16:creationId xmlns:a16="http://schemas.microsoft.com/office/drawing/2014/main" id="{7E74D69D-E06B-0FC2-B46F-D6F6B8CA81AB}"/>
              </a:ext>
            </a:extLst>
          </p:cNvPr>
          <p:cNvPicPr>
            <a:picLocks noChangeAspect="1"/>
          </p:cNvPicPr>
          <p:nvPr/>
        </p:nvPicPr>
        <p:blipFill>
          <a:blip r:embed="rId2"/>
          <a:srcRect/>
          <a:stretch/>
        </p:blipFill>
        <p:spPr>
          <a:xfrm>
            <a:off x="214439" y="1576869"/>
            <a:ext cx="11759946" cy="4021799"/>
          </a:xfrm>
          <a:prstGeom prst="rect">
            <a:avLst/>
          </a:prstGeom>
        </p:spPr>
      </p:pic>
      <p:sp>
        <p:nvSpPr>
          <p:cNvPr id="2" name="Rounded Rectangular Callout 1">
            <a:extLst>
              <a:ext uri="{FF2B5EF4-FFF2-40B4-BE49-F238E27FC236}">
                <a16:creationId xmlns:a16="http://schemas.microsoft.com/office/drawing/2014/main" id="{7FCADC26-036D-E2C4-40F7-2FE0DE72A4B2}"/>
              </a:ext>
            </a:extLst>
          </p:cNvPr>
          <p:cNvSpPr/>
          <p:nvPr/>
        </p:nvSpPr>
        <p:spPr>
          <a:xfrm>
            <a:off x="1736203" y="5170253"/>
            <a:ext cx="2226198" cy="498024"/>
          </a:xfrm>
          <a:prstGeom prst="wedgeRoundRectCallout">
            <a:avLst>
              <a:gd name="adj1" fmla="val 33104"/>
              <a:gd name="adj2" fmla="val -414952"/>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New update to the Tag Key &amp; Value Policy</a:t>
            </a:r>
          </a:p>
        </p:txBody>
      </p:sp>
      <p:sp>
        <p:nvSpPr>
          <p:cNvPr id="4" name="Rounded Rectangular Callout 3">
            <a:extLst>
              <a:ext uri="{FF2B5EF4-FFF2-40B4-BE49-F238E27FC236}">
                <a16:creationId xmlns:a16="http://schemas.microsoft.com/office/drawing/2014/main" id="{3EBD2063-65A5-804A-B884-59D11A9A2A84}"/>
              </a:ext>
            </a:extLst>
          </p:cNvPr>
          <p:cNvSpPr/>
          <p:nvPr/>
        </p:nvSpPr>
        <p:spPr>
          <a:xfrm>
            <a:off x="5129206" y="5896913"/>
            <a:ext cx="2541594" cy="498024"/>
          </a:xfrm>
          <a:prstGeom prst="wedgeRoundRectCallout">
            <a:avLst>
              <a:gd name="adj1" fmla="val 38757"/>
              <a:gd name="adj2" fmla="val -139543"/>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CI variable is now available for use in scripts</a:t>
            </a:r>
          </a:p>
        </p:txBody>
      </p:sp>
      <p:sp>
        <p:nvSpPr>
          <p:cNvPr id="6" name="Rectangle: Top Corners Rounded 31">
            <a:extLst>
              <a:ext uri="{FF2B5EF4-FFF2-40B4-BE49-F238E27FC236}">
                <a16:creationId xmlns:a16="http://schemas.microsoft.com/office/drawing/2014/main" id="{FF6D4F40-A6C2-761D-23EA-6C1F095E07CC}"/>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7" name="Group 6">
            <a:extLst>
              <a:ext uri="{FF2B5EF4-FFF2-40B4-BE49-F238E27FC236}">
                <a16:creationId xmlns:a16="http://schemas.microsoft.com/office/drawing/2014/main" id="{1B4FA225-3358-04C5-A5ED-EAD69E461C2B}"/>
              </a:ext>
            </a:extLst>
          </p:cNvPr>
          <p:cNvGrpSpPr/>
          <p:nvPr/>
        </p:nvGrpSpPr>
        <p:grpSpPr>
          <a:xfrm>
            <a:off x="9862001" y="137574"/>
            <a:ext cx="1578662" cy="316218"/>
            <a:chOff x="471036" y="120655"/>
            <a:chExt cx="1578662" cy="316218"/>
          </a:xfrm>
        </p:grpSpPr>
        <p:grpSp>
          <p:nvGrpSpPr>
            <p:cNvPr id="8" name="Group 7">
              <a:extLst>
                <a:ext uri="{FF2B5EF4-FFF2-40B4-BE49-F238E27FC236}">
                  <a16:creationId xmlns:a16="http://schemas.microsoft.com/office/drawing/2014/main" id="{647DC768-9C4B-D048-C751-B380E419E29B}"/>
                </a:ext>
              </a:extLst>
            </p:cNvPr>
            <p:cNvGrpSpPr/>
            <p:nvPr/>
          </p:nvGrpSpPr>
          <p:grpSpPr>
            <a:xfrm>
              <a:off x="471036" y="120655"/>
              <a:ext cx="1078762" cy="300107"/>
              <a:chOff x="2731244" y="120655"/>
              <a:chExt cx="1078762" cy="300107"/>
            </a:xfrm>
          </p:grpSpPr>
          <p:cxnSp>
            <p:nvCxnSpPr>
              <p:cNvPr id="10" name="Straight Connector 9">
                <a:extLst>
                  <a:ext uri="{FF2B5EF4-FFF2-40B4-BE49-F238E27FC236}">
                    <a16:creationId xmlns:a16="http://schemas.microsoft.com/office/drawing/2014/main" id="{0FCE8168-CFB9-7FF7-1E18-36B8F4E72637}"/>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text, clipart&#10;&#10;Description automatically generated">
                <a:extLst>
                  <a:ext uri="{FF2B5EF4-FFF2-40B4-BE49-F238E27FC236}">
                    <a16:creationId xmlns:a16="http://schemas.microsoft.com/office/drawing/2014/main" id="{D7911472-25BB-8D88-6D67-1685C78EBE4D}"/>
                  </a:ext>
                </a:extLst>
              </p:cNvPr>
              <p:cNvPicPr>
                <a:picLocks noChangeAspect="1"/>
              </p:cNvPicPr>
              <p:nvPr/>
            </p:nvPicPr>
            <p:blipFill>
              <a:blip r:embed="rId3"/>
              <a:stretch>
                <a:fillRect/>
              </a:stretch>
            </p:blipFill>
            <p:spPr>
              <a:xfrm>
                <a:off x="2731244" y="120655"/>
                <a:ext cx="1042944" cy="300107"/>
              </a:xfrm>
              <a:prstGeom prst="rect">
                <a:avLst/>
              </a:prstGeom>
            </p:spPr>
          </p:pic>
        </p:grpSp>
        <p:pic>
          <p:nvPicPr>
            <p:cNvPr id="9" name="Picture 8">
              <a:extLst>
                <a:ext uri="{FF2B5EF4-FFF2-40B4-BE49-F238E27FC236}">
                  <a16:creationId xmlns:a16="http://schemas.microsoft.com/office/drawing/2014/main" id="{B9D2B291-2A4B-7FCE-A5FA-9DFC60604DD7}"/>
                </a:ext>
              </a:extLst>
            </p:cNvPr>
            <p:cNvPicPr>
              <a:picLocks noChangeAspect="1"/>
            </p:cNvPicPr>
            <p:nvPr/>
          </p:nvPicPr>
          <p:blipFill>
            <a:blip r:embed="rId4"/>
            <a:stretch>
              <a:fillRect/>
            </a:stretch>
          </p:blipFill>
          <p:spPr>
            <a:xfrm>
              <a:off x="1585617" y="169715"/>
              <a:ext cx="464081" cy="267158"/>
            </a:xfrm>
            <a:prstGeom prst="rect">
              <a:avLst/>
            </a:prstGeom>
          </p:spPr>
        </p:pic>
      </p:grpSp>
    </p:spTree>
    <p:extLst>
      <p:ext uri="{BB962C8B-B14F-4D97-AF65-F5344CB8AC3E}">
        <p14:creationId xmlns:p14="http://schemas.microsoft.com/office/powerpoint/2010/main" val="15567824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0E038-620F-DE03-DC5F-55C00A539CFB}"/>
              </a:ext>
            </a:extLst>
          </p:cNvPr>
          <p:cNvSpPr>
            <a:spLocks noGrp="1"/>
          </p:cNvSpPr>
          <p:nvPr>
            <p:ph type="title"/>
          </p:nvPr>
        </p:nvSpPr>
        <p:spPr/>
        <p:txBody>
          <a:bodyPr/>
          <a:lstStyle/>
          <a:p>
            <a:r>
              <a:rPr lang="en-US"/>
              <a:t>Pattern Designer Enhancements app</a:t>
            </a:r>
            <a:br>
              <a:rPr lang="en-US"/>
            </a:br>
            <a:endParaRPr lang="en-US"/>
          </a:p>
        </p:txBody>
      </p:sp>
      <p:sp>
        <p:nvSpPr>
          <p:cNvPr id="3" name="Text Placeholder 2">
            <a:extLst>
              <a:ext uri="{FF2B5EF4-FFF2-40B4-BE49-F238E27FC236}">
                <a16:creationId xmlns:a16="http://schemas.microsoft.com/office/drawing/2014/main" id="{2987BF25-B91A-41D4-D4DE-64DBA3120012}"/>
              </a:ext>
            </a:extLst>
          </p:cNvPr>
          <p:cNvSpPr>
            <a:spLocks noGrp="1"/>
          </p:cNvSpPr>
          <p:nvPr>
            <p:ph type="body" sz="quarter" idx="10"/>
          </p:nvPr>
        </p:nvSpPr>
        <p:spPr/>
        <p:txBody>
          <a:bodyPr/>
          <a:lstStyle/>
          <a:p>
            <a:r>
              <a:rPr lang="en-US"/>
              <a:t>February 2023 Store (app version 3.0.0)</a:t>
            </a:r>
          </a:p>
        </p:txBody>
      </p:sp>
      <p:sp>
        <p:nvSpPr>
          <p:cNvPr id="4" name="Rectangle: Top Corners Rounded 31">
            <a:extLst>
              <a:ext uri="{FF2B5EF4-FFF2-40B4-BE49-F238E27FC236}">
                <a16:creationId xmlns:a16="http://schemas.microsoft.com/office/drawing/2014/main" id="{04B607C3-0A7C-CE02-BC63-84BEC941EA18}"/>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5" name="Group 4">
            <a:extLst>
              <a:ext uri="{FF2B5EF4-FFF2-40B4-BE49-F238E27FC236}">
                <a16:creationId xmlns:a16="http://schemas.microsoft.com/office/drawing/2014/main" id="{E8F97D6F-742B-EFF5-368D-0E16E801FAF4}"/>
              </a:ext>
            </a:extLst>
          </p:cNvPr>
          <p:cNvGrpSpPr/>
          <p:nvPr/>
        </p:nvGrpSpPr>
        <p:grpSpPr>
          <a:xfrm>
            <a:off x="9862001" y="137574"/>
            <a:ext cx="1578662" cy="316218"/>
            <a:chOff x="471036" y="120655"/>
            <a:chExt cx="1578662" cy="316218"/>
          </a:xfrm>
        </p:grpSpPr>
        <p:grpSp>
          <p:nvGrpSpPr>
            <p:cNvPr id="6" name="Group 5">
              <a:extLst>
                <a:ext uri="{FF2B5EF4-FFF2-40B4-BE49-F238E27FC236}">
                  <a16:creationId xmlns:a16="http://schemas.microsoft.com/office/drawing/2014/main" id="{165DFC5F-7166-FE67-C449-F3DA3B0E2B25}"/>
                </a:ext>
              </a:extLst>
            </p:cNvPr>
            <p:cNvGrpSpPr/>
            <p:nvPr/>
          </p:nvGrpSpPr>
          <p:grpSpPr>
            <a:xfrm>
              <a:off x="471036" y="120655"/>
              <a:ext cx="1078762" cy="300107"/>
              <a:chOff x="2731244" y="120655"/>
              <a:chExt cx="1078762" cy="300107"/>
            </a:xfrm>
          </p:grpSpPr>
          <p:cxnSp>
            <p:nvCxnSpPr>
              <p:cNvPr id="8" name="Straight Connector 7">
                <a:extLst>
                  <a:ext uri="{FF2B5EF4-FFF2-40B4-BE49-F238E27FC236}">
                    <a16:creationId xmlns:a16="http://schemas.microsoft.com/office/drawing/2014/main" id="{9DC5FB93-7B76-3E86-5D89-4F4022CA1B2C}"/>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9" name="Picture 8" descr="A picture containing text, clipart&#10;&#10;Description automatically generated">
                <a:extLst>
                  <a:ext uri="{FF2B5EF4-FFF2-40B4-BE49-F238E27FC236}">
                    <a16:creationId xmlns:a16="http://schemas.microsoft.com/office/drawing/2014/main" id="{DA6498DE-E7F1-82EE-0B02-04B7B473A945}"/>
                  </a:ext>
                </a:extLst>
              </p:cNvPr>
              <p:cNvPicPr>
                <a:picLocks noChangeAspect="1"/>
              </p:cNvPicPr>
              <p:nvPr/>
            </p:nvPicPr>
            <p:blipFill>
              <a:blip r:embed="rId2"/>
              <a:stretch>
                <a:fillRect/>
              </a:stretch>
            </p:blipFill>
            <p:spPr>
              <a:xfrm>
                <a:off x="2731244" y="120655"/>
                <a:ext cx="1042944" cy="300107"/>
              </a:xfrm>
              <a:prstGeom prst="rect">
                <a:avLst/>
              </a:prstGeom>
            </p:spPr>
          </p:pic>
        </p:grpSp>
        <p:pic>
          <p:nvPicPr>
            <p:cNvPr id="7" name="Picture 6">
              <a:extLst>
                <a:ext uri="{FF2B5EF4-FFF2-40B4-BE49-F238E27FC236}">
                  <a16:creationId xmlns:a16="http://schemas.microsoft.com/office/drawing/2014/main" id="{6CFD2248-86E7-0814-B502-C2FE22D57A8B}"/>
                </a:ext>
              </a:extLst>
            </p:cNvPr>
            <p:cNvPicPr>
              <a:picLocks noChangeAspect="1"/>
            </p:cNvPicPr>
            <p:nvPr/>
          </p:nvPicPr>
          <p:blipFill>
            <a:blip r:embed="rId3"/>
            <a:stretch>
              <a:fillRect/>
            </a:stretch>
          </p:blipFill>
          <p:spPr>
            <a:xfrm>
              <a:off x="1585617" y="169715"/>
              <a:ext cx="464081" cy="267158"/>
            </a:xfrm>
            <a:prstGeom prst="rect">
              <a:avLst/>
            </a:prstGeom>
          </p:spPr>
        </p:pic>
      </p:grpSp>
    </p:spTree>
    <p:extLst>
      <p:ext uri="{BB962C8B-B14F-4D97-AF65-F5344CB8AC3E}">
        <p14:creationId xmlns:p14="http://schemas.microsoft.com/office/powerpoint/2010/main" val="33589646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49C65702-2249-44BD-8A8C-0D568CE6EAD9}"/>
              </a:ext>
            </a:extLst>
          </p:cNvPr>
          <p:cNvGrpSpPr/>
          <p:nvPr/>
        </p:nvGrpSpPr>
        <p:grpSpPr>
          <a:xfrm>
            <a:off x="550856" y="1711137"/>
            <a:ext cx="10902950" cy="4076700"/>
            <a:chOff x="550856" y="964474"/>
            <a:chExt cx="10902950" cy="4076700"/>
          </a:xfrm>
        </p:grpSpPr>
        <p:pic>
          <p:nvPicPr>
            <p:cNvPr id="9" name="Picture 8">
              <a:extLst>
                <a:ext uri="{FF2B5EF4-FFF2-40B4-BE49-F238E27FC236}">
                  <a16:creationId xmlns:a16="http://schemas.microsoft.com/office/drawing/2014/main" id="{4902B6DE-1C4F-1FF0-6A1E-4A9F388C498F}"/>
                </a:ext>
              </a:extLst>
            </p:cNvPr>
            <p:cNvPicPr>
              <a:picLocks noChangeAspect="1"/>
            </p:cNvPicPr>
            <p:nvPr/>
          </p:nvPicPr>
          <p:blipFill>
            <a:blip r:embed="rId2"/>
            <a:stretch>
              <a:fillRect/>
            </a:stretch>
          </p:blipFill>
          <p:spPr>
            <a:xfrm>
              <a:off x="550856" y="964474"/>
              <a:ext cx="10902950" cy="4076700"/>
            </a:xfrm>
            <a:prstGeom prst="rect">
              <a:avLst/>
            </a:prstGeom>
          </p:spPr>
        </p:pic>
        <p:pic>
          <p:nvPicPr>
            <p:cNvPr id="12" name="Picture 11">
              <a:extLst>
                <a:ext uri="{FF2B5EF4-FFF2-40B4-BE49-F238E27FC236}">
                  <a16:creationId xmlns:a16="http://schemas.microsoft.com/office/drawing/2014/main" id="{E03E3642-0671-2DE3-D144-0AEA2AEEB4EE}"/>
                </a:ext>
              </a:extLst>
            </p:cNvPr>
            <p:cNvPicPr>
              <a:picLocks noChangeAspect="1"/>
            </p:cNvPicPr>
            <p:nvPr/>
          </p:nvPicPr>
          <p:blipFill>
            <a:blip r:embed="rId3"/>
            <a:stretch>
              <a:fillRect/>
            </a:stretch>
          </p:blipFill>
          <p:spPr>
            <a:xfrm>
              <a:off x="4381118" y="1507260"/>
              <a:ext cx="1751330" cy="711200"/>
            </a:xfrm>
            <a:prstGeom prst="rect">
              <a:avLst/>
            </a:prstGeom>
          </p:spPr>
        </p:pic>
        <p:pic>
          <p:nvPicPr>
            <p:cNvPr id="14" name="Picture 13">
              <a:extLst>
                <a:ext uri="{FF2B5EF4-FFF2-40B4-BE49-F238E27FC236}">
                  <a16:creationId xmlns:a16="http://schemas.microsoft.com/office/drawing/2014/main" id="{98CB8F37-EC98-FFDE-9A6E-AD76E3671850}"/>
                </a:ext>
              </a:extLst>
            </p:cNvPr>
            <p:cNvPicPr>
              <a:picLocks noChangeAspect="1"/>
            </p:cNvPicPr>
            <p:nvPr/>
          </p:nvPicPr>
          <p:blipFill>
            <a:blip r:embed="rId4"/>
            <a:stretch>
              <a:fillRect/>
            </a:stretch>
          </p:blipFill>
          <p:spPr>
            <a:xfrm>
              <a:off x="9522010" y="1579285"/>
              <a:ext cx="1209040" cy="1209040"/>
            </a:xfrm>
            <a:prstGeom prst="rect">
              <a:avLst/>
            </a:prstGeom>
          </p:spPr>
        </p:pic>
      </p:grpSp>
      <p:sp>
        <p:nvSpPr>
          <p:cNvPr id="5" name="Title 4">
            <a:extLst>
              <a:ext uri="{FF2B5EF4-FFF2-40B4-BE49-F238E27FC236}">
                <a16:creationId xmlns:a16="http://schemas.microsoft.com/office/drawing/2014/main" id="{4AD730EC-C70A-5F44-36B6-2B20F6BAF1D2}"/>
              </a:ext>
            </a:extLst>
          </p:cNvPr>
          <p:cNvSpPr>
            <a:spLocks noGrp="1"/>
          </p:cNvSpPr>
          <p:nvPr>
            <p:ph type="title"/>
          </p:nvPr>
        </p:nvSpPr>
        <p:spPr/>
        <p:txBody>
          <a:bodyPr/>
          <a:lstStyle/>
          <a:p>
            <a:r>
              <a:rPr lang="en-US"/>
              <a:t>Create new Command Validation Task</a:t>
            </a:r>
          </a:p>
        </p:txBody>
      </p:sp>
      <p:sp>
        <p:nvSpPr>
          <p:cNvPr id="2" name="Rounded Rectangular Callout 1">
            <a:extLst>
              <a:ext uri="{FF2B5EF4-FFF2-40B4-BE49-F238E27FC236}">
                <a16:creationId xmlns:a16="http://schemas.microsoft.com/office/drawing/2014/main" id="{7FCADC26-036D-E2C4-40F7-2FE0DE72A4B2}"/>
              </a:ext>
            </a:extLst>
          </p:cNvPr>
          <p:cNvSpPr/>
          <p:nvPr/>
        </p:nvSpPr>
        <p:spPr>
          <a:xfrm>
            <a:off x="4559869" y="952296"/>
            <a:ext cx="1953665" cy="624146"/>
          </a:xfrm>
          <a:prstGeom prst="wedgeRoundRectCallout">
            <a:avLst>
              <a:gd name="adj1" fmla="val -23599"/>
              <a:gd name="adj2" fmla="val 149411"/>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Supports these MID Server Selection options </a:t>
            </a:r>
          </a:p>
        </p:txBody>
      </p:sp>
      <p:sp>
        <p:nvSpPr>
          <p:cNvPr id="17" name="Rounded Rectangular Callout 16">
            <a:extLst>
              <a:ext uri="{FF2B5EF4-FFF2-40B4-BE49-F238E27FC236}">
                <a16:creationId xmlns:a16="http://schemas.microsoft.com/office/drawing/2014/main" id="{C41ECFC4-01B3-E6DA-BEEC-C9699A0B626D}"/>
              </a:ext>
            </a:extLst>
          </p:cNvPr>
          <p:cNvSpPr/>
          <p:nvPr/>
        </p:nvSpPr>
        <p:spPr>
          <a:xfrm>
            <a:off x="9500141" y="952296"/>
            <a:ext cx="1953665" cy="624146"/>
          </a:xfrm>
          <a:prstGeom prst="wedgeRoundRectCallout">
            <a:avLst>
              <a:gd name="adj1" fmla="val -23599"/>
              <a:gd name="adj2" fmla="val 163459"/>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Supports these command types</a:t>
            </a:r>
          </a:p>
        </p:txBody>
      </p:sp>
      <p:sp>
        <p:nvSpPr>
          <p:cNvPr id="18" name="Rounded Rectangular Callout 17">
            <a:extLst>
              <a:ext uri="{FF2B5EF4-FFF2-40B4-BE49-F238E27FC236}">
                <a16:creationId xmlns:a16="http://schemas.microsoft.com/office/drawing/2014/main" id="{F0D858EC-C621-919B-F3C6-DD8056CAF58C}"/>
              </a:ext>
            </a:extLst>
          </p:cNvPr>
          <p:cNvSpPr/>
          <p:nvPr/>
        </p:nvSpPr>
        <p:spPr>
          <a:xfrm>
            <a:off x="565144" y="3149223"/>
            <a:ext cx="1218645" cy="771529"/>
          </a:xfrm>
          <a:prstGeom prst="wedgeRoundRectCallout">
            <a:avLst>
              <a:gd name="adj1" fmla="val 59696"/>
              <a:gd name="adj2" fmla="val -16377"/>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Choose the OS Class to be validated</a:t>
            </a:r>
          </a:p>
        </p:txBody>
      </p:sp>
      <p:sp>
        <p:nvSpPr>
          <p:cNvPr id="19" name="Rounded Rectangular Callout 18">
            <a:extLst>
              <a:ext uri="{FF2B5EF4-FFF2-40B4-BE49-F238E27FC236}">
                <a16:creationId xmlns:a16="http://schemas.microsoft.com/office/drawing/2014/main" id="{96D15875-FAAF-7ECB-80F6-E5403B3F3368}"/>
              </a:ext>
            </a:extLst>
          </p:cNvPr>
          <p:cNvSpPr/>
          <p:nvPr/>
        </p:nvSpPr>
        <p:spPr>
          <a:xfrm>
            <a:off x="4672014" y="3286122"/>
            <a:ext cx="4828128" cy="957262"/>
          </a:xfrm>
          <a:prstGeom prst="wedgeRoundRectCallout">
            <a:avLst>
              <a:gd name="adj1" fmla="val -88848"/>
              <a:gd name="adj2" fmla="val 50690"/>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l"/>
            <a:r>
              <a:rPr lang="en-US" sz="1200">
                <a:solidFill>
                  <a:schemeClr val="bg1"/>
                </a:solidFill>
              </a:rPr>
              <a:t>Can be populated with:</a:t>
            </a:r>
            <a:endParaRPr lang="en-US" sz="1200" b="0" i="0">
              <a:solidFill>
                <a:schemeClr val="bg1"/>
              </a:solidFill>
              <a:effectLst/>
            </a:endParaRPr>
          </a:p>
          <a:p>
            <a:pPr algn="l">
              <a:buFont typeface="+mj-lt"/>
              <a:buAutoNum type="arabicPeriod"/>
            </a:pPr>
            <a:r>
              <a:rPr lang="en-US" sz="1200" b="0" i="0">
                <a:solidFill>
                  <a:schemeClr val="bg1"/>
                </a:solidFill>
                <a:effectLst/>
              </a:rPr>
              <a:t>Comma separated IP Addresses</a:t>
            </a:r>
          </a:p>
          <a:p>
            <a:pPr algn="l">
              <a:buFont typeface="+mj-lt"/>
              <a:buAutoNum type="arabicPeriod"/>
            </a:pPr>
            <a:r>
              <a:rPr lang="en-US" sz="1200" b="0" i="0">
                <a:solidFill>
                  <a:schemeClr val="bg1"/>
                </a:solidFill>
                <a:effectLst/>
              </a:rPr>
              <a:t>IP Range</a:t>
            </a:r>
          </a:p>
          <a:p>
            <a:pPr algn="l">
              <a:buFont typeface="+mj-lt"/>
              <a:buAutoNum type="arabicPeriod"/>
            </a:pPr>
            <a:r>
              <a:rPr lang="en-US" sz="1200" b="0" i="0">
                <a:solidFill>
                  <a:schemeClr val="bg1"/>
                </a:solidFill>
                <a:effectLst/>
              </a:rPr>
              <a:t>IP Network</a:t>
            </a:r>
          </a:p>
          <a:p>
            <a:pPr algn="l">
              <a:buFont typeface="+mj-lt"/>
              <a:buAutoNum type="arabicPeriod"/>
            </a:pPr>
            <a:r>
              <a:rPr lang="en-US" sz="1200" b="0" i="0">
                <a:solidFill>
                  <a:schemeClr val="bg1"/>
                </a:solidFill>
                <a:effectLst/>
              </a:rPr>
              <a:t>Comma separated IP Addresses, IP Range, and IP Network.</a:t>
            </a:r>
          </a:p>
        </p:txBody>
      </p:sp>
      <p:sp>
        <p:nvSpPr>
          <p:cNvPr id="21" name="TextBox 20">
            <a:extLst>
              <a:ext uri="{FF2B5EF4-FFF2-40B4-BE49-F238E27FC236}">
                <a16:creationId xmlns:a16="http://schemas.microsoft.com/office/drawing/2014/main" id="{5F35D6C1-8855-9B7E-571D-80C5F8C15B89}"/>
              </a:ext>
            </a:extLst>
          </p:cNvPr>
          <p:cNvSpPr txBox="1"/>
          <p:nvPr/>
        </p:nvSpPr>
        <p:spPr>
          <a:xfrm>
            <a:off x="1580996" y="5930041"/>
            <a:ext cx="6625533" cy="461665"/>
          </a:xfrm>
          <a:prstGeom prst="rect">
            <a:avLst/>
          </a:prstGeom>
          <a:noFill/>
        </p:spPr>
        <p:txBody>
          <a:bodyPr wrap="square">
            <a:spAutoFit/>
          </a:bodyPr>
          <a:lstStyle/>
          <a:p>
            <a:r>
              <a:rPr lang="en-US" sz="1200">
                <a:solidFill>
                  <a:schemeClr val="bg1"/>
                </a:solidFill>
              </a:rPr>
              <a:t>For more info, visit this KB article: </a:t>
            </a:r>
            <a:r>
              <a:rPr lang="en-US" sz="1200">
                <a:solidFill>
                  <a:schemeClr val="bg1"/>
                </a:solidFill>
                <a:hlinkClick r:id="rId5"/>
              </a:rPr>
              <a:t>https://support.servicenow.com/kb?id=kb_article_view&amp;sysparm_article=KB1123625</a:t>
            </a:r>
            <a:endParaRPr lang="en-US" sz="1200">
              <a:solidFill>
                <a:schemeClr val="bg1"/>
              </a:solidFill>
            </a:endParaRPr>
          </a:p>
        </p:txBody>
      </p:sp>
      <p:sp>
        <p:nvSpPr>
          <p:cNvPr id="3" name="Rectangle: Top Corners Rounded 31">
            <a:extLst>
              <a:ext uri="{FF2B5EF4-FFF2-40B4-BE49-F238E27FC236}">
                <a16:creationId xmlns:a16="http://schemas.microsoft.com/office/drawing/2014/main" id="{454B85D2-7601-9C45-0F9C-6DC586F1D1FC}"/>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4" name="Group 3">
            <a:extLst>
              <a:ext uri="{FF2B5EF4-FFF2-40B4-BE49-F238E27FC236}">
                <a16:creationId xmlns:a16="http://schemas.microsoft.com/office/drawing/2014/main" id="{49027C1B-3F97-3EF7-84FB-A11243A26929}"/>
              </a:ext>
            </a:extLst>
          </p:cNvPr>
          <p:cNvGrpSpPr/>
          <p:nvPr/>
        </p:nvGrpSpPr>
        <p:grpSpPr>
          <a:xfrm>
            <a:off x="9862001" y="137574"/>
            <a:ext cx="1578662" cy="316218"/>
            <a:chOff x="471036" y="120655"/>
            <a:chExt cx="1578662" cy="316218"/>
          </a:xfrm>
        </p:grpSpPr>
        <p:grpSp>
          <p:nvGrpSpPr>
            <p:cNvPr id="6" name="Group 5">
              <a:extLst>
                <a:ext uri="{FF2B5EF4-FFF2-40B4-BE49-F238E27FC236}">
                  <a16:creationId xmlns:a16="http://schemas.microsoft.com/office/drawing/2014/main" id="{FDE25C29-D360-B30A-F2F4-1C37EEB241F8}"/>
                </a:ext>
              </a:extLst>
            </p:cNvPr>
            <p:cNvGrpSpPr/>
            <p:nvPr/>
          </p:nvGrpSpPr>
          <p:grpSpPr>
            <a:xfrm>
              <a:off x="471036" y="120655"/>
              <a:ext cx="1078762" cy="300107"/>
              <a:chOff x="2731244" y="120655"/>
              <a:chExt cx="1078762" cy="300107"/>
            </a:xfrm>
          </p:grpSpPr>
          <p:cxnSp>
            <p:nvCxnSpPr>
              <p:cNvPr id="8" name="Straight Connector 7">
                <a:extLst>
                  <a:ext uri="{FF2B5EF4-FFF2-40B4-BE49-F238E27FC236}">
                    <a16:creationId xmlns:a16="http://schemas.microsoft.com/office/drawing/2014/main" id="{C472D37B-41AC-7FF4-38C6-4E4D10E21001}"/>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A picture containing text, clipart&#10;&#10;Description automatically generated">
                <a:extLst>
                  <a:ext uri="{FF2B5EF4-FFF2-40B4-BE49-F238E27FC236}">
                    <a16:creationId xmlns:a16="http://schemas.microsoft.com/office/drawing/2014/main" id="{34B36014-DFF0-957C-00A3-3953ADCC659B}"/>
                  </a:ext>
                </a:extLst>
              </p:cNvPr>
              <p:cNvPicPr>
                <a:picLocks noChangeAspect="1"/>
              </p:cNvPicPr>
              <p:nvPr/>
            </p:nvPicPr>
            <p:blipFill>
              <a:blip r:embed="rId6"/>
              <a:stretch>
                <a:fillRect/>
              </a:stretch>
            </p:blipFill>
            <p:spPr>
              <a:xfrm>
                <a:off x="2731244" y="120655"/>
                <a:ext cx="1042944" cy="300107"/>
              </a:xfrm>
              <a:prstGeom prst="rect">
                <a:avLst/>
              </a:prstGeom>
            </p:spPr>
          </p:pic>
        </p:grpSp>
        <p:pic>
          <p:nvPicPr>
            <p:cNvPr id="7" name="Picture 6">
              <a:extLst>
                <a:ext uri="{FF2B5EF4-FFF2-40B4-BE49-F238E27FC236}">
                  <a16:creationId xmlns:a16="http://schemas.microsoft.com/office/drawing/2014/main" id="{41C76EAB-264D-3686-6A42-4B16B92384BC}"/>
                </a:ext>
              </a:extLst>
            </p:cNvPr>
            <p:cNvPicPr>
              <a:picLocks noChangeAspect="1"/>
            </p:cNvPicPr>
            <p:nvPr/>
          </p:nvPicPr>
          <p:blipFill>
            <a:blip r:embed="rId7"/>
            <a:stretch>
              <a:fillRect/>
            </a:stretch>
          </p:blipFill>
          <p:spPr>
            <a:xfrm>
              <a:off x="1585617" y="169715"/>
              <a:ext cx="464081" cy="267158"/>
            </a:xfrm>
            <a:prstGeom prst="rect">
              <a:avLst/>
            </a:prstGeom>
          </p:spPr>
        </p:pic>
      </p:grpSp>
    </p:spTree>
    <p:extLst>
      <p:ext uri="{BB962C8B-B14F-4D97-AF65-F5344CB8AC3E}">
        <p14:creationId xmlns:p14="http://schemas.microsoft.com/office/powerpoint/2010/main" val="30807649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AD730EC-C70A-5F44-36B6-2B20F6BAF1D2}"/>
              </a:ext>
            </a:extLst>
          </p:cNvPr>
          <p:cNvSpPr>
            <a:spLocks noGrp="1"/>
          </p:cNvSpPr>
          <p:nvPr>
            <p:ph type="title"/>
          </p:nvPr>
        </p:nvSpPr>
        <p:spPr/>
        <p:txBody>
          <a:bodyPr/>
          <a:lstStyle/>
          <a:p>
            <a:r>
              <a:rPr lang="en-US"/>
              <a:t>Create new Command Validation Task – Commands</a:t>
            </a:r>
          </a:p>
        </p:txBody>
      </p:sp>
      <p:grpSp>
        <p:nvGrpSpPr>
          <p:cNvPr id="11" name="Group 10">
            <a:extLst>
              <a:ext uri="{FF2B5EF4-FFF2-40B4-BE49-F238E27FC236}">
                <a16:creationId xmlns:a16="http://schemas.microsoft.com/office/drawing/2014/main" id="{4A1E9A10-E684-8D78-2274-3156734E8C25}"/>
              </a:ext>
            </a:extLst>
          </p:cNvPr>
          <p:cNvGrpSpPr/>
          <p:nvPr/>
        </p:nvGrpSpPr>
        <p:grpSpPr>
          <a:xfrm>
            <a:off x="325740" y="1102681"/>
            <a:ext cx="11537343" cy="4464741"/>
            <a:chOff x="325740" y="1102681"/>
            <a:chExt cx="11537343" cy="4464741"/>
          </a:xfrm>
        </p:grpSpPr>
        <p:pic>
          <p:nvPicPr>
            <p:cNvPr id="7" name="Picture 6">
              <a:extLst>
                <a:ext uri="{FF2B5EF4-FFF2-40B4-BE49-F238E27FC236}">
                  <a16:creationId xmlns:a16="http://schemas.microsoft.com/office/drawing/2014/main" id="{68A3FA7E-C64E-169E-75AF-CE8205EA5991}"/>
                </a:ext>
              </a:extLst>
            </p:cNvPr>
            <p:cNvPicPr>
              <a:picLocks noChangeAspect="1"/>
            </p:cNvPicPr>
            <p:nvPr/>
          </p:nvPicPr>
          <p:blipFill rotWithShape="1">
            <a:blip r:embed="rId2"/>
            <a:srcRect l="4394" b="7660"/>
            <a:stretch/>
          </p:blipFill>
          <p:spPr>
            <a:xfrm>
              <a:off x="325740" y="1102681"/>
              <a:ext cx="11537343" cy="4464741"/>
            </a:xfrm>
            <a:prstGeom prst="rect">
              <a:avLst/>
            </a:prstGeom>
          </p:spPr>
        </p:pic>
        <p:sp>
          <p:nvSpPr>
            <p:cNvPr id="3" name="Rectangle 2">
              <a:extLst>
                <a:ext uri="{FF2B5EF4-FFF2-40B4-BE49-F238E27FC236}">
                  <a16:creationId xmlns:a16="http://schemas.microsoft.com/office/drawing/2014/main" id="{B1E87C84-C63F-0FFB-7DDC-47EA3F756309}"/>
                </a:ext>
              </a:extLst>
            </p:cNvPr>
            <p:cNvSpPr/>
            <p:nvPr/>
          </p:nvSpPr>
          <p:spPr>
            <a:xfrm>
              <a:off x="1560858" y="4041386"/>
              <a:ext cx="1000674" cy="312611"/>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grpSp>
      <p:sp>
        <p:nvSpPr>
          <p:cNvPr id="2" name="Rounded Rectangular Callout 1">
            <a:extLst>
              <a:ext uri="{FF2B5EF4-FFF2-40B4-BE49-F238E27FC236}">
                <a16:creationId xmlns:a16="http://schemas.microsoft.com/office/drawing/2014/main" id="{7FCADC26-036D-E2C4-40F7-2FE0DE72A4B2}"/>
              </a:ext>
            </a:extLst>
          </p:cNvPr>
          <p:cNvSpPr/>
          <p:nvPr/>
        </p:nvSpPr>
        <p:spPr>
          <a:xfrm>
            <a:off x="2733972" y="5774009"/>
            <a:ext cx="1626081" cy="584717"/>
          </a:xfrm>
          <a:prstGeom prst="wedgeRoundRectCallout">
            <a:avLst>
              <a:gd name="adj1" fmla="val -57648"/>
              <a:gd name="adj2" fmla="val -278670"/>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endParaRPr lang="en-US" sz="1400">
              <a:solidFill>
                <a:srgbClr val="F7F7F7"/>
              </a:solidFill>
            </a:endParaRPr>
          </a:p>
        </p:txBody>
      </p:sp>
      <p:grpSp>
        <p:nvGrpSpPr>
          <p:cNvPr id="10" name="Group 9">
            <a:extLst>
              <a:ext uri="{FF2B5EF4-FFF2-40B4-BE49-F238E27FC236}">
                <a16:creationId xmlns:a16="http://schemas.microsoft.com/office/drawing/2014/main" id="{8304FC37-CBCF-480B-0887-1E5405C6D7CE}"/>
              </a:ext>
            </a:extLst>
          </p:cNvPr>
          <p:cNvGrpSpPr/>
          <p:nvPr/>
        </p:nvGrpSpPr>
        <p:grpSpPr>
          <a:xfrm>
            <a:off x="5651775" y="2580282"/>
            <a:ext cx="5327082" cy="2970669"/>
            <a:chOff x="5651775" y="2580282"/>
            <a:chExt cx="5327082" cy="2970669"/>
          </a:xfrm>
        </p:grpSpPr>
        <p:pic>
          <p:nvPicPr>
            <p:cNvPr id="4" name="Picture 3">
              <a:extLst>
                <a:ext uri="{FF2B5EF4-FFF2-40B4-BE49-F238E27FC236}">
                  <a16:creationId xmlns:a16="http://schemas.microsoft.com/office/drawing/2014/main" id="{C43B2451-6E51-EC7F-A6CC-73B79AF4729D}"/>
                </a:ext>
              </a:extLst>
            </p:cNvPr>
            <p:cNvPicPr>
              <a:picLocks noChangeAspect="1"/>
            </p:cNvPicPr>
            <p:nvPr/>
          </p:nvPicPr>
          <p:blipFill>
            <a:blip r:embed="rId3"/>
            <a:stretch>
              <a:fillRect/>
            </a:stretch>
          </p:blipFill>
          <p:spPr>
            <a:xfrm>
              <a:off x="5651775" y="2585277"/>
              <a:ext cx="5327082" cy="2965674"/>
            </a:xfrm>
            <a:prstGeom prst="rect">
              <a:avLst/>
            </a:prstGeom>
          </p:spPr>
        </p:pic>
        <p:sp>
          <p:nvSpPr>
            <p:cNvPr id="6" name="Rectangle 5">
              <a:extLst>
                <a:ext uri="{FF2B5EF4-FFF2-40B4-BE49-F238E27FC236}">
                  <a16:creationId xmlns:a16="http://schemas.microsoft.com/office/drawing/2014/main" id="{1720DA62-9D52-5235-1BBE-FC000FF12FDF}"/>
                </a:ext>
              </a:extLst>
            </p:cNvPr>
            <p:cNvSpPr/>
            <p:nvPr/>
          </p:nvSpPr>
          <p:spPr>
            <a:xfrm>
              <a:off x="5651775" y="2580282"/>
              <a:ext cx="5327082" cy="2965674"/>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grpSp>
      <p:sp>
        <p:nvSpPr>
          <p:cNvPr id="8" name="Rounded Rectangular Callout 7">
            <a:extLst>
              <a:ext uri="{FF2B5EF4-FFF2-40B4-BE49-F238E27FC236}">
                <a16:creationId xmlns:a16="http://schemas.microsoft.com/office/drawing/2014/main" id="{C2974ADF-8B9F-445F-7C5E-2DF56BC7AEF0}"/>
              </a:ext>
            </a:extLst>
          </p:cNvPr>
          <p:cNvSpPr/>
          <p:nvPr/>
        </p:nvSpPr>
        <p:spPr>
          <a:xfrm>
            <a:off x="2733971" y="5755319"/>
            <a:ext cx="6004186" cy="624146"/>
          </a:xfrm>
          <a:prstGeom prst="wedgeRoundRectCallout">
            <a:avLst>
              <a:gd name="adj1" fmla="val 30584"/>
              <a:gd name="adj2" fmla="val -74977"/>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For enhanced security, the Commands field gives access only to the command list for the selected OS Class and Command Type (users can’t type in arbitrary Commands)</a:t>
            </a:r>
          </a:p>
        </p:txBody>
      </p:sp>
      <p:sp>
        <p:nvSpPr>
          <p:cNvPr id="15" name="Rectangle: Top Corners Rounded 31">
            <a:extLst>
              <a:ext uri="{FF2B5EF4-FFF2-40B4-BE49-F238E27FC236}">
                <a16:creationId xmlns:a16="http://schemas.microsoft.com/office/drawing/2014/main" id="{1D3D29F1-7CCE-D8D5-C9F6-745471FCB155}"/>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16" name="Group 15">
            <a:extLst>
              <a:ext uri="{FF2B5EF4-FFF2-40B4-BE49-F238E27FC236}">
                <a16:creationId xmlns:a16="http://schemas.microsoft.com/office/drawing/2014/main" id="{F2875E4D-E4BF-9A5A-E829-9BA465474E4E}"/>
              </a:ext>
            </a:extLst>
          </p:cNvPr>
          <p:cNvGrpSpPr/>
          <p:nvPr/>
        </p:nvGrpSpPr>
        <p:grpSpPr>
          <a:xfrm>
            <a:off x="9862001" y="137574"/>
            <a:ext cx="1578662" cy="316218"/>
            <a:chOff x="471036" y="120655"/>
            <a:chExt cx="1578662" cy="316218"/>
          </a:xfrm>
        </p:grpSpPr>
        <p:grpSp>
          <p:nvGrpSpPr>
            <p:cNvPr id="17" name="Group 16">
              <a:extLst>
                <a:ext uri="{FF2B5EF4-FFF2-40B4-BE49-F238E27FC236}">
                  <a16:creationId xmlns:a16="http://schemas.microsoft.com/office/drawing/2014/main" id="{0B8C3B1A-6D09-81A7-5AEE-23BB7EA2E403}"/>
                </a:ext>
              </a:extLst>
            </p:cNvPr>
            <p:cNvGrpSpPr/>
            <p:nvPr/>
          </p:nvGrpSpPr>
          <p:grpSpPr>
            <a:xfrm>
              <a:off x="471036" y="120655"/>
              <a:ext cx="1078762" cy="300107"/>
              <a:chOff x="2731244" y="120655"/>
              <a:chExt cx="1078762" cy="300107"/>
            </a:xfrm>
          </p:grpSpPr>
          <p:cxnSp>
            <p:nvCxnSpPr>
              <p:cNvPr id="19" name="Straight Connector 18">
                <a:extLst>
                  <a:ext uri="{FF2B5EF4-FFF2-40B4-BE49-F238E27FC236}">
                    <a16:creationId xmlns:a16="http://schemas.microsoft.com/office/drawing/2014/main" id="{D4175A5F-5547-6C0E-1780-7ECFA092A19F}"/>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20" name="Picture 19" descr="A picture containing text, clipart&#10;&#10;Description automatically generated">
                <a:extLst>
                  <a:ext uri="{FF2B5EF4-FFF2-40B4-BE49-F238E27FC236}">
                    <a16:creationId xmlns:a16="http://schemas.microsoft.com/office/drawing/2014/main" id="{99006E2A-9F7E-00DA-6725-F8C435FF5950}"/>
                  </a:ext>
                </a:extLst>
              </p:cNvPr>
              <p:cNvPicPr>
                <a:picLocks noChangeAspect="1"/>
              </p:cNvPicPr>
              <p:nvPr/>
            </p:nvPicPr>
            <p:blipFill>
              <a:blip r:embed="rId4"/>
              <a:stretch>
                <a:fillRect/>
              </a:stretch>
            </p:blipFill>
            <p:spPr>
              <a:xfrm>
                <a:off x="2731244" y="120655"/>
                <a:ext cx="1042944" cy="300107"/>
              </a:xfrm>
              <a:prstGeom prst="rect">
                <a:avLst/>
              </a:prstGeom>
            </p:spPr>
          </p:pic>
        </p:grpSp>
        <p:pic>
          <p:nvPicPr>
            <p:cNvPr id="18" name="Picture 17">
              <a:extLst>
                <a:ext uri="{FF2B5EF4-FFF2-40B4-BE49-F238E27FC236}">
                  <a16:creationId xmlns:a16="http://schemas.microsoft.com/office/drawing/2014/main" id="{5FDD8D9B-5D87-D418-DFE1-2D7D398AAD04}"/>
                </a:ext>
              </a:extLst>
            </p:cNvPr>
            <p:cNvPicPr>
              <a:picLocks noChangeAspect="1"/>
            </p:cNvPicPr>
            <p:nvPr/>
          </p:nvPicPr>
          <p:blipFill>
            <a:blip r:embed="rId5"/>
            <a:stretch>
              <a:fillRect/>
            </a:stretch>
          </p:blipFill>
          <p:spPr>
            <a:xfrm>
              <a:off x="1585617" y="169715"/>
              <a:ext cx="464081" cy="267158"/>
            </a:xfrm>
            <a:prstGeom prst="rect">
              <a:avLst/>
            </a:prstGeom>
          </p:spPr>
        </p:pic>
      </p:grpSp>
    </p:spTree>
    <p:extLst>
      <p:ext uri="{BB962C8B-B14F-4D97-AF65-F5344CB8AC3E}">
        <p14:creationId xmlns:p14="http://schemas.microsoft.com/office/powerpoint/2010/main" val="26653058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FEF6858-51D6-896B-BE5F-CBE6CC00B32A}"/>
              </a:ext>
            </a:extLst>
          </p:cNvPr>
          <p:cNvGrpSpPr/>
          <p:nvPr/>
        </p:nvGrpSpPr>
        <p:grpSpPr>
          <a:xfrm>
            <a:off x="1036758" y="909318"/>
            <a:ext cx="10013696" cy="5348478"/>
            <a:chOff x="1036758" y="909318"/>
            <a:chExt cx="10013696" cy="5348478"/>
          </a:xfrm>
        </p:grpSpPr>
        <p:pic>
          <p:nvPicPr>
            <p:cNvPr id="3" name="Picture 2">
              <a:extLst>
                <a:ext uri="{FF2B5EF4-FFF2-40B4-BE49-F238E27FC236}">
                  <a16:creationId xmlns:a16="http://schemas.microsoft.com/office/drawing/2014/main" id="{7E74D69D-E06B-0FC2-B46F-D6F6B8CA81AB}"/>
                </a:ext>
              </a:extLst>
            </p:cNvPr>
            <p:cNvPicPr>
              <a:picLocks noChangeAspect="1"/>
            </p:cNvPicPr>
            <p:nvPr/>
          </p:nvPicPr>
          <p:blipFill>
            <a:blip r:embed="rId2"/>
            <a:srcRect/>
            <a:stretch/>
          </p:blipFill>
          <p:spPr>
            <a:xfrm>
              <a:off x="1036758" y="909318"/>
              <a:ext cx="10013696" cy="5348478"/>
            </a:xfrm>
            <a:prstGeom prst="rect">
              <a:avLst/>
            </a:prstGeom>
          </p:spPr>
        </p:pic>
        <p:sp>
          <p:nvSpPr>
            <p:cNvPr id="5" name="Rectangle 4">
              <a:extLst>
                <a:ext uri="{FF2B5EF4-FFF2-40B4-BE49-F238E27FC236}">
                  <a16:creationId xmlns:a16="http://schemas.microsoft.com/office/drawing/2014/main" id="{F576BFF5-EE81-91CF-F609-EA369C84498C}"/>
                </a:ext>
              </a:extLst>
            </p:cNvPr>
            <p:cNvSpPr/>
            <p:nvPr/>
          </p:nvSpPr>
          <p:spPr>
            <a:xfrm>
              <a:off x="1954474" y="5110950"/>
              <a:ext cx="812949" cy="837731"/>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grpSp>
      <p:sp>
        <p:nvSpPr>
          <p:cNvPr id="4" name="Rounded Rectangular Callout 3">
            <a:extLst>
              <a:ext uri="{FF2B5EF4-FFF2-40B4-BE49-F238E27FC236}">
                <a16:creationId xmlns:a16="http://schemas.microsoft.com/office/drawing/2014/main" id="{3EBD2063-65A5-804A-B884-59D11A9A2A84}"/>
              </a:ext>
            </a:extLst>
          </p:cNvPr>
          <p:cNvSpPr/>
          <p:nvPr/>
        </p:nvSpPr>
        <p:spPr>
          <a:xfrm>
            <a:off x="1068657" y="4038582"/>
            <a:ext cx="5465387" cy="618614"/>
          </a:xfrm>
          <a:prstGeom prst="wedgeRoundRectCallout">
            <a:avLst>
              <a:gd name="adj1" fmla="val -25506"/>
              <a:gd name="adj2" fmla="val 114978"/>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Command Validation Task results are detailed for each command. Under </a:t>
            </a:r>
            <a:r>
              <a:rPr lang="en-US" sz="1400" err="1">
                <a:solidFill>
                  <a:srgbClr val="F7F7F7"/>
                </a:solidFill>
              </a:rPr>
              <a:t>AllowList</a:t>
            </a:r>
            <a:r>
              <a:rPr lang="en-US" sz="1400">
                <a:solidFill>
                  <a:srgbClr val="F7F7F7"/>
                </a:solidFill>
              </a:rPr>
              <a:t> Command it is possible to access specific command details (e.g. pattern, step, CI type)</a:t>
            </a:r>
          </a:p>
        </p:txBody>
      </p:sp>
      <p:sp>
        <p:nvSpPr>
          <p:cNvPr id="8" name="Title 4">
            <a:extLst>
              <a:ext uri="{FF2B5EF4-FFF2-40B4-BE49-F238E27FC236}">
                <a16:creationId xmlns:a16="http://schemas.microsoft.com/office/drawing/2014/main" id="{5138A96C-480C-F45A-5FF9-BFAE3504ED5C}"/>
              </a:ext>
            </a:extLst>
          </p:cNvPr>
          <p:cNvSpPr>
            <a:spLocks noGrp="1"/>
          </p:cNvSpPr>
          <p:nvPr>
            <p:ph type="title"/>
          </p:nvPr>
        </p:nvSpPr>
        <p:spPr>
          <a:xfrm>
            <a:off x="449251" y="311377"/>
            <a:ext cx="11188711" cy="1195883"/>
          </a:xfrm>
        </p:spPr>
        <p:txBody>
          <a:bodyPr/>
          <a:lstStyle/>
          <a:p>
            <a:r>
              <a:rPr lang="en-US"/>
              <a:t>Command Validation Task Results - Commands</a:t>
            </a:r>
          </a:p>
        </p:txBody>
      </p:sp>
      <p:sp>
        <p:nvSpPr>
          <p:cNvPr id="7" name="Rectangle: Top Corners Rounded 31">
            <a:extLst>
              <a:ext uri="{FF2B5EF4-FFF2-40B4-BE49-F238E27FC236}">
                <a16:creationId xmlns:a16="http://schemas.microsoft.com/office/drawing/2014/main" id="{1427B002-990D-F5A1-5151-77D886023226}"/>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10" name="Group 9">
            <a:extLst>
              <a:ext uri="{FF2B5EF4-FFF2-40B4-BE49-F238E27FC236}">
                <a16:creationId xmlns:a16="http://schemas.microsoft.com/office/drawing/2014/main" id="{FFC70CED-EC10-B8E3-DE11-9B371B388D25}"/>
              </a:ext>
            </a:extLst>
          </p:cNvPr>
          <p:cNvGrpSpPr/>
          <p:nvPr/>
        </p:nvGrpSpPr>
        <p:grpSpPr>
          <a:xfrm>
            <a:off x="9862001" y="137574"/>
            <a:ext cx="1578662" cy="316218"/>
            <a:chOff x="471036" y="120655"/>
            <a:chExt cx="1578662" cy="316218"/>
          </a:xfrm>
        </p:grpSpPr>
        <p:grpSp>
          <p:nvGrpSpPr>
            <p:cNvPr id="11" name="Group 10">
              <a:extLst>
                <a:ext uri="{FF2B5EF4-FFF2-40B4-BE49-F238E27FC236}">
                  <a16:creationId xmlns:a16="http://schemas.microsoft.com/office/drawing/2014/main" id="{8A0F71C0-B552-7F9F-1604-D3F6F4B31370}"/>
                </a:ext>
              </a:extLst>
            </p:cNvPr>
            <p:cNvGrpSpPr/>
            <p:nvPr/>
          </p:nvGrpSpPr>
          <p:grpSpPr>
            <a:xfrm>
              <a:off x="471036" y="120655"/>
              <a:ext cx="1078762" cy="300107"/>
              <a:chOff x="2731244" y="120655"/>
              <a:chExt cx="1078762" cy="300107"/>
            </a:xfrm>
          </p:grpSpPr>
          <p:cxnSp>
            <p:nvCxnSpPr>
              <p:cNvPr id="13" name="Straight Connector 12">
                <a:extLst>
                  <a:ext uri="{FF2B5EF4-FFF2-40B4-BE49-F238E27FC236}">
                    <a16:creationId xmlns:a16="http://schemas.microsoft.com/office/drawing/2014/main" id="{17724695-9C9E-53DC-AC0C-CEF6F7E1D6CB}"/>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 clipart&#10;&#10;Description automatically generated">
                <a:extLst>
                  <a:ext uri="{FF2B5EF4-FFF2-40B4-BE49-F238E27FC236}">
                    <a16:creationId xmlns:a16="http://schemas.microsoft.com/office/drawing/2014/main" id="{9AD8802C-20AB-A60D-4E44-7511A7E04D0F}"/>
                  </a:ext>
                </a:extLst>
              </p:cNvPr>
              <p:cNvPicPr>
                <a:picLocks noChangeAspect="1"/>
              </p:cNvPicPr>
              <p:nvPr/>
            </p:nvPicPr>
            <p:blipFill>
              <a:blip r:embed="rId3"/>
              <a:stretch>
                <a:fillRect/>
              </a:stretch>
            </p:blipFill>
            <p:spPr>
              <a:xfrm>
                <a:off x="2731244" y="120655"/>
                <a:ext cx="1042944" cy="300107"/>
              </a:xfrm>
              <a:prstGeom prst="rect">
                <a:avLst/>
              </a:prstGeom>
            </p:spPr>
          </p:pic>
        </p:grpSp>
        <p:pic>
          <p:nvPicPr>
            <p:cNvPr id="12" name="Picture 11">
              <a:extLst>
                <a:ext uri="{FF2B5EF4-FFF2-40B4-BE49-F238E27FC236}">
                  <a16:creationId xmlns:a16="http://schemas.microsoft.com/office/drawing/2014/main" id="{DF2F48A4-B924-148D-E870-5FA351E621F8}"/>
                </a:ext>
              </a:extLst>
            </p:cNvPr>
            <p:cNvPicPr>
              <a:picLocks noChangeAspect="1"/>
            </p:cNvPicPr>
            <p:nvPr/>
          </p:nvPicPr>
          <p:blipFill>
            <a:blip r:embed="rId4"/>
            <a:stretch>
              <a:fillRect/>
            </a:stretch>
          </p:blipFill>
          <p:spPr>
            <a:xfrm>
              <a:off x="1585617" y="169715"/>
              <a:ext cx="464081" cy="267158"/>
            </a:xfrm>
            <a:prstGeom prst="rect">
              <a:avLst/>
            </a:prstGeom>
          </p:spPr>
        </p:pic>
      </p:grpSp>
    </p:spTree>
    <p:extLst>
      <p:ext uri="{BB962C8B-B14F-4D97-AF65-F5344CB8AC3E}">
        <p14:creationId xmlns:p14="http://schemas.microsoft.com/office/powerpoint/2010/main" val="25226955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A5CFD43C-7041-87C2-3829-BEB25EC40822}"/>
              </a:ext>
            </a:extLst>
          </p:cNvPr>
          <p:cNvGrpSpPr/>
          <p:nvPr/>
        </p:nvGrpSpPr>
        <p:grpSpPr>
          <a:xfrm>
            <a:off x="550861" y="1135235"/>
            <a:ext cx="11285220" cy="4503420"/>
            <a:chOff x="550861" y="1135235"/>
            <a:chExt cx="11285220" cy="4503420"/>
          </a:xfrm>
        </p:grpSpPr>
        <p:pic>
          <p:nvPicPr>
            <p:cNvPr id="8" name="Picture 7">
              <a:extLst>
                <a:ext uri="{FF2B5EF4-FFF2-40B4-BE49-F238E27FC236}">
                  <a16:creationId xmlns:a16="http://schemas.microsoft.com/office/drawing/2014/main" id="{E86E40E4-4C27-C3AE-3CD5-3567B782F069}"/>
                </a:ext>
              </a:extLst>
            </p:cNvPr>
            <p:cNvPicPr>
              <a:picLocks noChangeAspect="1"/>
            </p:cNvPicPr>
            <p:nvPr/>
          </p:nvPicPr>
          <p:blipFill>
            <a:blip r:embed="rId2"/>
            <a:stretch>
              <a:fillRect/>
            </a:stretch>
          </p:blipFill>
          <p:spPr>
            <a:xfrm>
              <a:off x="550861" y="1135235"/>
              <a:ext cx="11285220" cy="4503420"/>
            </a:xfrm>
            <a:prstGeom prst="rect">
              <a:avLst/>
            </a:prstGeom>
          </p:spPr>
        </p:pic>
        <p:sp>
          <p:nvSpPr>
            <p:cNvPr id="4" name="Rectangle 3">
              <a:extLst>
                <a:ext uri="{FF2B5EF4-FFF2-40B4-BE49-F238E27FC236}">
                  <a16:creationId xmlns:a16="http://schemas.microsoft.com/office/drawing/2014/main" id="{EDF627F5-7940-C561-8C13-67B8A1DB3B34}"/>
                </a:ext>
              </a:extLst>
            </p:cNvPr>
            <p:cNvSpPr/>
            <p:nvPr/>
          </p:nvSpPr>
          <p:spPr>
            <a:xfrm>
              <a:off x="1362914" y="2435266"/>
              <a:ext cx="1808827" cy="265601"/>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6" name="Rectangle 5">
              <a:extLst>
                <a:ext uri="{FF2B5EF4-FFF2-40B4-BE49-F238E27FC236}">
                  <a16:creationId xmlns:a16="http://schemas.microsoft.com/office/drawing/2014/main" id="{CD357A01-3E5F-DA02-5659-B296B1631532}"/>
                </a:ext>
              </a:extLst>
            </p:cNvPr>
            <p:cNvSpPr/>
            <p:nvPr/>
          </p:nvSpPr>
          <p:spPr>
            <a:xfrm>
              <a:off x="2335061" y="4826000"/>
              <a:ext cx="1483406" cy="330931"/>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grpSp>
      <p:sp>
        <p:nvSpPr>
          <p:cNvPr id="5" name="Title 4">
            <a:extLst>
              <a:ext uri="{FF2B5EF4-FFF2-40B4-BE49-F238E27FC236}">
                <a16:creationId xmlns:a16="http://schemas.microsoft.com/office/drawing/2014/main" id="{4AD730EC-C70A-5F44-36B6-2B20F6BAF1D2}"/>
              </a:ext>
            </a:extLst>
          </p:cNvPr>
          <p:cNvSpPr>
            <a:spLocks noGrp="1"/>
          </p:cNvSpPr>
          <p:nvPr>
            <p:ph type="title"/>
          </p:nvPr>
        </p:nvSpPr>
        <p:spPr/>
        <p:txBody>
          <a:bodyPr/>
          <a:lstStyle/>
          <a:p>
            <a:r>
              <a:rPr lang="en-US"/>
              <a:t>Optionally validate all commands for specific pattern</a:t>
            </a:r>
          </a:p>
        </p:txBody>
      </p:sp>
      <p:sp>
        <p:nvSpPr>
          <p:cNvPr id="10" name="Rounded Rectangular Callout 9">
            <a:extLst>
              <a:ext uri="{FF2B5EF4-FFF2-40B4-BE49-F238E27FC236}">
                <a16:creationId xmlns:a16="http://schemas.microsoft.com/office/drawing/2014/main" id="{CDE77521-F0BB-679B-9D85-21861A396722}"/>
              </a:ext>
            </a:extLst>
          </p:cNvPr>
          <p:cNvSpPr/>
          <p:nvPr/>
        </p:nvSpPr>
        <p:spPr>
          <a:xfrm>
            <a:off x="615513" y="3242509"/>
            <a:ext cx="1921235" cy="1041849"/>
          </a:xfrm>
          <a:prstGeom prst="wedgeRoundRectCallout">
            <a:avLst>
              <a:gd name="adj1" fmla="val 46828"/>
              <a:gd name="adj2" fmla="val 97875"/>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Option to run Command Validation Task for all Commands of a specific pattern</a:t>
            </a:r>
          </a:p>
        </p:txBody>
      </p:sp>
      <p:sp>
        <p:nvSpPr>
          <p:cNvPr id="11" name="Rounded Rectangular Callout 10">
            <a:extLst>
              <a:ext uri="{FF2B5EF4-FFF2-40B4-BE49-F238E27FC236}">
                <a16:creationId xmlns:a16="http://schemas.microsoft.com/office/drawing/2014/main" id="{94E6B51E-91F9-DAC5-E6F0-032A9DA8E466}"/>
              </a:ext>
            </a:extLst>
          </p:cNvPr>
          <p:cNvSpPr/>
          <p:nvPr/>
        </p:nvSpPr>
        <p:spPr>
          <a:xfrm>
            <a:off x="615512" y="3242509"/>
            <a:ext cx="1921235" cy="1041849"/>
          </a:xfrm>
          <a:prstGeom prst="wedgeRoundRectCallout">
            <a:avLst>
              <a:gd name="adj1" fmla="val 15704"/>
              <a:gd name="adj2" fmla="val -101172"/>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Option to run Command Validation Task for all Commands of a specific pattern</a:t>
            </a:r>
          </a:p>
        </p:txBody>
      </p:sp>
      <p:sp>
        <p:nvSpPr>
          <p:cNvPr id="12" name="Rectangle: Top Corners Rounded 31">
            <a:extLst>
              <a:ext uri="{FF2B5EF4-FFF2-40B4-BE49-F238E27FC236}">
                <a16:creationId xmlns:a16="http://schemas.microsoft.com/office/drawing/2014/main" id="{6F82F51F-960C-EFEF-6B88-30B43E8CB9B7}"/>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13" name="Group 12">
            <a:extLst>
              <a:ext uri="{FF2B5EF4-FFF2-40B4-BE49-F238E27FC236}">
                <a16:creationId xmlns:a16="http://schemas.microsoft.com/office/drawing/2014/main" id="{EAC77336-6E21-14C3-75E3-DE7E8DF8897C}"/>
              </a:ext>
            </a:extLst>
          </p:cNvPr>
          <p:cNvGrpSpPr/>
          <p:nvPr/>
        </p:nvGrpSpPr>
        <p:grpSpPr>
          <a:xfrm>
            <a:off x="9862001" y="137574"/>
            <a:ext cx="1578662" cy="316218"/>
            <a:chOff x="471036" y="120655"/>
            <a:chExt cx="1578662" cy="316218"/>
          </a:xfrm>
        </p:grpSpPr>
        <p:grpSp>
          <p:nvGrpSpPr>
            <p:cNvPr id="14" name="Group 13">
              <a:extLst>
                <a:ext uri="{FF2B5EF4-FFF2-40B4-BE49-F238E27FC236}">
                  <a16:creationId xmlns:a16="http://schemas.microsoft.com/office/drawing/2014/main" id="{407E637C-7475-0507-69B9-DF9F190D6D14}"/>
                </a:ext>
              </a:extLst>
            </p:cNvPr>
            <p:cNvGrpSpPr/>
            <p:nvPr/>
          </p:nvGrpSpPr>
          <p:grpSpPr>
            <a:xfrm>
              <a:off x="471036" y="120655"/>
              <a:ext cx="1078762" cy="300107"/>
              <a:chOff x="2731244" y="120655"/>
              <a:chExt cx="1078762" cy="300107"/>
            </a:xfrm>
          </p:grpSpPr>
          <p:cxnSp>
            <p:nvCxnSpPr>
              <p:cNvPr id="16" name="Straight Connector 15">
                <a:extLst>
                  <a:ext uri="{FF2B5EF4-FFF2-40B4-BE49-F238E27FC236}">
                    <a16:creationId xmlns:a16="http://schemas.microsoft.com/office/drawing/2014/main" id="{C8742A33-5F80-95D6-FC91-10053614C664}"/>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17" name="Picture 16" descr="A picture containing text, clipart&#10;&#10;Description automatically generated">
                <a:extLst>
                  <a:ext uri="{FF2B5EF4-FFF2-40B4-BE49-F238E27FC236}">
                    <a16:creationId xmlns:a16="http://schemas.microsoft.com/office/drawing/2014/main" id="{41B05F11-55E6-7373-8907-2F99E0059D11}"/>
                  </a:ext>
                </a:extLst>
              </p:cNvPr>
              <p:cNvPicPr>
                <a:picLocks noChangeAspect="1"/>
              </p:cNvPicPr>
              <p:nvPr/>
            </p:nvPicPr>
            <p:blipFill>
              <a:blip r:embed="rId3"/>
              <a:stretch>
                <a:fillRect/>
              </a:stretch>
            </p:blipFill>
            <p:spPr>
              <a:xfrm>
                <a:off x="2731244" y="120655"/>
                <a:ext cx="1042944" cy="300107"/>
              </a:xfrm>
              <a:prstGeom prst="rect">
                <a:avLst/>
              </a:prstGeom>
            </p:spPr>
          </p:pic>
        </p:grpSp>
        <p:pic>
          <p:nvPicPr>
            <p:cNvPr id="15" name="Picture 14">
              <a:extLst>
                <a:ext uri="{FF2B5EF4-FFF2-40B4-BE49-F238E27FC236}">
                  <a16:creationId xmlns:a16="http://schemas.microsoft.com/office/drawing/2014/main" id="{C89B0AF5-93AB-AB8A-5D3C-3F044A44788C}"/>
                </a:ext>
              </a:extLst>
            </p:cNvPr>
            <p:cNvPicPr>
              <a:picLocks noChangeAspect="1"/>
            </p:cNvPicPr>
            <p:nvPr/>
          </p:nvPicPr>
          <p:blipFill>
            <a:blip r:embed="rId4"/>
            <a:stretch>
              <a:fillRect/>
            </a:stretch>
          </p:blipFill>
          <p:spPr>
            <a:xfrm>
              <a:off x="1585617" y="169715"/>
              <a:ext cx="464081" cy="267158"/>
            </a:xfrm>
            <a:prstGeom prst="rect">
              <a:avLst/>
            </a:prstGeom>
          </p:spPr>
        </p:pic>
      </p:grpSp>
    </p:spTree>
    <p:extLst>
      <p:ext uri="{BB962C8B-B14F-4D97-AF65-F5344CB8AC3E}">
        <p14:creationId xmlns:p14="http://schemas.microsoft.com/office/powerpoint/2010/main" val="32302334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45079" y="311377"/>
            <a:ext cx="11292883" cy="1195883"/>
          </a:xfrm>
        </p:spPr>
        <p:txBody>
          <a:bodyPr/>
          <a:lstStyle/>
          <a:p>
            <a:r>
              <a:rPr lang="en-US" sz="2800" b="0"/>
              <a:t>ITOM Visibility - Overview of </a:t>
            </a:r>
            <a:r>
              <a:rPr lang="en-US" sz="2800"/>
              <a:t>Other</a:t>
            </a:r>
            <a:r>
              <a:rPr lang="en-US" sz="2800" b="0"/>
              <a:t> New Features and Enhancements</a:t>
            </a:r>
          </a:p>
        </p:txBody>
      </p:sp>
      <p:graphicFrame>
        <p:nvGraphicFramePr>
          <p:cNvPr id="3" name="Content Placeholder 2">
            <a:extLst>
              <a:ext uri="{FF2B5EF4-FFF2-40B4-BE49-F238E27FC236}">
                <a16:creationId xmlns:a16="http://schemas.microsoft.com/office/drawing/2014/main" id="{FD576612-7E72-3A4E-9BB8-1F7C9CDCBC48}"/>
              </a:ext>
            </a:extLst>
          </p:cNvPr>
          <p:cNvGraphicFramePr>
            <a:graphicFrameLocks noGrp="1"/>
          </p:cNvGraphicFramePr>
          <p:nvPr>
            <p:ph idx="1"/>
            <p:extLst>
              <p:ext uri="{D42A27DB-BD31-4B8C-83A1-F6EECF244321}">
                <p14:modId xmlns:p14="http://schemas.microsoft.com/office/powerpoint/2010/main" val="239273888"/>
              </p:ext>
            </p:extLst>
          </p:nvPr>
        </p:nvGraphicFramePr>
        <p:xfrm>
          <a:off x="431162" y="1334711"/>
          <a:ext cx="11120715" cy="2651688"/>
        </p:xfrm>
        <a:graphic>
          <a:graphicData uri="http://schemas.openxmlformats.org/drawingml/2006/table">
            <a:tbl>
              <a:tblPr firstRow="1" bandRow="1">
                <a:tableStyleId>{72833802-FEF1-4C79-8D5D-14CF1EAF98D9}</a:tableStyleId>
              </a:tblPr>
              <a:tblGrid>
                <a:gridCol w="3077565">
                  <a:extLst>
                    <a:ext uri="{9D8B030D-6E8A-4147-A177-3AD203B41FA5}">
                      <a16:colId xmlns:a16="http://schemas.microsoft.com/office/drawing/2014/main" val="371633422"/>
                    </a:ext>
                  </a:extLst>
                </a:gridCol>
                <a:gridCol w="4603173">
                  <a:extLst>
                    <a:ext uri="{9D8B030D-6E8A-4147-A177-3AD203B41FA5}">
                      <a16:colId xmlns:a16="http://schemas.microsoft.com/office/drawing/2014/main" val="1426570979"/>
                    </a:ext>
                  </a:extLst>
                </a:gridCol>
                <a:gridCol w="3439977">
                  <a:extLst>
                    <a:ext uri="{9D8B030D-6E8A-4147-A177-3AD203B41FA5}">
                      <a16:colId xmlns:a16="http://schemas.microsoft.com/office/drawing/2014/main" val="3713947006"/>
                    </a:ext>
                  </a:extLst>
                </a:gridCol>
              </a:tblGrid>
              <a:tr h="370743">
                <a:tc>
                  <a:txBody>
                    <a:bodyPr/>
                    <a:lstStyle/>
                    <a:p>
                      <a:r>
                        <a:rPr lang="en-US" sz="1800">
                          <a:solidFill>
                            <a:schemeClr val="tx1"/>
                          </a:solidFill>
                        </a:rPr>
                        <a:t>New Feature/ Enhancement</a:t>
                      </a:r>
                    </a:p>
                  </a:txBody>
                  <a:tcPr marL="91416" marR="91416" marT="45708" marB="45708">
                    <a:solidFill>
                      <a:schemeClr val="accent1"/>
                    </a:solidFill>
                  </a:tcPr>
                </a:tc>
                <a:tc>
                  <a:txBody>
                    <a:bodyPr/>
                    <a:lstStyle/>
                    <a:p>
                      <a:r>
                        <a:rPr lang="en-US" sz="1800">
                          <a:solidFill>
                            <a:schemeClr val="tx1"/>
                          </a:solidFill>
                        </a:rPr>
                        <a:t>What</a:t>
                      </a:r>
                    </a:p>
                  </a:txBody>
                  <a:tcPr marL="91416" marR="91416" marT="45708" marB="45708">
                    <a:solidFill>
                      <a:schemeClr val="accent1"/>
                    </a:solidFill>
                  </a:tcPr>
                </a:tc>
                <a:tc>
                  <a:txBody>
                    <a:bodyPr/>
                    <a:lstStyle/>
                    <a:p>
                      <a:r>
                        <a:rPr lang="en-US" sz="1800">
                          <a:solidFill>
                            <a:schemeClr val="tx1"/>
                          </a:solidFill>
                        </a:rPr>
                        <a:t>Outcomes </a:t>
                      </a:r>
                    </a:p>
                  </a:txBody>
                  <a:tcPr marL="91416" marR="91416" marT="45708" marB="45708">
                    <a:solidFill>
                      <a:schemeClr val="accent1"/>
                    </a:solidFill>
                  </a:tcPr>
                </a:tc>
                <a:extLst>
                  <a:ext uri="{0D108BD9-81ED-4DB2-BD59-A6C34878D82A}">
                    <a16:rowId xmlns:a16="http://schemas.microsoft.com/office/drawing/2014/main" val="1329437335"/>
                  </a:ext>
                </a:extLst>
              </a:tr>
              <a:tr h="370743">
                <a:tc>
                  <a:txBody>
                    <a:bodyPr/>
                    <a:lstStyle/>
                    <a:p>
                      <a:r>
                        <a:rPr lang="en-US" sz="1800">
                          <a:solidFill>
                            <a:schemeClr val="bg1"/>
                          </a:solidFill>
                        </a:rPr>
                        <a:t>Pattern Designer Enhancements app</a:t>
                      </a:r>
                    </a:p>
                  </a:txBody>
                  <a:tcPr marL="91416" marR="91416" marT="45708" marB="45708"/>
                </a:tc>
                <a:tc>
                  <a:txBody>
                    <a:bodyPr/>
                    <a:lstStyle/>
                    <a:p>
                      <a:pPr lvl="0" algn="l">
                        <a:lnSpc>
                          <a:spcPct val="100000"/>
                        </a:lnSpc>
                        <a:spcBef>
                          <a:spcPts val="0"/>
                        </a:spcBef>
                        <a:spcAft>
                          <a:spcPts val="0"/>
                        </a:spcAft>
                        <a:buNone/>
                      </a:pPr>
                      <a:r>
                        <a:rPr lang="en-US" sz="1200" b="0" i="0" u="none" strike="noStrike" noProof="0">
                          <a:solidFill>
                            <a:schemeClr val="bg2"/>
                          </a:solidFill>
                          <a:latin typeface="+mn-lt"/>
                        </a:rPr>
                        <a:t>Troubleshoot patterns by validating credentials for specific commands, including Unix and Windows commands, SNMP queries, SNMP walk, Registry queries, HTTP GET calls.</a:t>
                      </a:r>
                    </a:p>
                  </a:txBody>
                  <a:tcPr marL="91416" marR="91416" marT="45708" marB="45708"/>
                </a:tc>
                <a:tc>
                  <a:txBody>
                    <a:bodyPr/>
                    <a:lstStyle/>
                    <a:p>
                      <a:pPr lvl="0">
                        <a:buNone/>
                      </a:pPr>
                      <a:r>
                        <a:rPr lang="en-US" sz="1200">
                          <a:solidFill>
                            <a:schemeClr val="bg2"/>
                          </a:solidFill>
                        </a:rPr>
                        <a:t>Improved troubleshooting experience for administrators to pinpoint command and pattern execution failures. </a:t>
                      </a:r>
                    </a:p>
                  </a:txBody>
                  <a:tcPr marL="91416" marR="91416" marT="45708" marB="45708"/>
                </a:tc>
                <a:extLst>
                  <a:ext uri="{0D108BD9-81ED-4DB2-BD59-A6C34878D82A}">
                    <a16:rowId xmlns:a16="http://schemas.microsoft.com/office/drawing/2014/main" val="3770237050"/>
                  </a:ext>
                </a:extLst>
              </a:tr>
              <a:tr h="370743">
                <a:tc>
                  <a:txBody>
                    <a:bodyPr/>
                    <a:lstStyle/>
                    <a:p>
                      <a:r>
                        <a:rPr lang="en-US" sz="1800">
                          <a:solidFill>
                            <a:schemeClr val="bg1"/>
                          </a:solidFill>
                        </a:rPr>
                        <a:t>Discovery and Service Mapping patterns</a:t>
                      </a:r>
                    </a:p>
                  </a:txBody>
                  <a:tcPr marL="91416" marR="91416" marT="45708" marB="45708"/>
                </a:tc>
                <a:tc>
                  <a:txBody>
                    <a:bodyPr/>
                    <a:lstStyle/>
                    <a:p>
                      <a:pPr lvl="0" algn="l">
                        <a:lnSpc>
                          <a:spcPct val="100000"/>
                        </a:lnSpc>
                        <a:spcBef>
                          <a:spcPts val="0"/>
                        </a:spcBef>
                        <a:spcAft>
                          <a:spcPts val="0"/>
                        </a:spcAft>
                        <a:buNone/>
                      </a:pPr>
                      <a:r>
                        <a:rPr lang="en-US" sz="1200" b="0" i="0" u="none" strike="noStrike" noProof="0">
                          <a:solidFill>
                            <a:schemeClr val="bg2"/>
                          </a:solidFill>
                          <a:latin typeface="+mn-lt"/>
                        </a:rPr>
                        <a:t>February:</a:t>
                      </a:r>
                    </a:p>
                    <a:p>
                      <a:pPr marL="171450" lvl="0" indent="-171450" algn="l">
                        <a:lnSpc>
                          <a:spcPct val="100000"/>
                        </a:lnSpc>
                        <a:spcBef>
                          <a:spcPts val="0"/>
                        </a:spcBef>
                        <a:spcAft>
                          <a:spcPts val="0"/>
                        </a:spcAft>
                        <a:buFont typeface="Arial" panose="020B0604020202020204" pitchFamily="34" charset="0"/>
                        <a:buChar char="•"/>
                      </a:pPr>
                      <a:r>
                        <a:rPr lang="en-US" sz="1200" b="0" i="0" u="none" strike="noStrike" noProof="0">
                          <a:solidFill>
                            <a:schemeClr val="bg2"/>
                          </a:solidFill>
                          <a:latin typeface="+mn-lt"/>
                        </a:rPr>
                        <a:t>Source Network Address Translation (SNAT) support for A10 load balancers</a:t>
                      </a:r>
                    </a:p>
                    <a:p>
                      <a:pPr marL="171450" lvl="0" indent="-171450" algn="l">
                        <a:lnSpc>
                          <a:spcPct val="100000"/>
                        </a:lnSpc>
                        <a:spcBef>
                          <a:spcPts val="0"/>
                        </a:spcBef>
                        <a:spcAft>
                          <a:spcPts val="0"/>
                        </a:spcAft>
                        <a:buFont typeface="Arial" panose="020B0604020202020204" pitchFamily="34" charset="0"/>
                        <a:buChar char="•"/>
                      </a:pPr>
                      <a:r>
                        <a:rPr lang="en-US" sz="1200" b="0" i="0" u="none" strike="noStrike" noProof="0">
                          <a:solidFill>
                            <a:schemeClr val="bg2"/>
                          </a:solidFill>
                          <a:latin typeface="+mn-lt"/>
                        </a:rPr>
                        <a:t>Discover software inside containers</a:t>
                      </a:r>
                    </a:p>
                    <a:p>
                      <a:pPr marL="0" lvl="0" indent="0" algn="l">
                        <a:lnSpc>
                          <a:spcPct val="100000"/>
                        </a:lnSpc>
                        <a:spcBef>
                          <a:spcPts val="0"/>
                        </a:spcBef>
                        <a:spcAft>
                          <a:spcPts val="0"/>
                        </a:spcAft>
                        <a:buFont typeface="Arial" panose="020B0604020202020204" pitchFamily="34" charset="0"/>
                        <a:buNone/>
                      </a:pPr>
                      <a:r>
                        <a:rPr lang="en-US" sz="1200" b="0" i="0" u="none" strike="noStrike" noProof="0">
                          <a:solidFill>
                            <a:schemeClr val="bg2"/>
                          </a:solidFill>
                          <a:latin typeface="+mn-lt"/>
                        </a:rPr>
                        <a:t>March:</a:t>
                      </a:r>
                    </a:p>
                    <a:p>
                      <a:pPr marL="171450" lvl="0" indent="-171450" algn="l">
                        <a:lnSpc>
                          <a:spcPct val="100000"/>
                        </a:lnSpc>
                        <a:spcBef>
                          <a:spcPts val="0"/>
                        </a:spcBef>
                        <a:spcAft>
                          <a:spcPts val="0"/>
                        </a:spcAft>
                        <a:buFont typeface="Arial" panose="020B0604020202020204" pitchFamily="34" charset="0"/>
                        <a:buChar char="•"/>
                      </a:pPr>
                      <a:r>
                        <a:rPr lang="en-US" sz="1200" b="0" i="0" u="none" strike="noStrike" noProof="0">
                          <a:solidFill>
                            <a:schemeClr val="bg2"/>
                          </a:solidFill>
                          <a:latin typeface="+mn-lt"/>
                        </a:rPr>
                        <a:t>Azure Changes processing</a:t>
                      </a:r>
                    </a:p>
                    <a:p>
                      <a:pPr marL="171450" lvl="0" indent="-171450" algn="l">
                        <a:lnSpc>
                          <a:spcPct val="100000"/>
                        </a:lnSpc>
                        <a:spcBef>
                          <a:spcPts val="0"/>
                        </a:spcBef>
                        <a:spcAft>
                          <a:spcPts val="0"/>
                        </a:spcAft>
                        <a:buFont typeface="Arial" panose="020B0604020202020204" pitchFamily="34" charset="0"/>
                        <a:buChar char="•"/>
                      </a:pPr>
                      <a:r>
                        <a:rPr lang="en-US" sz="1200" b="0" i="0" u="none" strike="noStrike" noProof="0">
                          <a:solidFill>
                            <a:schemeClr val="bg2"/>
                          </a:solidFill>
                          <a:latin typeface="+mn-lt"/>
                        </a:rPr>
                        <a:t>Improvements to software discovery inside containers</a:t>
                      </a:r>
                    </a:p>
                  </a:txBody>
                  <a:tcPr marL="91416" marR="91416" marT="45708" marB="45708"/>
                </a:tc>
                <a:tc>
                  <a:txBody>
                    <a:bodyPr/>
                    <a:lstStyle/>
                    <a:p>
                      <a:pPr lvl="0">
                        <a:buNone/>
                      </a:pPr>
                      <a:r>
                        <a:rPr lang="en-US" sz="1200">
                          <a:solidFill>
                            <a:schemeClr val="bg2"/>
                          </a:solidFill>
                        </a:rPr>
                        <a:t>Speed time to discover these technologies and add them to the CMDB.</a:t>
                      </a:r>
                    </a:p>
                    <a:p>
                      <a:pPr lvl="0">
                        <a:buNone/>
                      </a:pPr>
                      <a:endParaRPr lang="en-US" sz="1200">
                        <a:solidFill>
                          <a:schemeClr val="bg2"/>
                        </a:solidFill>
                      </a:endParaRPr>
                    </a:p>
                  </a:txBody>
                  <a:tcPr marL="91416" marR="91416" marT="45708" marB="45708"/>
                </a:tc>
                <a:extLst>
                  <a:ext uri="{0D108BD9-81ED-4DB2-BD59-A6C34878D82A}">
                    <a16:rowId xmlns:a16="http://schemas.microsoft.com/office/drawing/2014/main" val="1316631957"/>
                  </a:ext>
                </a:extLst>
              </a:tr>
            </a:tbl>
          </a:graphicData>
        </a:graphic>
      </p:graphicFrame>
    </p:spTree>
    <p:extLst>
      <p:ext uri="{BB962C8B-B14F-4D97-AF65-F5344CB8AC3E}">
        <p14:creationId xmlns:p14="http://schemas.microsoft.com/office/powerpoint/2010/main" val="42788113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5138A96C-480C-F45A-5FF9-BFAE3504ED5C}"/>
              </a:ext>
            </a:extLst>
          </p:cNvPr>
          <p:cNvSpPr>
            <a:spLocks noGrp="1"/>
          </p:cNvSpPr>
          <p:nvPr>
            <p:ph type="title"/>
          </p:nvPr>
        </p:nvSpPr>
        <p:spPr>
          <a:xfrm>
            <a:off x="449251" y="311377"/>
            <a:ext cx="11188711" cy="1195883"/>
          </a:xfrm>
        </p:spPr>
        <p:txBody>
          <a:bodyPr/>
          <a:lstStyle/>
          <a:p>
            <a:r>
              <a:rPr lang="en-US"/>
              <a:t>Command Validation Task Results - Pattern</a:t>
            </a:r>
          </a:p>
        </p:txBody>
      </p:sp>
      <p:grpSp>
        <p:nvGrpSpPr>
          <p:cNvPr id="15" name="Group 14">
            <a:extLst>
              <a:ext uri="{FF2B5EF4-FFF2-40B4-BE49-F238E27FC236}">
                <a16:creationId xmlns:a16="http://schemas.microsoft.com/office/drawing/2014/main" id="{431C83C9-99CB-3470-FBFB-34AD27ED9EEB}"/>
              </a:ext>
            </a:extLst>
          </p:cNvPr>
          <p:cNvGrpSpPr/>
          <p:nvPr/>
        </p:nvGrpSpPr>
        <p:grpSpPr>
          <a:xfrm>
            <a:off x="953604" y="932468"/>
            <a:ext cx="10180004" cy="5358106"/>
            <a:chOff x="953604" y="932468"/>
            <a:chExt cx="10180004" cy="5358106"/>
          </a:xfrm>
        </p:grpSpPr>
        <p:pic>
          <p:nvPicPr>
            <p:cNvPr id="3" name="Picture 2">
              <a:extLst>
                <a:ext uri="{FF2B5EF4-FFF2-40B4-BE49-F238E27FC236}">
                  <a16:creationId xmlns:a16="http://schemas.microsoft.com/office/drawing/2014/main" id="{7E74D69D-E06B-0FC2-B46F-D6F6B8CA81AB}"/>
                </a:ext>
              </a:extLst>
            </p:cNvPr>
            <p:cNvPicPr>
              <a:picLocks noChangeAspect="1"/>
            </p:cNvPicPr>
            <p:nvPr/>
          </p:nvPicPr>
          <p:blipFill rotWithShape="1">
            <a:blip r:embed="rId2"/>
            <a:srcRect l="2967" t="5062"/>
            <a:stretch/>
          </p:blipFill>
          <p:spPr>
            <a:xfrm>
              <a:off x="953604" y="932468"/>
              <a:ext cx="10180004" cy="5358106"/>
            </a:xfrm>
            <a:prstGeom prst="rect">
              <a:avLst/>
            </a:prstGeom>
          </p:spPr>
        </p:pic>
        <p:sp>
          <p:nvSpPr>
            <p:cNvPr id="12" name="Rectangle 11">
              <a:extLst>
                <a:ext uri="{FF2B5EF4-FFF2-40B4-BE49-F238E27FC236}">
                  <a16:creationId xmlns:a16="http://schemas.microsoft.com/office/drawing/2014/main" id="{0155356B-F4DA-34CF-3F14-1AA3CB37E104}"/>
                </a:ext>
              </a:extLst>
            </p:cNvPr>
            <p:cNvSpPr/>
            <p:nvPr/>
          </p:nvSpPr>
          <p:spPr>
            <a:xfrm>
              <a:off x="7291128" y="5386978"/>
              <a:ext cx="2068872" cy="207422"/>
            </a:xfrm>
            <a:prstGeom prst="rect">
              <a:avLst/>
            </a:prstGeom>
            <a:noFill/>
            <a:ln w="38100">
              <a:solidFill>
                <a:srgbClr val="ED5E51"/>
              </a:solidFill>
            </a:ln>
            <a:effectLst>
              <a:outerShdw blurRad="50800" dir="2640000" algn="t" rotWithShape="0">
                <a:prstClr val="black">
                  <a:alpha val="82128"/>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grpSp>
      <p:sp>
        <p:nvSpPr>
          <p:cNvPr id="14" name="Rounded Rectangular Callout 13">
            <a:extLst>
              <a:ext uri="{FF2B5EF4-FFF2-40B4-BE49-F238E27FC236}">
                <a16:creationId xmlns:a16="http://schemas.microsoft.com/office/drawing/2014/main" id="{D1248CFF-0E46-C508-1FBC-C0894B1757D7}"/>
              </a:ext>
            </a:extLst>
          </p:cNvPr>
          <p:cNvSpPr/>
          <p:nvPr/>
        </p:nvSpPr>
        <p:spPr>
          <a:xfrm>
            <a:off x="3600764" y="4334684"/>
            <a:ext cx="4111200" cy="618614"/>
          </a:xfrm>
          <a:prstGeom prst="wedgeRoundRectCallout">
            <a:avLst>
              <a:gd name="adj1" fmla="val 38969"/>
              <a:gd name="adj2" fmla="val 111225"/>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Once completed, verify which Pattern Commands are not successful and need intervention if critical for pattern execution</a:t>
            </a:r>
          </a:p>
        </p:txBody>
      </p:sp>
      <p:sp>
        <p:nvSpPr>
          <p:cNvPr id="5" name="Rectangle: Top Corners Rounded 31">
            <a:extLst>
              <a:ext uri="{FF2B5EF4-FFF2-40B4-BE49-F238E27FC236}">
                <a16:creationId xmlns:a16="http://schemas.microsoft.com/office/drawing/2014/main" id="{8FC1B7E2-C3F2-81A3-664A-A12B9EFB3BA9}"/>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6" name="Group 5">
            <a:extLst>
              <a:ext uri="{FF2B5EF4-FFF2-40B4-BE49-F238E27FC236}">
                <a16:creationId xmlns:a16="http://schemas.microsoft.com/office/drawing/2014/main" id="{FCA26C8B-EA72-F206-4FFF-6F575BBBD389}"/>
              </a:ext>
            </a:extLst>
          </p:cNvPr>
          <p:cNvGrpSpPr/>
          <p:nvPr/>
        </p:nvGrpSpPr>
        <p:grpSpPr>
          <a:xfrm>
            <a:off x="9862001" y="137574"/>
            <a:ext cx="1578662" cy="316218"/>
            <a:chOff x="471036" y="120655"/>
            <a:chExt cx="1578662" cy="316218"/>
          </a:xfrm>
        </p:grpSpPr>
        <p:grpSp>
          <p:nvGrpSpPr>
            <p:cNvPr id="7" name="Group 6">
              <a:extLst>
                <a:ext uri="{FF2B5EF4-FFF2-40B4-BE49-F238E27FC236}">
                  <a16:creationId xmlns:a16="http://schemas.microsoft.com/office/drawing/2014/main" id="{FDEDD635-C737-9133-8D2A-CB58A6E3B5C2}"/>
                </a:ext>
              </a:extLst>
            </p:cNvPr>
            <p:cNvGrpSpPr/>
            <p:nvPr/>
          </p:nvGrpSpPr>
          <p:grpSpPr>
            <a:xfrm>
              <a:off x="471036" y="120655"/>
              <a:ext cx="1078762" cy="300107"/>
              <a:chOff x="2731244" y="120655"/>
              <a:chExt cx="1078762" cy="300107"/>
            </a:xfrm>
          </p:grpSpPr>
          <p:cxnSp>
            <p:nvCxnSpPr>
              <p:cNvPr id="10" name="Straight Connector 9">
                <a:extLst>
                  <a:ext uri="{FF2B5EF4-FFF2-40B4-BE49-F238E27FC236}">
                    <a16:creationId xmlns:a16="http://schemas.microsoft.com/office/drawing/2014/main" id="{F62A4DDC-D228-AB84-2958-30B1E61F065D}"/>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text, clipart&#10;&#10;Description automatically generated">
                <a:extLst>
                  <a:ext uri="{FF2B5EF4-FFF2-40B4-BE49-F238E27FC236}">
                    <a16:creationId xmlns:a16="http://schemas.microsoft.com/office/drawing/2014/main" id="{1F888544-F7A5-FC95-2F0E-D2C867ED6DEA}"/>
                  </a:ext>
                </a:extLst>
              </p:cNvPr>
              <p:cNvPicPr>
                <a:picLocks noChangeAspect="1"/>
              </p:cNvPicPr>
              <p:nvPr/>
            </p:nvPicPr>
            <p:blipFill>
              <a:blip r:embed="rId3"/>
              <a:stretch>
                <a:fillRect/>
              </a:stretch>
            </p:blipFill>
            <p:spPr>
              <a:xfrm>
                <a:off x="2731244" y="120655"/>
                <a:ext cx="1042944" cy="300107"/>
              </a:xfrm>
              <a:prstGeom prst="rect">
                <a:avLst/>
              </a:prstGeom>
            </p:spPr>
          </p:pic>
        </p:grpSp>
        <p:pic>
          <p:nvPicPr>
            <p:cNvPr id="9" name="Picture 8">
              <a:extLst>
                <a:ext uri="{FF2B5EF4-FFF2-40B4-BE49-F238E27FC236}">
                  <a16:creationId xmlns:a16="http://schemas.microsoft.com/office/drawing/2014/main" id="{D93ED5A2-C684-0F43-0812-5266B4917D63}"/>
                </a:ext>
              </a:extLst>
            </p:cNvPr>
            <p:cNvPicPr>
              <a:picLocks noChangeAspect="1"/>
            </p:cNvPicPr>
            <p:nvPr/>
          </p:nvPicPr>
          <p:blipFill>
            <a:blip r:embed="rId4"/>
            <a:stretch>
              <a:fillRect/>
            </a:stretch>
          </p:blipFill>
          <p:spPr>
            <a:xfrm>
              <a:off x="1585617" y="169715"/>
              <a:ext cx="464081" cy="267158"/>
            </a:xfrm>
            <a:prstGeom prst="rect">
              <a:avLst/>
            </a:prstGeom>
          </p:spPr>
        </p:pic>
      </p:grpSp>
    </p:spTree>
    <p:extLst>
      <p:ext uri="{BB962C8B-B14F-4D97-AF65-F5344CB8AC3E}">
        <p14:creationId xmlns:p14="http://schemas.microsoft.com/office/powerpoint/2010/main" val="10673179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E74D69D-E06B-0FC2-B46F-D6F6B8CA81AB}"/>
              </a:ext>
            </a:extLst>
          </p:cNvPr>
          <p:cNvPicPr>
            <a:picLocks noChangeAspect="1"/>
          </p:cNvPicPr>
          <p:nvPr/>
        </p:nvPicPr>
        <p:blipFill rotWithShape="1">
          <a:blip r:embed="rId2"/>
          <a:srcRect t="5584"/>
          <a:stretch/>
        </p:blipFill>
        <p:spPr>
          <a:xfrm>
            <a:off x="1821264" y="959254"/>
            <a:ext cx="9270660" cy="4939492"/>
          </a:xfrm>
          <a:prstGeom prst="rect">
            <a:avLst/>
          </a:prstGeom>
        </p:spPr>
      </p:pic>
      <p:sp>
        <p:nvSpPr>
          <p:cNvPr id="2" name="Rounded Rectangular Callout 1">
            <a:extLst>
              <a:ext uri="{FF2B5EF4-FFF2-40B4-BE49-F238E27FC236}">
                <a16:creationId xmlns:a16="http://schemas.microsoft.com/office/drawing/2014/main" id="{7FCADC26-036D-E2C4-40F7-2FE0DE72A4B2}"/>
              </a:ext>
            </a:extLst>
          </p:cNvPr>
          <p:cNvSpPr/>
          <p:nvPr/>
        </p:nvSpPr>
        <p:spPr>
          <a:xfrm>
            <a:off x="97904" y="2155137"/>
            <a:ext cx="1638300" cy="796088"/>
          </a:xfrm>
          <a:prstGeom prst="wedgeRoundRectCallout">
            <a:avLst>
              <a:gd name="adj1" fmla="val 95030"/>
              <a:gd name="adj2" fmla="val -181644"/>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The Command List gets updated daily</a:t>
            </a:r>
          </a:p>
        </p:txBody>
      </p:sp>
      <p:sp>
        <p:nvSpPr>
          <p:cNvPr id="4" name="Rounded Rectangular Callout 3">
            <a:extLst>
              <a:ext uri="{FF2B5EF4-FFF2-40B4-BE49-F238E27FC236}">
                <a16:creationId xmlns:a16="http://schemas.microsoft.com/office/drawing/2014/main" id="{3EBD2063-65A5-804A-B884-59D11A9A2A84}"/>
              </a:ext>
            </a:extLst>
          </p:cNvPr>
          <p:cNvSpPr/>
          <p:nvPr/>
        </p:nvSpPr>
        <p:spPr>
          <a:xfrm>
            <a:off x="2256406" y="6093135"/>
            <a:ext cx="5728394" cy="611888"/>
          </a:xfrm>
          <a:prstGeom prst="wedgeRoundRectCallout">
            <a:avLst>
              <a:gd name="adj1" fmla="val -3386"/>
              <a:gd name="adj2" fmla="val -138435"/>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Only commands for Application Patterns, Infrastructure Patterns and their shared libraries are included in the Command List, Cloud resources Commands are not included yet</a:t>
            </a:r>
          </a:p>
        </p:txBody>
      </p:sp>
      <p:sp>
        <p:nvSpPr>
          <p:cNvPr id="8" name="Title 4">
            <a:extLst>
              <a:ext uri="{FF2B5EF4-FFF2-40B4-BE49-F238E27FC236}">
                <a16:creationId xmlns:a16="http://schemas.microsoft.com/office/drawing/2014/main" id="{5138A96C-480C-F45A-5FF9-BFAE3504ED5C}"/>
              </a:ext>
            </a:extLst>
          </p:cNvPr>
          <p:cNvSpPr>
            <a:spLocks noGrp="1"/>
          </p:cNvSpPr>
          <p:nvPr>
            <p:ph type="title"/>
          </p:nvPr>
        </p:nvSpPr>
        <p:spPr>
          <a:xfrm>
            <a:off x="449251" y="311377"/>
            <a:ext cx="11188711" cy="1195883"/>
          </a:xfrm>
        </p:spPr>
        <p:txBody>
          <a:bodyPr/>
          <a:lstStyle/>
          <a:p>
            <a:r>
              <a:rPr lang="en-US"/>
              <a:t>Command List</a:t>
            </a:r>
          </a:p>
        </p:txBody>
      </p:sp>
      <p:pic>
        <p:nvPicPr>
          <p:cNvPr id="5" name="Picture 4">
            <a:extLst>
              <a:ext uri="{FF2B5EF4-FFF2-40B4-BE49-F238E27FC236}">
                <a16:creationId xmlns:a16="http://schemas.microsoft.com/office/drawing/2014/main" id="{808D3DD7-80FC-B279-121E-36C5BD01BB7D}"/>
              </a:ext>
            </a:extLst>
          </p:cNvPr>
          <p:cNvPicPr>
            <a:picLocks noChangeAspect="1"/>
          </p:cNvPicPr>
          <p:nvPr/>
        </p:nvPicPr>
        <p:blipFill>
          <a:blip r:embed="rId3"/>
          <a:stretch>
            <a:fillRect/>
          </a:stretch>
        </p:blipFill>
        <p:spPr>
          <a:xfrm>
            <a:off x="97903" y="959254"/>
            <a:ext cx="1638300" cy="1003300"/>
          </a:xfrm>
          <a:prstGeom prst="rect">
            <a:avLst/>
          </a:prstGeom>
        </p:spPr>
      </p:pic>
      <p:sp>
        <p:nvSpPr>
          <p:cNvPr id="6" name="Rectangle: Top Corners Rounded 31">
            <a:extLst>
              <a:ext uri="{FF2B5EF4-FFF2-40B4-BE49-F238E27FC236}">
                <a16:creationId xmlns:a16="http://schemas.microsoft.com/office/drawing/2014/main" id="{847EE4AD-AC82-B989-7CB3-4DCD8A8A8FA1}"/>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7" name="Group 6">
            <a:extLst>
              <a:ext uri="{FF2B5EF4-FFF2-40B4-BE49-F238E27FC236}">
                <a16:creationId xmlns:a16="http://schemas.microsoft.com/office/drawing/2014/main" id="{89036302-C485-3371-3A59-08D2C01CD755}"/>
              </a:ext>
            </a:extLst>
          </p:cNvPr>
          <p:cNvGrpSpPr/>
          <p:nvPr/>
        </p:nvGrpSpPr>
        <p:grpSpPr>
          <a:xfrm>
            <a:off x="9862001" y="137574"/>
            <a:ext cx="1578662" cy="316218"/>
            <a:chOff x="471036" y="120655"/>
            <a:chExt cx="1578662" cy="316218"/>
          </a:xfrm>
        </p:grpSpPr>
        <p:grpSp>
          <p:nvGrpSpPr>
            <p:cNvPr id="9" name="Group 8">
              <a:extLst>
                <a:ext uri="{FF2B5EF4-FFF2-40B4-BE49-F238E27FC236}">
                  <a16:creationId xmlns:a16="http://schemas.microsoft.com/office/drawing/2014/main" id="{4218E9EF-3D78-39A0-3FED-A15F0B75237E}"/>
                </a:ext>
              </a:extLst>
            </p:cNvPr>
            <p:cNvGrpSpPr/>
            <p:nvPr/>
          </p:nvGrpSpPr>
          <p:grpSpPr>
            <a:xfrm>
              <a:off x="471036" y="120655"/>
              <a:ext cx="1078762" cy="300107"/>
              <a:chOff x="2731244" y="120655"/>
              <a:chExt cx="1078762" cy="300107"/>
            </a:xfrm>
          </p:grpSpPr>
          <p:cxnSp>
            <p:nvCxnSpPr>
              <p:cNvPr id="11" name="Straight Connector 10">
                <a:extLst>
                  <a:ext uri="{FF2B5EF4-FFF2-40B4-BE49-F238E27FC236}">
                    <a16:creationId xmlns:a16="http://schemas.microsoft.com/office/drawing/2014/main" id="{037EF822-C748-A393-BEB3-3D5F5278D6EB}"/>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12" name="Picture 11" descr="A picture containing text, clipart&#10;&#10;Description automatically generated">
                <a:extLst>
                  <a:ext uri="{FF2B5EF4-FFF2-40B4-BE49-F238E27FC236}">
                    <a16:creationId xmlns:a16="http://schemas.microsoft.com/office/drawing/2014/main" id="{A797E6FF-DE1E-4983-642D-D8F5E074ED9F}"/>
                  </a:ext>
                </a:extLst>
              </p:cNvPr>
              <p:cNvPicPr>
                <a:picLocks noChangeAspect="1"/>
              </p:cNvPicPr>
              <p:nvPr/>
            </p:nvPicPr>
            <p:blipFill>
              <a:blip r:embed="rId4"/>
              <a:stretch>
                <a:fillRect/>
              </a:stretch>
            </p:blipFill>
            <p:spPr>
              <a:xfrm>
                <a:off x="2731244" y="120655"/>
                <a:ext cx="1042944" cy="300107"/>
              </a:xfrm>
              <a:prstGeom prst="rect">
                <a:avLst/>
              </a:prstGeom>
            </p:spPr>
          </p:pic>
        </p:grpSp>
        <p:pic>
          <p:nvPicPr>
            <p:cNvPr id="10" name="Picture 9">
              <a:extLst>
                <a:ext uri="{FF2B5EF4-FFF2-40B4-BE49-F238E27FC236}">
                  <a16:creationId xmlns:a16="http://schemas.microsoft.com/office/drawing/2014/main" id="{E25A2799-2314-44F2-719D-3772180A1F56}"/>
                </a:ext>
              </a:extLst>
            </p:cNvPr>
            <p:cNvPicPr>
              <a:picLocks noChangeAspect="1"/>
            </p:cNvPicPr>
            <p:nvPr/>
          </p:nvPicPr>
          <p:blipFill>
            <a:blip r:embed="rId5"/>
            <a:stretch>
              <a:fillRect/>
            </a:stretch>
          </p:blipFill>
          <p:spPr>
            <a:xfrm>
              <a:off x="1585617" y="169715"/>
              <a:ext cx="464081" cy="267158"/>
            </a:xfrm>
            <a:prstGeom prst="rect">
              <a:avLst/>
            </a:prstGeom>
          </p:spPr>
        </p:pic>
      </p:grpSp>
    </p:spTree>
    <p:extLst>
      <p:ext uri="{BB962C8B-B14F-4D97-AF65-F5344CB8AC3E}">
        <p14:creationId xmlns:p14="http://schemas.microsoft.com/office/powerpoint/2010/main" val="37725416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C23EA0B-F3F3-59CD-41C8-23C41D5758C4}"/>
              </a:ext>
            </a:extLst>
          </p:cNvPr>
          <p:cNvPicPr>
            <a:picLocks noChangeAspect="1"/>
          </p:cNvPicPr>
          <p:nvPr/>
        </p:nvPicPr>
        <p:blipFill>
          <a:blip r:embed="rId3"/>
          <a:stretch>
            <a:fillRect/>
          </a:stretch>
        </p:blipFill>
        <p:spPr>
          <a:xfrm>
            <a:off x="449251" y="1069501"/>
            <a:ext cx="10994465" cy="4389120"/>
          </a:xfrm>
          <a:prstGeom prst="rect">
            <a:avLst/>
          </a:prstGeom>
        </p:spPr>
      </p:pic>
      <p:sp>
        <p:nvSpPr>
          <p:cNvPr id="4" name="Rounded Rectangular Callout 3">
            <a:extLst>
              <a:ext uri="{FF2B5EF4-FFF2-40B4-BE49-F238E27FC236}">
                <a16:creationId xmlns:a16="http://schemas.microsoft.com/office/drawing/2014/main" id="{3EBD2063-65A5-804A-B884-59D11A9A2A84}"/>
              </a:ext>
            </a:extLst>
          </p:cNvPr>
          <p:cNvSpPr/>
          <p:nvPr/>
        </p:nvSpPr>
        <p:spPr>
          <a:xfrm>
            <a:off x="2573642" y="5724701"/>
            <a:ext cx="4294990" cy="1033221"/>
          </a:xfrm>
          <a:prstGeom prst="wedgeRoundRectCallout">
            <a:avLst>
              <a:gd name="adj1" fmla="val 11062"/>
              <a:gd name="adj2" fmla="val -70671"/>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This new table (</a:t>
            </a:r>
            <a:r>
              <a:rPr lang="en-US" sz="1400" err="1">
                <a:solidFill>
                  <a:srgbClr val="F7F7F7"/>
                </a:solidFill>
              </a:rPr>
              <a:t>pd_pattern_to_shared_library_mapping</a:t>
            </a:r>
            <a:r>
              <a:rPr lang="en-US" sz="1400">
                <a:solidFill>
                  <a:srgbClr val="F7F7F7"/>
                </a:solidFill>
              </a:rPr>
              <a:t>) is now available to determine which shared libraries belong to what pattern. It is also used when populating the Command List table </a:t>
            </a:r>
          </a:p>
        </p:txBody>
      </p:sp>
      <p:sp>
        <p:nvSpPr>
          <p:cNvPr id="8" name="Title 4">
            <a:extLst>
              <a:ext uri="{FF2B5EF4-FFF2-40B4-BE49-F238E27FC236}">
                <a16:creationId xmlns:a16="http://schemas.microsoft.com/office/drawing/2014/main" id="{5138A96C-480C-F45A-5FF9-BFAE3504ED5C}"/>
              </a:ext>
            </a:extLst>
          </p:cNvPr>
          <p:cNvSpPr>
            <a:spLocks noGrp="1"/>
          </p:cNvSpPr>
          <p:nvPr>
            <p:ph type="title"/>
          </p:nvPr>
        </p:nvSpPr>
        <p:spPr>
          <a:xfrm>
            <a:off x="449251" y="311377"/>
            <a:ext cx="11430749" cy="1195883"/>
          </a:xfrm>
        </p:spPr>
        <p:txBody>
          <a:bodyPr/>
          <a:lstStyle/>
          <a:p>
            <a:r>
              <a:rPr lang="en-US"/>
              <a:t>Pattern Shared Library Mapping table</a:t>
            </a:r>
          </a:p>
        </p:txBody>
      </p:sp>
      <p:sp>
        <p:nvSpPr>
          <p:cNvPr id="3" name="Rectangle: Top Corners Rounded 31">
            <a:extLst>
              <a:ext uri="{FF2B5EF4-FFF2-40B4-BE49-F238E27FC236}">
                <a16:creationId xmlns:a16="http://schemas.microsoft.com/office/drawing/2014/main" id="{B9BD9590-0854-179F-9631-B628490AE369}"/>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5" name="Group 4">
            <a:extLst>
              <a:ext uri="{FF2B5EF4-FFF2-40B4-BE49-F238E27FC236}">
                <a16:creationId xmlns:a16="http://schemas.microsoft.com/office/drawing/2014/main" id="{5D3CE467-4929-C287-CF52-2CBF0FED2643}"/>
              </a:ext>
            </a:extLst>
          </p:cNvPr>
          <p:cNvGrpSpPr/>
          <p:nvPr/>
        </p:nvGrpSpPr>
        <p:grpSpPr>
          <a:xfrm>
            <a:off x="9862001" y="137574"/>
            <a:ext cx="1578662" cy="316218"/>
            <a:chOff x="471036" y="120655"/>
            <a:chExt cx="1578662" cy="316218"/>
          </a:xfrm>
        </p:grpSpPr>
        <p:grpSp>
          <p:nvGrpSpPr>
            <p:cNvPr id="6" name="Group 5">
              <a:extLst>
                <a:ext uri="{FF2B5EF4-FFF2-40B4-BE49-F238E27FC236}">
                  <a16:creationId xmlns:a16="http://schemas.microsoft.com/office/drawing/2014/main" id="{17B40192-62CB-DE86-CD7D-DC807F5463BF}"/>
                </a:ext>
              </a:extLst>
            </p:cNvPr>
            <p:cNvGrpSpPr/>
            <p:nvPr/>
          </p:nvGrpSpPr>
          <p:grpSpPr>
            <a:xfrm>
              <a:off x="471036" y="120655"/>
              <a:ext cx="1078762" cy="300107"/>
              <a:chOff x="2731244" y="120655"/>
              <a:chExt cx="1078762" cy="300107"/>
            </a:xfrm>
          </p:grpSpPr>
          <p:cxnSp>
            <p:nvCxnSpPr>
              <p:cNvPr id="9" name="Straight Connector 8">
                <a:extLst>
                  <a:ext uri="{FF2B5EF4-FFF2-40B4-BE49-F238E27FC236}">
                    <a16:creationId xmlns:a16="http://schemas.microsoft.com/office/drawing/2014/main" id="{FF8CF50F-0EB5-C344-C57B-5F9888DDB17F}"/>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A picture containing text, clipart&#10;&#10;Description automatically generated">
                <a:extLst>
                  <a:ext uri="{FF2B5EF4-FFF2-40B4-BE49-F238E27FC236}">
                    <a16:creationId xmlns:a16="http://schemas.microsoft.com/office/drawing/2014/main" id="{E8226C3F-081E-343B-F5B3-3C391EA13F97}"/>
                  </a:ext>
                </a:extLst>
              </p:cNvPr>
              <p:cNvPicPr>
                <a:picLocks noChangeAspect="1"/>
              </p:cNvPicPr>
              <p:nvPr/>
            </p:nvPicPr>
            <p:blipFill>
              <a:blip r:embed="rId4"/>
              <a:stretch>
                <a:fillRect/>
              </a:stretch>
            </p:blipFill>
            <p:spPr>
              <a:xfrm>
                <a:off x="2731244" y="120655"/>
                <a:ext cx="1042944" cy="300107"/>
              </a:xfrm>
              <a:prstGeom prst="rect">
                <a:avLst/>
              </a:prstGeom>
            </p:spPr>
          </p:pic>
        </p:grpSp>
        <p:pic>
          <p:nvPicPr>
            <p:cNvPr id="7" name="Picture 6">
              <a:extLst>
                <a:ext uri="{FF2B5EF4-FFF2-40B4-BE49-F238E27FC236}">
                  <a16:creationId xmlns:a16="http://schemas.microsoft.com/office/drawing/2014/main" id="{9B93A529-ACCC-F853-CD1F-906338F0F345}"/>
                </a:ext>
              </a:extLst>
            </p:cNvPr>
            <p:cNvPicPr>
              <a:picLocks noChangeAspect="1"/>
            </p:cNvPicPr>
            <p:nvPr/>
          </p:nvPicPr>
          <p:blipFill>
            <a:blip r:embed="rId5"/>
            <a:stretch>
              <a:fillRect/>
            </a:stretch>
          </p:blipFill>
          <p:spPr>
            <a:xfrm>
              <a:off x="1585617" y="169715"/>
              <a:ext cx="464081" cy="267158"/>
            </a:xfrm>
            <a:prstGeom prst="rect">
              <a:avLst/>
            </a:prstGeom>
          </p:spPr>
        </p:pic>
      </p:grpSp>
    </p:spTree>
    <p:extLst>
      <p:ext uri="{BB962C8B-B14F-4D97-AF65-F5344CB8AC3E}">
        <p14:creationId xmlns:p14="http://schemas.microsoft.com/office/powerpoint/2010/main" val="17555344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27E9D-BD7D-4919-9A96-558C0E537A78}"/>
              </a:ext>
            </a:extLst>
          </p:cNvPr>
          <p:cNvSpPr>
            <a:spLocks noGrp="1"/>
          </p:cNvSpPr>
          <p:nvPr>
            <p:ph type="title"/>
          </p:nvPr>
        </p:nvSpPr>
        <p:spPr/>
        <p:txBody>
          <a:bodyPr/>
          <a:lstStyle/>
          <a:p>
            <a:r>
              <a:rPr lang="en-US"/>
              <a:t>Thank you</a:t>
            </a:r>
          </a:p>
        </p:txBody>
      </p:sp>
    </p:spTree>
    <p:extLst>
      <p:ext uri="{BB962C8B-B14F-4D97-AF65-F5344CB8AC3E}">
        <p14:creationId xmlns:p14="http://schemas.microsoft.com/office/powerpoint/2010/main" val="14880015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F4185-693D-14AB-C8C0-582E98DEA0AE}"/>
              </a:ext>
            </a:extLst>
          </p:cNvPr>
          <p:cNvSpPr>
            <a:spLocks noGrp="1"/>
          </p:cNvSpPr>
          <p:nvPr>
            <p:ph type="title"/>
          </p:nvPr>
        </p:nvSpPr>
        <p:spPr/>
        <p:txBody>
          <a:bodyPr/>
          <a:lstStyle/>
          <a:p>
            <a:r>
              <a:rPr lang="en-US"/>
              <a:t>Appendix</a:t>
            </a:r>
          </a:p>
        </p:txBody>
      </p:sp>
      <p:sp>
        <p:nvSpPr>
          <p:cNvPr id="3" name="Text Placeholder 2">
            <a:extLst>
              <a:ext uri="{FF2B5EF4-FFF2-40B4-BE49-F238E27FC236}">
                <a16:creationId xmlns:a16="http://schemas.microsoft.com/office/drawing/2014/main" id="{EACC81EB-9E41-E827-BCE3-97FC7FC29E1B}"/>
              </a:ext>
            </a:extLst>
          </p:cNvPr>
          <p:cNvSpPr>
            <a:spLocks noGrp="1"/>
          </p:cNvSpPr>
          <p:nvPr>
            <p:ph type="body" sz="quarter" idx="10"/>
          </p:nvPr>
        </p:nvSpPr>
        <p:spPr>
          <a:xfrm>
            <a:off x="423609" y="5386231"/>
            <a:ext cx="8616219" cy="658813"/>
          </a:xfrm>
        </p:spPr>
        <p:txBody>
          <a:bodyPr/>
          <a:lstStyle/>
          <a:p>
            <a:r>
              <a:rPr lang="en-US"/>
              <a:t>AWS Cloud Events processing performance testing results</a:t>
            </a:r>
          </a:p>
        </p:txBody>
      </p:sp>
    </p:spTree>
    <p:extLst>
      <p:ext uri="{BB962C8B-B14F-4D97-AF65-F5344CB8AC3E}">
        <p14:creationId xmlns:p14="http://schemas.microsoft.com/office/powerpoint/2010/main" val="39496463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8600AC-5698-488D-3D32-2339394415F2}"/>
              </a:ext>
            </a:extLst>
          </p:cNvPr>
          <p:cNvSpPr>
            <a:spLocks noGrp="1"/>
          </p:cNvSpPr>
          <p:nvPr>
            <p:ph type="title"/>
          </p:nvPr>
        </p:nvSpPr>
        <p:spPr/>
        <p:txBody>
          <a:bodyPr/>
          <a:lstStyle/>
          <a:p>
            <a:r>
              <a:rPr lang="en-GB"/>
              <a:t>Test details</a:t>
            </a:r>
          </a:p>
        </p:txBody>
      </p:sp>
      <p:sp>
        <p:nvSpPr>
          <p:cNvPr id="2" name="Content Placeholder 1">
            <a:extLst>
              <a:ext uri="{FF2B5EF4-FFF2-40B4-BE49-F238E27FC236}">
                <a16:creationId xmlns:a16="http://schemas.microsoft.com/office/drawing/2014/main" id="{75AAE93F-266A-A896-C798-AEB7182D8F72}"/>
              </a:ext>
            </a:extLst>
          </p:cNvPr>
          <p:cNvSpPr>
            <a:spLocks noGrp="1"/>
          </p:cNvSpPr>
          <p:nvPr>
            <p:ph idx="1"/>
          </p:nvPr>
        </p:nvSpPr>
        <p:spPr>
          <a:xfrm>
            <a:off x="448055" y="1106424"/>
            <a:ext cx="11188711" cy="5224928"/>
          </a:xfrm>
        </p:spPr>
        <p:txBody>
          <a:bodyPr/>
          <a:lstStyle/>
          <a:p>
            <a:pPr marL="231775" indent="0">
              <a:spcBef>
                <a:spcPts val="600"/>
              </a:spcBef>
              <a:buNone/>
            </a:pPr>
            <a:r>
              <a:rPr lang="en-US" b="1">
                <a:solidFill>
                  <a:schemeClr val="bg1"/>
                </a:solidFill>
                <a:ea typeface="+mn-lt"/>
                <a:cs typeface="+mn-lt"/>
              </a:rPr>
              <a:t>Test</a:t>
            </a:r>
            <a:endParaRPr lang="en-US" sz="1600">
              <a:solidFill>
                <a:schemeClr val="bg1"/>
              </a:solidFill>
            </a:endParaRPr>
          </a:p>
          <a:p>
            <a:pPr marL="574675" lvl="1" indent="-342900">
              <a:buClr>
                <a:schemeClr val="bg1"/>
              </a:buClr>
              <a:buFont typeface="Arial" panose="020B0604020202020204" pitchFamily="34" charset="0"/>
              <a:buChar char="•"/>
            </a:pPr>
            <a:r>
              <a:rPr lang="en-US" sz="2000">
                <a:solidFill>
                  <a:schemeClr val="bg1"/>
                </a:solidFill>
                <a:ea typeface="+mn-lt"/>
                <a:cs typeface="+mn-lt"/>
              </a:rPr>
              <a:t>Compare the metrics registration time between Tokyo and Utah</a:t>
            </a:r>
          </a:p>
          <a:p>
            <a:pPr marL="456565" lvl="1" indent="-224790">
              <a:buNone/>
            </a:pPr>
            <a:r>
              <a:rPr lang="en-US" sz="2000" b="1">
                <a:solidFill>
                  <a:schemeClr val="bg1"/>
                </a:solidFill>
                <a:ea typeface="+mn-lt"/>
                <a:cs typeface="+mn-lt"/>
              </a:rPr>
              <a:t>What do we test?</a:t>
            </a:r>
            <a:endParaRPr lang="en-US">
              <a:solidFill>
                <a:schemeClr val="bg1"/>
              </a:solidFill>
            </a:endParaRPr>
          </a:p>
          <a:p>
            <a:pPr marL="574675" lvl="1" indent="-342900">
              <a:buFont typeface="Arial" panose="020B0604020202020204" pitchFamily="34" charset="0"/>
              <a:buChar char="•"/>
            </a:pPr>
            <a:r>
              <a:rPr lang="en-US" sz="2000">
                <a:solidFill>
                  <a:schemeClr val="bg1"/>
                </a:solidFill>
                <a:ea typeface="+mn-lt"/>
                <a:cs typeface="+mn-lt"/>
              </a:rPr>
              <a:t>Discover single service account(10K,100K,200K) with incremental workload</a:t>
            </a:r>
            <a:endParaRPr lang="en-US">
              <a:solidFill>
                <a:schemeClr val="bg1"/>
              </a:solidFill>
            </a:endParaRPr>
          </a:p>
          <a:p>
            <a:pPr marL="574675" lvl="1" indent="-342900">
              <a:buFont typeface="Arial" panose="020B0604020202020204" pitchFamily="34" charset="0"/>
              <a:buChar char="•"/>
            </a:pPr>
            <a:r>
              <a:rPr lang="en-US" sz="2000">
                <a:solidFill>
                  <a:schemeClr val="bg1"/>
                </a:solidFill>
                <a:ea typeface="+mn-lt"/>
                <a:cs typeface="+mn-lt"/>
              </a:rPr>
              <a:t>Discover multiple service accounts(15 SA) with incremental workload</a:t>
            </a:r>
          </a:p>
          <a:p>
            <a:pPr marL="574675" lvl="1" indent="-342900">
              <a:buFont typeface="Arial" panose="020B0604020202020204" pitchFamily="34" charset="0"/>
              <a:buChar char="•"/>
            </a:pPr>
            <a:r>
              <a:rPr lang="en-US" sz="2000">
                <a:solidFill>
                  <a:schemeClr val="bg1"/>
                </a:solidFill>
                <a:ea typeface="+mn-lt"/>
                <a:cs typeface="+mn-lt"/>
              </a:rPr>
              <a:t>Single Mid Server </a:t>
            </a:r>
            <a:endParaRPr lang="en-US">
              <a:solidFill>
                <a:schemeClr val="bg1"/>
              </a:solidFill>
            </a:endParaRPr>
          </a:p>
          <a:p>
            <a:pPr marL="456565" lvl="1" indent="-224790">
              <a:buNone/>
            </a:pPr>
            <a:r>
              <a:rPr lang="en-US" b="1">
                <a:solidFill>
                  <a:schemeClr val="bg1"/>
                </a:solidFill>
              </a:rPr>
              <a:t>MID Config:</a:t>
            </a:r>
            <a:endParaRPr lang="en-US">
              <a:solidFill>
                <a:schemeClr val="bg1"/>
              </a:solidFill>
            </a:endParaRPr>
          </a:p>
          <a:p>
            <a:pPr marL="574675" lvl="1" indent="-342900">
              <a:buClr>
                <a:schemeClr val="bg1"/>
              </a:buClr>
              <a:buFont typeface="Arial" panose="020B0604020202020204" pitchFamily="34" charset="0"/>
              <a:buChar char="•"/>
            </a:pPr>
            <a:r>
              <a:rPr lang="en-US" sz="2000">
                <a:solidFill>
                  <a:schemeClr val="bg1"/>
                </a:solidFill>
                <a:ea typeface="+mn-lt"/>
                <a:cs typeface="+mn-lt"/>
              </a:rPr>
              <a:t>Linux Mid Server hosted in AWS EC2.</a:t>
            </a:r>
          </a:p>
          <a:p>
            <a:pPr marL="574675" lvl="1" indent="-342900">
              <a:buClr>
                <a:schemeClr val="bg1"/>
              </a:buClr>
              <a:buFont typeface="Arial" panose="020B0604020202020204" pitchFamily="34" charset="0"/>
              <a:buChar char="•"/>
            </a:pPr>
            <a:r>
              <a:rPr lang="en-US" sz="2000">
                <a:solidFill>
                  <a:schemeClr val="bg1"/>
                </a:solidFill>
                <a:ea typeface="+mn-lt"/>
                <a:cs typeface="+mn-lt"/>
              </a:rPr>
              <a:t>MID host: </a:t>
            </a:r>
          </a:p>
          <a:p>
            <a:pPr marL="858639" lvl="2" indent="-342900">
              <a:buClr>
                <a:schemeClr val="bg1"/>
              </a:buClr>
              <a:buFont typeface="Arial" panose="020B0604020202020204" pitchFamily="34" charset="0"/>
              <a:buChar char="•"/>
            </a:pPr>
            <a:r>
              <a:rPr lang="en-US" sz="2000">
                <a:solidFill>
                  <a:schemeClr val="bg1"/>
                </a:solidFill>
                <a:ea typeface="+mn-lt"/>
                <a:cs typeface="+mn-lt"/>
              </a:rPr>
              <a:t>16GB RAM, 64-bit OS</a:t>
            </a:r>
          </a:p>
          <a:p>
            <a:pPr marL="858639" lvl="2" indent="-342900">
              <a:buClr>
                <a:schemeClr val="bg1"/>
              </a:buClr>
              <a:buFont typeface="Arial" panose="020B0604020202020204" pitchFamily="34" charset="0"/>
              <a:buChar char="•"/>
            </a:pPr>
            <a:r>
              <a:rPr lang="en-US" sz="2000">
                <a:solidFill>
                  <a:schemeClr val="bg1"/>
                </a:solidFill>
                <a:ea typeface="+mn-lt"/>
                <a:cs typeface="+mn-lt"/>
              </a:rPr>
              <a:t>8 cores</a:t>
            </a:r>
          </a:p>
          <a:p>
            <a:pPr marL="858639" lvl="2" indent="-342900">
              <a:buClr>
                <a:schemeClr val="bg1"/>
              </a:buClr>
              <a:buFont typeface="Arial" panose="020B0604020202020204" pitchFamily="34" charset="0"/>
              <a:buChar char="•"/>
            </a:pPr>
            <a:r>
              <a:rPr lang="en-US" sz="2000">
                <a:solidFill>
                  <a:schemeClr val="bg1"/>
                </a:solidFill>
                <a:ea typeface="+mn-lt"/>
                <a:cs typeface="+mn-lt"/>
              </a:rPr>
              <a:t>8GB Heap Memory</a:t>
            </a:r>
          </a:p>
          <a:p>
            <a:endParaRPr lang="en-US"/>
          </a:p>
        </p:txBody>
      </p:sp>
    </p:spTree>
    <p:extLst>
      <p:ext uri="{BB962C8B-B14F-4D97-AF65-F5344CB8AC3E}">
        <p14:creationId xmlns:p14="http://schemas.microsoft.com/office/powerpoint/2010/main" val="158170598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0E038-620F-DE03-DC5F-55C00A539CFB}"/>
              </a:ext>
            </a:extLst>
          </p:cNvPr>
          <p:cNvSpPr>
            <a:spLocks noGrp="1"/>
          </p:cNvSpPr>
          <p:nvPr>
            <p:ph type="title"/>
          </p:nvPr>
        </p:nvSpPr>
        <p:spPr/>
        <p:txBody>
          <a:bodyPr/>
          <a:lstStyle/>
          <a:p>
            <a:r>
              <a:rPr lang="en-US"/>
              <a:t>Major Feature Details</a:t>
            </a:r>
          </a:p>
        </p:txBody>
      </p:sp>
      <p:sp>
        <p:nvSpPr>
          <p:cNvPr id="3" name="Text Placeholder 2">
            <a:extLst>
              <a:ext uri="{FF2B5EF4-FFF2-40B4-BE49-F238E27FC236}">
                <a16:creationId xmlns:a16="http://schemas.microsoft.com/office/drawing/2014/main" id="{2987BF25-B91A-41D4-D4DE-64DBA3120012}"/>
              </a:ext>
            </a:extLst>
          </p:cNvPr>
          <p:cNvSpPr>
            <a:spLocks noGrp="1"/>
          </p:cNvSpPr>
          <p:nvPr>
            <p:ph type="body" sz="quarter" idx="10"/>
          </p:nvPr>
        </p:nvSpPr>
        <p:spPr/>
        <p:txBody>
          <a:bodyPr/>
          <a:lstStyle/>
          <a:p>
            <a:r>
              <a:rPr lang="en-US"/>
              <a:t>Utah and Q1 2023 Store</a:t>
            </a:r>
          </a:p>
        </p:txBody>
      </p:sp>
    </p:spTree>
    <p:extLst>
      <p:ext uri="{BB962C8B-B14F-4D97-AF65-F5344CB8AC3E}">
        <p14:creationId xmlns:p14="http://schemas.microsoft.com/office/powerpoint/2010/main" val="6005234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E9EB6BD-8B43-48F5-9AD6-9E3BDAA55C1A}"/>
              </a:ext>
            </a:extLst>
          </p:cNvPr>
          <p:cNvSpPr>
            <a:spLocks noGrp="1"/>
          </p:cNvSpPr>
          <p:nvPr>
            <p:ph type="body" sz="quarter" idx="14"/>
          </p:nvPr>
        </p:nvSpPr>
        <p:spPr/>
        <p:txBody>
          <a:bodyPr/>
          <a:lstStyle/>
          <a:p>
            <a:r>
              <a:rPr lang="en-US"/>
              <a:t>Increase visibility of Kubernetes resources with a single pane of glass</a:t>
            </a:r>
          </a:p>
        </p:txBody>
      </p:sp>
      <p:sp>
        <p:nvSpPr>
          <p:cNvPr id="3" name="Title 2">
            <a:extLst>
              <a:ext uri="{FF2B5EF4-FFF2-40B4-BE49-F238E27FC236}">
                <a16:creationId xmlns:a16="http://schemas.microsoft.com/office/drawing/2014/main" id="{15C48B5A-C1B2-DE46-A80A-EB1B721EBEDD}"/>
              </a:ext>
            </a:extLst>
          </p:cNvPr>
          <p:cNvSpPr>
            <a:spLocks noGrp="1"/>
          </p:cNvSpPr>
          <p:nvPr>
            <p:ph type="title"/>
          </p:nvPr>
        </p:nvSpPr>
        <p:spPr>
          <a:xfrm>
            <a:off x="449252" y="311377"/>
            <a:ext cx="7112012" cy="1195883"/>
          </a:xfrm>
        </p:spPr>
        <p:txBody>
          <a:bodyPr/>
          <a:lstStyle/>
          <a:p>
            <a:r>
              <a:rPr lang="en-US"/>
              <a:t>Kubernetes Explorer</a:t>
            </a:r>
          </a:p>
        </p:txBody>
      </p:sp>
      <p:sp>
        <p:nvSpPr>
          <p:cNvPr id="14" name="Text Placeholder 13">
            <a:extLst>
              <a:ext uri="{FF2B5EF4-FFF2-40B4-BE49-F238E27FC236}">
                <a16:creationId xmlns:a16="http://schemas.microsoft.com/office/drawing/2014/main" id="{FB5148D7-6DDD-AA45-94E1-4515EDBEFB37}"/>
              </a:ext>
            </a:extLst>
          </p:cNvPr>
          <p:cNvSpPr>
            <a:spLocks noGrp="1"/>
          </p:cNvSpPr>
          <p:nvPr>
            <p:ph type="body" sz="quarter" idx="13"/>
          </p:nvPr>
        </p:nvSpPr>
        <p:spPr/>
        <p:txBody>
          <a:bodyPr/>
          <a:lstStyle/>
          <a:p>
            <a:r>
              <a:rPr lang="en-US"/>
              <a:t>Manage visibility of Kubernetes in the same place you manage visibility of cloud resources</a:t>
            </a:r>
          </a:p>
          <a:p>
            <a:r>
              <a:rPr lang="en-US"/>
              <a:t>Visualize Kubernetes resource trends over time</a:t>
            </a:r>
          </a:p>
          <a:p>
            <a:r>
              <a:rPr lang="en-US"/>
              <a:t>Easily drill down into Kubernetes components to manage specific resources</a:t>
            </a:r>
          </a:p>
        </p:txBody>
      </p:sp>
      <p:sp>
        <p:nvSpPr>
          <p:cNvPr id="51" name="1">
            <a:extLst>
              <a:ext uri="{FF2B5EF4-FFF2-40B4-BE49-F238E27FC236}">
                <a16:creationId xmlns:a16="http://schemas.microsoft.com/office/drawing/2014/main" id="{EDF5CD94-07FE-45D1-9A63-1261C8068F8F}"/>
              </a:ext>
            </a:extLst>
          </p:cNvPr>
          <p:cNvSpPr>
            <a:spLocks noChangeAspect="1"/>
          </p:cNvSpPr>
          <p:nvPr/>
        </p:nvSpPr>
        <p:spPr bwMode="gray">
          <a:xfrm>
            <a:off x="7559294" y="2533248"/>
            <a:ext cx="456962" cy="456962"/>
          </a:xfrm>
          <a:prstGeom prst="ellipse">
            <a:avLst/>
          </a:prstGeom>
          <a:solidFill>
            <a:srgbClr val="86ED78"/>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02" tIns="35702" rIns="35702" bIns="35702" anchor="ctr"/>
          <a:lstStyle>
            <a:lvl1pPr algn="ctr">
              <a:lnSpc>
                <a:spcPct val="100000"/>
              </a:lnSpc>
              <a:defRPr sz="8000" b="1">
                <a:solidFill>
                  <a:srgbClr val="283F41"/>
                </a:solidFill>
                <a:latin typeface="Gilroy Bold"/>
                <a:ea typeface="Gilroy Bold"/>
                <a:cs typeface="Gilroy Bold"/>
                <a:sym typeface="Gilroy"/>
              </a:defRPr>
            </a:lvl1pPr>
          </a:lstStyle>
          <a:p>
            <a:pPr defTabSz="410529" hangingPunct="0">
              <a:lnSpc>
                <a:spcPct val="90000"/>
              </a:lnSpc>
              <a:defRPr/>
            </a:pPr>
            <a:r>
              <a:rPr sz="1998" kern="0">
                <a:solidFill>
                  <a:schemeClr val="tx2"/>
                </a:solidFill>
                <a:latin typeface="Century Gothic" panose="020B0502020202020204" pitchFamily="34" charset="0"/>
              </a:rPr>
              <a:t>1</a:t>
            </a:r>
          </a:p>
        </p:txBody>
      </p:sp>
      <p:sp>
        <p:nvSpPr>
          <p:cNvPr id="52" name="1">
            <a:extLst>
              <a:ext uri="{FF2B5EF4-FFF2-40B4-BE49-F238E27FC236}">
                <a16:creationId xmlns:a16="http://schemas.microsoft.com/office/drawing/2014/main" id="{94B2C69B-1EDF-446B-9C52-44FBB213C800}"/>
              </a:ext>
            </a:extLst>
          </p:cNvPr>
          <p:cNvSpPr>
            <a:spLocks noChangeAspect="1"/>
          </p:cNvSpPr>
          <p:nvPr/>
        </p:nvSpPr>
        <p:spPr bwMode="gray">
          <a:xfrm>
            <a:off x="7559294" y="3395224"/>
            <a:ext cx="456962" cy="456962"/>
          </a:xfrm>
          <a:prstGeom prst="ellipse">
            <a:avLst/>
          </a:prstGeom>
          <a:solidFill>
            <a:srgbClr val="86ED78"/>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02" tIns="35702" rIns="35702" bIns="35702" anchor="ctr"/>
          <a:lstStyle>
            <a:lvl1pPr algn="ctr">
              <a:lnSpc>
                <a:spcPct val="100000"/>
              </a:lnSpc>
              <a:defRPr sz="8000" b="1">
                <a:solidFill>
                  <a:srgbClr val="283F41"/>
                </a:solidFill>
                <a:latin typeface="Gilroy Bold"/>
                <a:ea typeface="Gilroy Bold"/>
                <a:cs typeface="Gilroy Bold"/>
                <a:sym typeface="Gilroy"/>
              </a:defRPr>
            </a:lvl1pPr>
          </a:lstStyle>
          <a:p>
            <a:pPr defTabSz="410529" hangingPunct="0">
              <a:lnSpc>
                <a:spcPct val="90000"/>
              </a:lnSpc>
              <a:defRPr/>
            </a:pPr>
            <a:r>
              <a:rPr lang="en-US" sz="1998" kern="0">
                <a:solidFill>
                  <a:schemeClr val="tx2"/>
                </a:solidFill>
                <a:latin typeface="Century Gothic" panose="020B0502020202020204" pitchFamily="34" charset="0"/>
              </a:rPr>
              <a:t>2</a:t>
            </a:r>
            <a:endParaRPr sz="1998" kern="0">
              <a:solidFill>
                <a:schemeClr val="tx2"/>
              </a:solidFill>
              <a:latin typeface="Century Gothic" panose="020B0502020202020204" pitchFamily="34" charset="0"/>
            </a:endParaRPr>
          </a:p>
        </p:txBody>
      </p:sp>
      <p:sp>
        <p:nvSpPr>
          <p:cNvPr id="53" name="1">
            <a:extLst>
              <a:ext uri="{FF2B5EF4-FFF2-40B4-BE49-F238E27FC236}">
                <a16:creationId xmlns:a16="http://schemas.microsoft.com/office/drawing/2014/main" id="{68203889-0BBA-4BB8-9C0C-CB1D4F4919EF}"/>
              </a:ext>
            </a:extLst>
          </p:cNvPr>
          <p:cNvSpPr>
            <a:spLocks noChangeAspect="1"/>
          </p:cNvSpPr>
          <p:nvPr/>
        </p:nvSpPr>
        <p:spPr bwMode="gray">
          <a:xfrm>
            <a:off x="7559294" y="4405766"/>
            <a:ext cx="456962" cy="456962"/>
          </a:xfrm>
          <a:prstGeom prst="ellipse">
            <a:avLst/>
          </a:prstGeom>
          <a:solidFill>
            <a:srgbClr val="86ED78"/>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02" tIns="35702" rIns="35702" bIns="35702" anchor="ctr"/>
          <a:lstStyle>
            <a:lvl1pPr algn="ctr">
              <a:lnSpc>
                <a:spcPct val="100000"/>
              </a:lnSpc>
              <a:defRPr sz="8000" b="1">
                <a:solidFill>
                  <a:srgbClr val="283F41"/>
                </a:solidFill>
                <a:latin typeface="Gilroy Bold"/>
                <a:ea typeface="Gilroy Bold"/>
                <a:cs typeface="Gilroy Bold"/>
                <a:sym typeface="Gilroy"/>
              </a:defRPr>
            </a:lvl1pPr>
          </a:lstStyle>
          <a:p>
            <a:pPr defTabSz="410529" hangingPunct="0">
              <a:lnSpc>
                <a:spcPct val="90000"/>
              </a:lnSpc>
              <a:defRPr/>
            </a:pPr>
            <a:r>
              <a:rPr lang="en-US" sz="1998" kern="0">
                <a:solidFill>
                  <a:schemeClr val="tx2"/>
                </a:solidFill>
                <a:latin typeface="Century Gothic" panose="020B0502020202020204" pitchFamily="34" charset="0"/>
              </a:rPr>
              <a:t>3</a:t>
            </a:r>
            <a:endParaRPr sz="1998" kern="0">
              <a:solidFill>
                <a:schemeClr val="tx2"/>
              </a:solidFill>
              <a:latin typeface="Century Gothic" panose="020B0502020202020204" pitchFamily="34" charset="0"/>
            </a:endParaRPr>
          </a:p>
        </p:txBody>
      </p:sp>
      <p:sp>
        <p:nvSpPr>
          <p:cNvPr id="2" name="Rectangle: Top Corners Rounded 31">
            <a:extLst>
              <a:ext uri="{FF2B5EF4-FFF2-40B4-BE49-F238E27FC236}">
                <a16:creationId xmlns:a16="http://schemas.microsoft.com/office/drawing/2014/main" id="{428E3975-E6E7-D90D-280A-1FF5D3001BFE}"/>
              </a:ext>
            </a:extLst>
          </p:cNvPr>
          <p:cNvSpPr/>
          <p:nvPr/>
        </p:nvSpPr>
        <p:spPr>
          <a:xfrm rot="10800000" flipV="1">
            <a:off x="9664701" y="0"/>
            <a:ext cx="1973262" cy="457200"/>
          </a:xfrm>
          <a:prstGeom prst="round2SameRect">
            <a:avLst>
              <a:gd name="adj1" fmla="val 12223"/>
              <a:gd name="adj2" fmla="val 0"/>
            </a:avLst>
          </a:prstGeom>
          <a:solidFill>
            <a:srgbClr val="1A5D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bg2"/>
              </a:solidFill>
            </a:endParaRPr>
          </a:p>
        </p:txBody>
      </p:sp>
      <p:grpSp>
        <p:nvGrpSpPr>
          <p:cNvPr id="5" name="Group 4">
            <a:extLst>
              <a:ext uri="{FF2B5EF4-FFF2-40B4-BE49-F238E27FC236}">
                <a16:creationId xmlns:a16="http://schemas.microsoft.com/office/drawing/2014/main" id="{A514D554-4F21-0255-B4C8-07113E4B5310}"/>
              </a:ext>
            </a:extLst>
          </p:cNvPr>
          <p:cNvGrpSpPr/>
          <p:nvPr/>
        </p:nvGrpSpPr>
        <p:grpSpPr>
          <a:xfrm>
            <a:off x="9862001" y="137574"/>
            <a:ext cx="1578662" cy="316218"/>
            <a:chOff x="471036" y="120655"/>
            <a:chExt cx="1578662" cy="316218"/>
          </a:xfrm>
        </p:grpSpPr>
        <p:grpSp>
          <p:nvGrpSpPr>
            <p:cNvPr id="7" name="Group 6">
              <a:extLst>
                <a:ext uri="{FF2B5EF4-FFF2-40B4-BE49-F238E27FC236}">
                  <a16:creationId xmlns:a16="http://schemas.microsoft.com/office/drawing/2014/main" id="{1FD6F992-BF87-B174-16FF-C0F9605F01D7}"/>
                </a:ext>
              </a:extLst>
            </p:cNvPr>
            <p:cNvGrpSpPr/>
            <p:nvPr/>
          </p:nvGrpSpPr>
          <p:grpSpPr>
            <a:xfrm>
              <a:off x="471036" y="120655"/>
              <a:ext cx="1078762" cy="300107"/>
              <a:chOff x="2731244" y="120655"/>
              <a:chExt cx="1078762" cy="300107"/>
            </a:xfrm>
          </p:grpSpPr>
          <p:cxnSp>
            <p:nvCxnSpPr>
              <p:cNvPr id="9" name="Straight Connector 8">
                <a:extLst>
                  <a:ext uri="{FF2B5EF4-FFF2-40B4-BE49-F238E27FC236}">
                    <a16:creationId xmlns:a16="http://schemas.microsoft.com/office/drawing/2014/main" id="{A97F5382-B51A-2F06-8FD3-FAEA54923574}"/>
                  </a:ext>
                </a:extLst>
              </p:cNvPr>
              <p:cNvCxnSpPr>
                <a:cxnSpLocks/>
              </p:cNvCxnSpPr>
              <p:nvPr/>
            </p:nvCxnSpPr>
            <p:spPr>
              <a:xfrm>
                <a:off x="3810006" y="189188"/>
                <a:ext cx="0" cy="167663"/>
              </a:xfrm>
              <a:prstGeom prst="line">
                <a:avLst/>
              </a:prstGeom>
              <a:ln w="952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A picture containing text, clipart&#10;&#10;Description automatically generated">
                <a:extLst>
                  <a:ext uri="{FF2B5EF4-FFF2-40B4-BE49-F238E27FC236}">
                    <a16:creationId xmlns:a16="http://schemas.microsoft.com/office/drawing/2014/main" id="{E29E118B-8548-677A-1BD1-55EB4A384C8E}"/>
                  </a:ext>
                </a:extLst>
              </p:cNvPr>
              <p:cNvPicPr>
                <a:picLocks noChangeAspect="1"/>
              </p:cNvPicPr>
              <p:nvPr/>
            </p:nvPicPr>
            <p:blipFill>
              <a:blip r:embed="rId4"/>
              <a:stretch>
                <a:fillRect/>
              </a:stretch>
            </p:blipFill>
            <p:spPr>
              <a:xfrm>
                <a:off x="2731244" y="120655"/>
                <a:ext cx="1042944" cy="300107"/>
              </a:xfrm>
              <a:prstGeom prst="rect">
                <a:avLst/>
              </a:prstGeom>
            </p:spPr>
          </p:pic>
        </p:grpSp>
        <p:pic>
          <p:nvPicPr>
            <p:cNvPr id="8" name="Picture 7">
              <a:extLst>
                <a:ext uri="{FF2B5EF4-FFF2-40B4-BE49-F238E27FC236}">
                  <a16:creationId xmlns:a16="http://schemas.microsoft.com/office/drawing/2014/main" id="{42063B5F-4FA7-CC3D-8B05-CE466F0ABBCB}"/>
                </a:ext>
              </a:extLst>
            </p:cNvPr>
            <p:cNvPicPr>
              <a:picLocks noChangeAspect="1"/>
            </p:cNvPicPr>
            <p:nvPr/>
          </p:nvPicPr>
          <p:blipFill>
            <a:blip r:embed="rId5"/>
            <a:stretch>
              <a:fillRect/>
            </a:stretch>
          </p:blipFill>
          <p:spPr>
            <a:xfrm>
              <a:off x="1585617" y="169715"/>
              <a:ext cx="464081" cy="267158"/>
            </a:xfrm>
            <a:prstGeom prst="rect">
              <a:avLst/>
            </a:prstGeom>
          </p:spPr>
        </p:pic>
      </p:grpSp>
      <p:sp>
        <p:nvSpPr>
          <p:cNvPr id="12" name="Text Placeholder 4">
            <a:extLst>
              <a:ext uri="{FF2B5EF4-FFF2-40B4-BE49-F238E27FC236}">
                <a16:creationId xmlns:a16="http://schemas.microsoft.com/office/drawing/2014/main" id="{37858107-9E8B-FEEE-D916-99D1C8138E3D}"/>
              </a:ext>
            </a:extLst>
          </p:cNvPr>
          <p:cNvSpPr txBox="1">
            <a:spLocks/>
          </p:cNvSpPr>
          <p:nvPr/>
        </p:nvSpPr>
        <p:spPr bwMode="gray">
          <a:xfrm>
            <a:off x="449193" y="5087008"/>
            <a:ext cx="3407772" cy="307777"/>
          </a:xfrm>
          <a:prstGeom prst="rect">
            <a:avLst/>
          </a:prstGeom>
        </p:spPr>
        <p:txBody>
          <a:bodyPr vert="horz" lIns="91416" tIns="45708" rIns="91416" bIns="45708" rtlCol="0" anchor="t" anchorCtr="0">
            <a:noAutofit/>
          </a:bodyPr>
          <a:lstStyle>
            <a:lvl1pPr marL="0" indent="0" algn="l" defTabSz="457017" rtl="0" eaLnBrk="1" latinLnBrk="0" hangingPunct="1">
              <a:lnSpc>
                <a:spcPct val="100000"/>
              </a:lnSpc>
              <a:spcBef>
                <a:spcPts val="600"/>
              </a:spcBef>
              <a:spcAft>
                <a:spcPts val="200"/>
              </a:spcAft>
              <a:buClr>
                <a:schemeClr val="bg1"/>
              </a:buClr>
              <a:buFont typeface="Arial"/>
              <a:buNone/>
              <a:defRPr lang="en-US" sz="1799" b="1" kern="1200" dirty="0" smtClean="0">
                <a:solidFill>
                  <a:schemeClr val="accent1"/>
                </a:solidFill>
                <a:latin typeface="Century Gothic" panose="020F0302020204030204"/>
                <a:ea typeface="Gilroy Bold" panose="00000500000000000000" pitchFamily="50" charset="0"/>
                <a:cs typeface="Gilroy Bold" panose="00000500000000000000" pitchFamily="50" charset="0"/>
              </a:defRPr>
            </a:lvl1pPr>
            <a:lvl2pPr marL="457017" indent="-225335" algn="l" defTabSz="457017" rtl="0" eaLnBrk="1" latinLnBrk="0" hangingPunct="1">
              <a:lnSpc>
                <a:spcPct val="100000"/>
              </a:lnSpc>
              <a:spcBef>
                <a:spcPts val="600"/>
              </a:spcBef>
              <a:spcAft>
                <a:spcPts val="200"/>
              </a:spcAft>
              <a:buClr>
                <a:schemeClr val="bg1"/>
              </a:buClr>
              <a:buFont typeface="Arial"/>
              <a:buNone/>
              <a:defRPr sz="1800" kern="1200">
                <a:solidFill>
                  <a:schemeClr val="bg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100000"/>
              </a:lnSpc>
              <a:spcBef>
                <a:spcPts val="600"/>
              </a:spcBef>
              <a:spcAft>
                <a:spcPts val="200"/>
              </a:spcAft>
              <a:buClr>
                <a:schemeClr val="bg1"/>
              </a:buClr>
              <a:buFont typeface="Arial"/>
              <a:buChar char="•"/>
              <a:defRPr sz="1800" kern="1200">
                <a:solidFill>
                  <a:schemeClr val="bg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100000"/>
              </a:lnSpc>
              <a:spcBef>
                <a:spcPts val="600"/>
              </a:spcBef>
              <a:spcAft>
                <a:spcPts val="200"/>
              </a:spcAft>
              <a:buClr>
                <a:schemeClr val="bg1"/>
              </a:buClr>
              <a:buFont typeface="Arial"/>
              <a:buChar char="–"/>
              <a:defRPr sz="1800" kern="1200">
                <a:solidFill>
                  <a:schemeClr val="bg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100000"/>
              </a:lnSpc>
              <a:spcBef>
                <a:spcPts val="600"/>
              </a:spcBef>
              <a:spcAft>
                <a:spcPts val="200"/>
              </a:spcAft>
              <a:buClr>
                <a:schemeClr val="bg1"/>
              </a:buClr>
              <a:buFont typeface="Arial" panose="020B0604020202020204" pitchFamily="34" charset="0"/>
              <a:buChar char="•"/>
              <a:defRPr sz="1800" kern="1200">
                <a:solidFill>
                  <a:schemeClr val="bg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defTabSz="456880">
              <a:buClr>
                <a:srgbClr val="FFFFFF"/>
              </a:buClr>
              <a:defRPr/>
            </a:pPr>
            <a:r>
              <a:rPr lang="en-US" sz="1200" b="0">
                <a:solidFill>
                  <a:srgbClr val="FFFFFF"/>
                </a:solidFill>
              </a:rPr>
              <a:t>Cloud Operations Workspace Store app</a:t>
            </a:r>
          </a:p>
        </p:txBody>
      </p:sp>
      <p:sp>
        <p:nvSpPr>
          <p:cNvPr id="13" name="TextBox 12">
            <a:extLst>
              <a:ext uri="{FF2B5EF4-FFF2-40B4-BE49-F238E27FC236}">
                <a16:creationId xmlns:a16="http://schemas.microsoft.com/office/drawing/2014/main" id="{00C05D58-2A37-0C29-CE25-A0FB6B4499F8}"/>
              </a:ext>
            </a:extLst>
          </p:cNvPr>
          <p:cNvSpPr txBox="1"/>
          <p:nvPr/>
        </p:nvSpPr>
        <p:spPr>
          <a:xfrm>
            <a:off x="9840854" y="537364"/>
            <a:ext cx="1620958" cy="307777"/>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24C2CE"/>
                </a:solidFill>
                <a:effectLst/>
                <a:uLnTx/>
                <a:uFillTx/>
                <a:latin typeface="Century Gothic" panose="020F0302020204030204"/>
                <a:ea typeface="+mn-ea"/>
                <a:cs typeface="+mn-cs"/>
              </a:rPr>
              <a:t>Next Experience</a:t>
            </a:r>
          </a:p>
        </p:txBody>
      </p:sp>
      <p:pic>
        <p:nvPicPr>
          <p:cNvPr id="17" name="Picture 16">
            <a:extLst>
              <a:ext uri="{FF2B5EF4-FFF2-40B4-BE49-F238E27FC236}">
                <a16:creationId xmlns:a16="http://schemas.microsoft.com/office/drawing/2014/main" id="{69882E12-D0D0-BDF2-2B77-EA3AF681EF95}"/>
              </a:ext>
            </a:extLst>
          </p:cNvPr>
          <p:cNvPicPr>
            <a:picLocks noChangeAspect="1"/>
          </p:cNvPicPr>
          <p:nvPr/>
        </p:nvPicPr>
        <p:blipFill>
          <a:blip r:embed="rId6"/>
          <a:stretch>
            <a:fillRect/>
          </a:stretch>
        </p:blipFill>
        <p:spPr>
          <a:xfrm>
            <a:off x="554869" y="1809311"/>
            <a:ext cx="6592697" cy="3171825"/>
          </a:xfrm>
          <a:prstGeom prst="rect">
            <a:avLst/>
          </a:prstGeom>
        </p:spPr>
      </p:pic>
    </p:spTree>
    <p:custDataLst>
      <p:tags r:id="rId1"/>
    </p:custDataLst>
    <p:extLst>
      <p:ext uri="{BB962C8B-B14F-4D97-AF65-F5344CB8AC3E}">
        <p14:creationId xmlns:p14="http://schemas.microsoft.com/office/powerpoint/2010/main" val="16203272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Kubernetes Explorer</a:t>
            </a:r>
            <a:r>
              <a:rPr lang="en-US">
                <a:solidFill>
                  <a:srgbClr val="FFFFFF"/>
                </a:solidFill>
              </a:rPr>
              <a:t>| </a:t>
            </a:r>
            <a:r>
              <a:rPr lang="en-US">
                <a:solidFill>
                  <a:schemeClr val="accent1"/>
                </a:solidFill>
              </a:rPr>
              <a:t>Fact Sheet</a:t>
            </a:r>
          </a:p>
        </p:txBody>
      </p:sp>
      <p:sp>
        <p:nvSpPr>
          <p:cNvPr id="15" name="Text Placeholder 14"/>
          <p:cNvSpPr>
            <a:spLocks noGrp="1"/>
          </p:cNvSpPr>
          <p:nvPr>
            <p:ph type="body" sz="quarter" idx="14"/>
          </p:nvPr>
        </p:nvSpPr>
        <p:spPr>
          <a:xfrm>
            <a:off x="475489" y="1353723"/>
            <a:ext cx="3292475" cy="433387"/>
          </a:xfrm>
        </p:spPr>
        <p:txBody>
          <a:bodyPr/>
          <a:lstStyle/>
          <a:p>
            <a:r>
              <a:rPr lang="en-US">
                <a:solidFill>
                  <a:srgbClr val="FFFFFF"/>
                </a:solidFill>
              </a:rPr>
              <a:t>Why we added it</a:t>
            </a:r>
          </a:p>
        </p:txBody>
      </p:sp>
      <p:sp>
        <p:nvSpPr>
          <p:cNvPr id="16" name="Text Placeholder 15"/>
          <p:cNvSpPr>
            <a:spLocks noGrp="1"/>
          </p:cNvSpPr>
          <p:nvPr>
            <p:ph type="body" sz="quarter" idx="15"/>
          </p:nvPr>
        </p:nvSpPr>
        <p:spPr>
          <a:xfrm>
            <a:off x="545242" y="3121018"/>
            <a:ext cx="3292475" cy="433274"/>
          </a:xfrm>
        </p:spPr>
        <p:txBody>
          <a:bodyPr/>
          <a:lstStyle/>
          <a:p>
            <a:r>
              <a:rPr lang="en-US">
                <a:solidFill>
                  <a:srgbClr val="FFFFFF"/>
                </a:solidFill>
              </a:rPr>
              <a:t>Who should be interested</a:t>
            </a:r>
          </a:p>
        </p:txBody>
      </p:sp>
      <p:sp>
        <p:nvSpPr>
          <p:cNvPr id="17" name="Text Placeholder 16"/>
          <p:cNvSpPr>
            <a:spLocks noGrp="1"/>
          </p:cNvSpPr>
          <p:nvPr>
            <p:ph type="body" sz="quarter" idx="16"/>
          </p:nvPr>
        </p:nvSpPr>
        <p:spPr>
          <a:xfrm>
            <a:off x="4817503" y="1338875"/>
            <a:ext cx="3125696" cy="433274"/>
          </a:xfrm>
        </p:spPr>
        <p:txBody>
          <a:bodyPr/>
          <a:lstStyle/>
          <a:p>
            <a:r>
              <a:rPr lang="en-US">
                <a:solidFill>
                  <a:srgbClr val="FFFFFF"/>
                </a:solidFill>
              </a:rPr>
              <a:t>How you activate it</a:t>
            </a:r>
          </a:p>
        </p:txBody>
      </p:sp>
      <p:sp>
        <p:nvSpPr>
          <p:cNvPr id="18" name="Text Placeholder 16">
            <a:extLst>
              <a:ext uri="{FF2B5EF4-FFF2-40B4-BE49-F238E27FC236}">
                <a16:creationId xmlns:a16="http://schemas.microsoft.com/office/drawing/2014/main" id="{AD3D61E4-D37E-0745-A9CF-09780F0107D2}"/>
              </a:ext>
            </a:extLst>
          </p:cNvPr>
          <p:cNvSpPr txBox="1">
            <a:spLocks/>
          </p:cNvSpPr>
          <p:nvPr/>
        </p:nvSpPr>
        <p:spPr bwMode="gray">
          <a:xfrm>
            <a:off x="8992738" y="1338874"/>
            <a:ext cx="3125696" cy="433274"/>
          </a:xfrm>
          <a:prstGeom prst="rect">
            <a:avLst/>
          </a:prstGeom>
        </p:spPr>
        <p:txBody>
          <a:bodyPr vert="horz" lIns="91416" tIns="45708" rIns="91416" bIns="45708" rtlCol="0" anchor="b" anchorCtr="0">
            <a:noAutofit/>
          </a:bodyPr>
          <a:lstStyle>
            <a:lvl1pPr marL="0" indent="0" algn="l" defTabSz="457017" rtl="0" eaLnBrk="1" latinLnBrk="0" hangingPunct="1">
              <a:lnSpc>
                <a:spcPct val="90000"/>
              </a:lnSpc>
              <a:spcBef>
                <a:spcPts val="1200"/>
              </a:spcBef>
              <a:buClr>
                <a:schemeClr val="tx1"/>
              </a:buClr>
              <a:buFont typeface="Arial"/>
              <a:buNone/>
              <a:defRPr sz="2000" b="1" kern="1200">
                <a:solidFill>
                  <a:schemeClr val="tx1"/>
                </a:solidFill>
                <a:latin typeface="+mj-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defTabSz="456880">
              <a:buClr>
                <a:srgbClr val="293E40"/>
              </a:buClr>
            </a:pPr>
            <a:r>
              <a:rPr lang="en-US" sz="1950">
                <a:solidFill>
                  <a:srgbClr val="FFFFFF"/>
                </a:solidFill>
                <a:latin typeface="Century Gothic" panose="020F0302020204030204"/>
              </a:rPr>
              <a:t>Licensing Implications</a:t>
            </a:r>
          </a:p>
        </p:txBody>
      </p:sp>
      <p:sp>
        <p:nvSpPr>
          <p:cNvPr id="19" name="Text Placeholder 16">
            <a:extLst>
              <a:ext uri="{FF2B5EF4-FFF2-40B4-BE49-F238E27FC236}">
                <a16:creationId xmlns:a16="http://schemas.microsoft.com/office/drawing/2014/main" id="{B93F838D-12C5-D24D-B9E9-FC605F8BDF7D}"/>
              </a:ext>
            </a:extLst>
          </p:cNvPr>
          <p:cNvSpPr txBox="1">
            <a:spLocks/>
          </p:cNvSpPr>
          <p:nvPr/>
        </p:nvSpPr>
        <p:spPr bwMode="gray">
          <a:xfrm>
            <a:off x="4887893" y="2837241"/>
            <a:ext cx="3125696" cy="433274"/>
          </a:xfrm>
          <a:prstGeom prst="rect">
            <a:avLst/>
          </a:prstGeom>
        </p:spPr>
        <p:txBody>
          <a:bodyPr vert="horz" lIns="91416" tIns="45708" rIns="91416" bIns="45708" rtlCol="0" anchor="b" anchorCtr="0">
            <a:noAutofit/>
          </a:bodyPr>
          <a:lstStyle>
            <a:lvl1pPr marL="0" indent="0" algn="l" defTabSz="457017" rtl="0" eaLnBrk="1" latinLnBrk="0" hangingPunct="1">
              <a:lnSpc>
                <a:spcPct val="90000"/>
              </a:lnSpc>
              <a:spcBef>
                <a:spcPts val="1200"/>
              </a:spcBef>
              <a:buClr>
                <a:schemeClr val="tx1"/>
              </a:buClr>
              <a:buFont typeface="Arial"/>
              <a:buNone/>
              <a:defRPr sz="2000" b="1" kern="1200">
                <a:solidFill>
                  <a:schemeClr val="tx1"/>
                </a:solidFill>
                <a:latin typeface="+mj-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defTabSz="456880">
              <a:buClr>
                <a:srgbClr val="293E40"/>
              </a:buClr>
            </a:pPr>
            <a:r>
              <a:rPr lang="en-US" sz="1999" dirty="0">
                <a:solidFill>
                  <a:srgbClr val="FFFFFF"/>
                </a:solidFill>
                <a:latin typeface="Century Gothic" panose="020F0302020204030204"/>
              </a:rPr>
              <a:t>Technical</a:t>
            </a:r>
          </a:p>
        </p:txBody>
      </p:sp>
      <p:sp>
        <p:nvSpPr>
          <p:cNvPr id="20" name="Content Placeholder 13">
            <a:extLst>
              <a:ext uri="{FF2B5EF4-FFF2-40B4-BE49-F238E27FC236}">
                <a16:creationId xmlns:a16="http://schemas.microsoft.com/office/drawing/2014/main" id="{48D5B46F-40B0-A247-844E-B8BA186CB9EA}"/>
              </a:ext>
            </a:extLst>
          </p:cNvPr>
          <p:cNvSpPr txBox="1">
            <a:spLocks/>
          </p:cNvSpPr>
          <p:nvPr/>
        </p:nvSpPr>
        <p:spPr bwMode="gray">
          <a:xfrm>
            <a:off x="4817503" y="3846594"/>
            <a:ext cx="3125696" cy="1273717"/>
          </a:xfrm>
          <a:prstGeom prst="rect">
            <a:avLst/>
          </a:prstGeom>
        </p:spPr>
        <p:txBody>
          <a:bodyPr vert="horz" lIns="91416" tIns="45708" rIns="91416" bIns="45708" rtlCol="0">
            <a:noAutofit/>
          </a:bodyPr>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8440" indent="-228440" defTabSz="456880">
              <a:buClr>
                <a:srgbClr val="293E40"/>
              </a:buClr>
            </a:pPr>
            <a:endParaRPr lang="en-US" sz="1400">
              <a:solidFill>
                <a:srgbClr val="FFFFFF"/>
              </a:solidFill>
              <a:latin typeface="Century Gothic" panose="020F0302020204030204"/>
            </a:endParaRPr>
          </a:p>
        </p:txBody>
      </p:sp>
      <p:sp>
        <p:nvSpPr>
          <p:cNvPr id="21" name="Text Placeholder 16">
            <a:extLst>
              <a:ext uri="{FF2B5EF4-FFF2-40B4-BE49-F238E27FC236}">
                <a16:creationId xmlns:a16="http://schemas.microsoft.com/office/drawing/2014/main" id="{04F95BA7-06B3-574F-A78A-0F280E179C68}"/>
              </a:ext>
            </a:extLst>
          </p:cNvPr>
          <p:cNvSpPr txBox="1">
            <a:spLocks/>
          </p:cNvSpPr>
          <p:nvPr/>
        </p:nvSpPr>
        <p:spPr bwMode="gray">
          <a:xfrm>
            <a:off x="9063128" y="3121018"/>
            <a:ext cx="3125696" cy="433274"/>
          </a:xfrm>
          <a:prstGeom prst="rect">
            <a:avLst/>
          </a:prstGeom>
        </p:spPr>
        <p:txBody>
          <a:bodyPr vert="horz" lIns="91416" tIns="45708" rIns="91416" bIns="45708" rtlCol="0" anchor="b" anchorCtr="0">
            <a:noAutofit/>
          </a:bodyPr>
          <a:lstStyle>
            <a:lvl1pPr marL="0" indent="0" algn="l" defTabSz="457017" rtl="0" eaLnBrk="1" latinLnBrk="0" hangingPunct="1">
              <a:lnSpc>
                <a:spcPct val="90000"/>
              </a:lnSpc>
              <a:spcBef>
                <a:spcPts val="1200"/>
              </a:spcBef>
              <a:buClr>
                <a:schemeClr val="tx1"/>
              </a:buClr>
              <a:buFont typeface="Arial"/>
              <a:buNone/>
              <a:defRPr sz="2000" b="1" kern="1200">
                <a:solidFill>
                  <a:schemeClr val="tx1"/>
                </a:solidFill>
                <a:latin typeface="+mj-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Gilroy" panose="00000500000000000000" pitchFamily="50" charset="0"/>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defTabSz="456880">
              <a:buClr>
                <a:srgbClr val="293E40"/>
              </a:buClr>
            </a:pPr>
            <a:r>
              <a:rPr lang="en-US" sz="1999">
                <a:solidFill>
                  <a:srgbClr val="FFFFFF"/>
                </a:solidFill>
                <a:latin typeface="Century Gothic" panose="020F0302020204030204"/>
              </a:rPr>
              <a:t>Before / After</a:t>
            </a:r>
          </a:p>
        </p:txBody>
      </p:sp>
      <p:sp>
        <p:nvSpPr>
          <p:cNvPr id="22" name="Content Placeholder 13">
            <a:extLst>
              <a:ext uri="{FF2B5EF4-FFF2-40B4-BE49-F238E27FC236}">
                <a16:creationId xmlns:a16="http://schemas.microsoft.com/office/drawing/2014/main" id="{BA18BA27-28A6-4F48-9A05-1BC70F669378}"/>
              </a:ext>
            </a:extLst>
          </p:cNvPr>
          <p:cNvSpPr txBox="1">
            <a:spLocks/>
          </p:cNvSpPr>
          <p:nvPr/>
        </p:nvSpPr>
        <p:spPr bwMode="gray">
          <a:xfrm>
            <a:off x="9063128" y="3846594"/>
            <a:ext cx="2773139" cy="1273717"/>
          </a:xfrm>
          <a:prstGeom prst="rect">
            <a:avLst/>
          </a:prstGeom>
        </p:spPr>
        <p:txBody>
          <a:bodyPr vert="horz" lIns="91416" tIns="45708" rIns="91416" bIns="45708" rtlCol="0">
            <a:noAutofit/>
          </a:bodyPr>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8440" indent="-228440" defTabSz="456880">
              <a:buClr>
                <a:srgbClr val="293E40"/>
              </a:buClr>
            </a:pPr>
            <a:endParaRPr lang="en-US" sz="1400">
              <a:solidFill>
                <a:srgbClr val="FFFFFF"/>
              </a:solidFill>
              <a:latin typeface="Century Gothic" panose="020F0302020204030204"/>
            </a:endParaRPr>
          </a:p>
        </p:txBody>
      </p:sp>
      <p:sp>
        <p:nvSpPr>
          <p:cNvPr id="24" name="Content Placeholder 13">
            <a:extLst>
              <a:ext uri="{FF2B5EF4-FFF2-40B4-BE49-F238E27FC236}">
                <a16:creationId xmlns:a16="http://schemas.microsoft.com/office/drawing/2014/main" id="{064BBD6D-24B3-234E-A3A3-C89313EFCC22}"/>
              </a:ext>
            </a:extLst>
          </p:cNvPr>
          <p:cNvSpPr txBox="1">
            <a:spLocks/>
          </p:cNvSpPr>
          <p:nvPr/>
        </p:nvSpPr>
        <p:spPr bwMode="gray">
          <a:xfrm>
            <a:off x="9063129" y="2242464"/>
            <a:ext cx="3125696" cy="1273717"/>
          </a:xfrm>
          <a:prstGeom prst="rect">
            <a:avLst/>
          </a:prstGeom>
        </p:spPr>
        <p:txBody>
          <a:bodyPr vert="horz" lIns="91416" tIns="45708" rIns="91416" bIns="45708" rtlCol="0">
            <a:noAutofit/>
          </a:bodyPr>
          <a:lst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228440" indent="-228440" defTabSz="456880">
              <a:buClr>
                <a:srgbClr val="293E40"/>
              </a:buClr>
            </a:pPr>
            <a:endParaRPr lang="en-US" sz="1400">
              <a:solidFill>
                <a:srgbClr val="FFFFFF"/>
              </a:solidFill>
              <a:latin typeface="Century Gothic" panose="020F0302020204030204"/>
            </a:endParaRPr>
          </a:p>
        </p:txBody>
      </p:sp>
      <p:sp>
        <p:nvSpPr>
          <p:cNvPr id="3" name="TextBox 2">
            <a:extLst>
              <a:ext uri="{FF2B5EF4-FFF2-40B4-BE49-F238E27FC236}">
                <a16:creationId xmlns:a16="http://schemas.microsoft.com/office/drawing/2014/main" id="{64AD5CC2-2B59-D54C-6BF9-DFE8366E4D97}"/>
              </a:ext>
            </a:extLst>
          </p:cNvPr>
          <p:cNvSpPr txBox="1"/>
          <p:nvPr/>
        </p:nvSpPr>
        <p:spPr>
          <a:xfrm>
            <a:off x="213432" y="1915427"/>
            <a:ext cx="2573082" cy="1754326"/>
          </a:xfrm>
          <a:prstGeom prst="rect">
            <a:avLst/>
          </a:prstGeom>
          <a:noFill/>
        </p:spPr>
        <p:txBody>
          <a:bodyPr wrap="square" lIns="91440" tIns="45720" rIns="91440" bIns="45720" rtlCol="0" anchor="t">
            <a:spAutoFit/>
          </a:bodyPr>
          <a:lstStyle/>
          <a:p>
            <a:pPr marL="171450" indent="-171450">
              <a:buFont typeface="Wingdings" pitchFamily="2" charset="2"/>
              <a:buChar char="§"/>
            </a:pPr>
            <a:r>
              <a:rPr lang="en-US" sz="1200">
                <a:solidFill>
                  <a:schemeClr val="bg1"/>
                </a:solidFill>
              </a:rPr>
              <a:t>Manage visibility of Kubernetes in the same place you manage visibility of cloud resources.</a:t>
            </a:r>
          </a:p>
          <a:p>
            <a:pPr marL="171450" indent="-171450">
              <a:buFont typeface="Wingdings" pitchFamily="2" charset="2"/>
              <a:buChar char="§"/>
            </a:pPr>
            <a:r>
              <a:rPr lang="en-US" sz="1200">
                <a:solidFill>
                  <a:schemeClr val="bg1"/>
                </a:solidFill>
              </a:rPr>
              <a:t>Increased K8s reporting capabilities.</a:t>
            </a:r>
          </a:p>
          <a:p>
            <a:pPr marL="171450" indent="-171450">
              <a:buFont typeface="Wingdings" pitchFamily="2" charset="2"/>
              <a:buChar char="§"/>
            </a:pPr>
            <a:endParaRPr lang="en-US" sz="1200">
              <a:solidFill>
                <a:schemeClr val="bg1"/>
              </a:solidFill>
            </a:endParaRPr>
          </a:p>
          <a:p>
            <a:pPr marL="171450" indent="-171450">
              <a:buFont typeface="Wingdings" pitchFamily="2" charset="2"/>
              <a:buChar char="§"/>
            </a:pPr>
            <a:endParaRPr lang="en-US" sz="1200">
              <a:solidFill>
                <a:schemeClr val="bg1"/>
              </a:solidFill>
            </a:endParaRPr>
          </a:p>
          <a:p>
            <a:pPr marL="171450" indent="-171450" algn="l">
              <a:buFont typeface="Wingdings" pitchFamily="2" charset="2"/>
              <a:buChar char="§"/>
            </a:pPr>
            <a:endParaRPr lang="en-US" sz="1200">
              <a:solidFill>
                <a:schemeClr val="bg1"/>
              </a:solidFill>
            </a:endParaRPr>
          </a:p>
        </p:txBody>
      </p:sp>
      <p:sp>
        <p:nvSpPr>
          <p:cNvPr id="13" name="TextBox 12">
            <a:extLst>
              <a:ext uri="{FF2B5EF4-FFF2-40B4-BE49-F238E27FC236}">
                <a16:creationId xmlns:a16="http://schemas.microsoft.com/office/drawing/2014/main" id="{04F44817-44B2-82CB-0A69-413DCE4481C4}"/>
              </a:ext>
            </a:extLst>
          </p:cNvPr>
          <p:cNvSpPr txBox="1"/>
          <p:nvPr/>
        </p:nvSpPr>
        <p:spPr>
          <a:xfrm>
            <a:off x="4119685" y="1915427"/>
            <a:ext cx="3325456" cy="1015663"/>
          </a:xfrm>
          <a:prstGeom prst="rect">
            <a:avLst/>
          </a:prstGeom>
          <a:noFill/>
        </p:spPr>
        <p:txBody>
          <a:bodyPr wrap="square" lIns="91440" tIns="45720" rIns="91440" bIns="45720" rtlCol="0" anchor="t">
            <a:spAutoFit/>
          </a:bodyPr>
          <a:lstStyle/>
          <a:p>
            <a:pPr marL="171450" indent="-171450" algn="l">
              <a:buFont typeface="Wingdings" pitchFamily="2" charset="2"/>
              <a:buChar char="§"/>
            </a:pPr>
            <a:r>
              <a:rPr lang="en-US" sz="1200">
                <a:solidFill>
                  <a:schemeClr val="bg1"/>
                </a:solidFill>
              </a:rPr>
              <a:t>Go to Applications &gt; All, search for “Cloud Operations Workspace”. Install version 1.4.0 or higher.</a:t>
            </a:r>
          </a:p>
          <a:p>
            <a:pPr algn="l"/>
            <a:endParaRPr lang="en-US" sz="1200">
              <a:solidFill>
                <a:schemeClr val="bg1"/>
              </a:solidFill>
            </a:endParaRPr>
          </a:p>
          <a:p>
            <a:pPr marL="171450" indent="-171450" algn="l">
              <a:buFont typeface="Wingdings" pitchFamily="2" charset="2"/>
              <a:buChar char="§"/>
            </a:pPr>
            <a:endParaRPr lang="en-US" sz="1200">
              <a:solidFill>
                <a:schemeClr val="bg1"/>
              </a:solidFill>
            </a:endParaRPr>
          </a:p>
        </p:txBody>
      </p:sp>
      <p:sp>
        <p:nvSpPr>
          <p:cNvPr id="14" name="TextBox 13">
            <a:extLst>
              <a:ext uri="{FF2B5EF4-FFF2-40B4-BE49-F238E27FC236}">
                <a16:creationId xmlns:a16="http://schemas.microsoft.com/office/drawing/2014/main" id="{E852459E-0F56-ADD7-C16A-9A382670728D}"/>
              </a:ext>
            </a:extLst>
          </p:cNvPr>
          <p:cNvSpPr txBox="1"/>
          <p:nvPr/>
        </p:nvSpPr>
        <p:spPr>
          <a:xfrm>
            <a:off x="8646767" y="1915427"/>
            <a:ext cx="3325456" cy="461665"/>
          </a:xfrm>
          <a:prstGeom prst="rect">
            <a:avLst/>
          </a:prstGeom>
          <a:noFill/>
        </p:spPr>
        <p:txBody>
          <a:bodyPr wrap="square" lIns="91440" tIns="45720" rIns="91440" bIns="45720" rtlCol="0" anchor="t">
            <a:spAutoFit/>
          </a:bodyPr>
          <a:lstStyle/>
          <a:p>
            <a:pPr marL="171450" indent="-171450">
              <a:buFont typeface="Wingdings" pitchFamily="2" charset="2"/>
              <a:buChar char="§"/>
            </a:pPr>
            <a:r>
              <a:rPr lang="en-US" sz="1200">
                <a:solidFill>
                  <a:schemeClr val="bg1"/>
                </a:solidFill>
              </a:rPr>
              <a:t>Included with Discovery regardless of licensing model.</a:t>
            </a:r>
            <a:endParaRPr lang="en-US" sz="1200" i="1">
              <a:solidFill>
                <a:schemeClr val="bg1"/>
              </a:solidFill>
            </a:endParaRPr>
          </a:p>
        </p:txBody>
      </p:sp>
      <p:sp>
        <p:nvSpPr>
          <p:cNvPr id="23" name="TextBox 22">
            <a:extLst>
              <a:ext uri="{FF2B5EF4-FFF2-40B4-BE49-F238E27FC236}">
                <a16:creationId xmlns:a16="http://schemas.microsoft.com/office/drawing/2014/main" id="{A581CE8F-ABCF-E1BF-F09E-6ABEE5FD523C}"/>
              </a:ext>
            </a:extLst>
          </p:cNvPr>
          <p:cNvSpPr txBox="1"/>
          <p:nvPr/>
        </p:nvSpPr>
        <p:spPr>
          <a:xfrm>
            <a:off x="213432" y="3647399"/>
            <a:ext cx="3325456" cy="1015663"/>
          </a:xfrm>
          <a:prstGeom prst="rect">
            <a:avLst/>
          </a:prstGeom>
          <a:noFill/>
        </p:spPr>
        <p:txBody>
          <a:bodyPr wrap="square" lIns="91440" tIns="45720" rIns="91440" bIns="45720" rtlCol="0" anchor="t">
            <a:spAutoFit/>
          </a:bodyPr>
          <a:lstStyle/>
          <a:p>
            <a:pPr marL="171450" indent="-171450">
              <a:buFont typeface="Wingdings" pitchFamily="2" charset="2"/>
              <a:buChar char="§"/>
            </a:pPr>
            <a:r>
              <a:rPr lang="en-US" sz="1200">
                <a:solidFill>
                  <a:schemeClr val="bg1"/>
                </a:solidFill>
              </a:rPr>
              <a:t>Discovery admins</a:t>
            </a:r>
          </a:p>
          <a:p>
            <a:pPr marL="171450" indent="-171450">
              <a:buFont typeface="Wingdings" pitchFamily="2" charset="2"/>
              <a:buChar char="§"/>
            </a:pPr>
            <a:r>
              <a:rPr lang="en-US" sz="1200">
                <a:solidFill>
                  <a:schemeClr val="bg1"/>
                </a:solidFill>
              </a:rPr>
              <a:t>CMDB Admins</a:t>
            </a:r>
          </a:p>
          <a:p>
            <a:pPr marL="171450" indent="-171450">
              <a:buFont typeface="Wingdings" pitchFamily="2" charset="2"/>
              <a:buChar char="§"/>
            </a:pPr>
            <a:r>
              <a:rPr lang="en-US" sz="1200">
                <a:solidFill>
                  <a:schemeClr val="bg1"/>
                </a:solidFill>
              </a:rPr>
              <a:t>Cloud-native app owners</a:t>
            </a:r>
          </a:p>
          <a:p>
            <a:pPr marL="171450" indent="-171450">
              <a:buFont typeface="Wingdings" pitchFamily="2" charset="2"/>
              <a:buChar char="§"/>
            </a:pPr>
            <a:r>
              <a:rPr lang="en-US" sz="1200">
                <a:solidFill>
                  <a:schemeClr val="bg1"/>
                </a:solidFill>
              </a:rPr>
              <a:t>DevOps teams</a:t>
            </a:r>
          </a:p>
          <a:p>
            <a:pPr marL="171450" indent="-171450">
              <a:buFont typeface="Wingdings" pitchFamily="2" charset="2"/>
              <a:buChar char="§"/>
            </a:pPr>
            <a:endParaRPr lang="en-US" sz="1200">
              <a:solidFill>
                <a:schemeClr val="bg1"/>
              </a:solidFill>
            </a:endParaRPr>
          </a:p>
        </p:txBody>
      </p:sp>
      <p:sp>
        <p:nvSpPr>
          <p:cNvPr id="25" name="TextBox 24">
            <a:extLst>
              <a:ext uri="{FF2B5EF4-FFF2-40B4-BE49-F238E27FC236}">
                <a16:creationId xmlns:a16="http://schemas.microsoft.com/office/drawing/2014/main" id="{2ADED5BD-B490-D832-E5DC-444B2E3CBD4C}"/>
              </a:ext>
            </a:extLst>
          </p:cNvPr>
          <p:cNvSpPr txBox="1"/>
          <p:nvPr/>
        </p:nvSpPr>
        <p:spPr>
          <a:xfrm>
            <a:off x="4119685" y="3363622"/>
            <a:ext cx="3325456" cy="1384995"/>
          </a:xfrm>
          <a:prstGeom prst="rect">
            <a:avLst/>
          </a:prstGeom>
          <a:noFill/>
        </p:spPr>
        <p:txBody>
          <a:bodyPr wrap="square" lIns="91440" tIns="45720" rIns="91440" bIns="45720" rtlCol="0" anchor="t">
            <a:spAutoFit/>
          </a:bodyPr>
          <a:lstStyle/>
          <a:p>
            <a:pPr marL="171450" indent="-171450">
              <a:buFont typeface="Wingdings" pitchFamily="2" charset="2"/>
              <a:buChar char="§"/>
            </a:pPr>
            <a:r>
              <a:rPr lang="en-US" sz="1200" u="sng" dirty="0">
                <a:solidFill>
                  <a:schemeClr val="bg1"/>
                </a:solidFill>
              </a:rPr>
              <a:t>Requires Utah release</a:t>
            </a:r>
          </a:p>
          <a:p>
            <a:pPr marL="171450" indent="-171450">
              <a:buFont typeface="Wingdings" pitchFamily="2" charset="2"/>
              <a:buChar char="§"/>
            </a:pPr>
            <a:r>
              <a:rPr lang="en-US" sz="1200" dirty="0">
                <a:solidFill>
                  <a:schemeClr val="bg1"/>
                </a:solidFill>
              </a:rPr>
              <a:t>New ”application” called Kubernetes Explorer available from the Cloud Operations Workspace home page.</a:t>
            </a:r>
          </a:p>
          <a:p>
            <a:pPr marL="171450" indent="-171450">
              <a:buFont typeface="Wingdings" pitchFamily="2" charset="2"/>
              <a:buChar char="§"/>
            </a:pPr>
            <a:r>
              <a:rPr lang="en-US" sz="1200" dirty="0">
                <a:solidFill>
                  <a:schemeClr val="bg1"/>
                </a:solidFill>
              </a:rPr>
              <a:t>Visualizes existing discovered K8s resources from any method</a:t>
            </a:r>
          </a:p>
          <a:p>
            <a:pPr marL="628490" lvl="1" indent="-171450">
              <a:buFont typeface="Wingdings" pitchFamily="2" charset="2"/>
              <a:buChar char="§"/>
            </a:pPr>
            <a:r>
              <a:rPr lang="en-US" sz="1200" dirty="0">
                <a:solidFill>
                  <a:schemeClr val="bg1"/>
                </a:solidFill>
              </a:rPr>
              <a:t>Agentless or CNO</a:t>
            </a:r>
          </a:p>
        </p:txBody>
      </p:sp>
      <p:sp>
        <p:nvSpPr>
          <p:cNvPr id="26" name="TextBox 25">
            <a:extLst>
              <a:ext uri="{FF2B5EF4-FFF2-40B4-BE49-F238E27FC236}">
                <a16:creationId xmlns:a16="http://schemas.microsoft.com/office/drawing/2014/main" id="{CEC0B5DF-0D02-E434-788F-426B0BEF771A}"/>
              </a:ext>
            </a:extLst>
          </p:cNvPr>
          <p:cNvSpPr txBox="1"/>
          <p:nvPr/>
        </p:nvSpPr>
        <p:spPr>
          <a:xfrm>
            <a:off x="8641017" y="3647399"/>
            <a:ext cx="3325456" cy="1938992"/>
          </a:xfrm>
          <a:prstGeom prst="rect">
            <a:avLst/>
          </a:prstGeom>
          <a:noFill/>
        </p:spPr>
        <p:txBody>
          <a:bodyPr wrap="square" lIns="91440" tIns="45720" rIns="91440" bIns="45720" rtlCol="0" anchor="t">
            <a:spAutoFit/>
          </a:bodyPr>
          <a:lstStyle/>
          <a:p>
            <a:pPr marL="171450" indent="-171450">
              <a:buFont typeface="Wingdings" pitchFamily="2" charset="2"/>
              <a:buChar char="§"/>
            </a:pPr>
            <a:r>
              <a:rPr lang="en-US" sz="1200">
                <a:solidFill>
                  <a:schemeClr val="bg1"/>
                </a:solidFill>
              </a:rPr>
              <a:t>Before</a:t>
            </a:r>
          </a:p>
          <a:p>
            <a:pPr marL="628490" lvl="1" indent="-171450">
              <a:buFont typeface="Wingdings" pitchFamily="2" charset="2"/>
              <a:buChar char="§"/>
            </a:pPr>
            <a:r>
              <a:rPr lang="en-US" sz="1200">
                <a:solidFill>
                  <a:schemeClr val="bg1"/>
                </a:solidFill>
              </a:rPr>
              <a:t>K8s Dashboard was separate from Cloud Operations Workspace and had limited reporting capabilities.</a:t>
            </a:r>
          </a:p>
          <a:p>
            <a:pPr marL="171450" indent="-171450">
              <a:buFont typeface="Wingdings" pitchFamily="2" charset="2"/>
              <a:buChar char="§"/>
            </a:pPr>
            <a:r>
              <a:rPr lang="en-US" sz="1200">
                <a:solidFill>
                  <a:schemeClr val="bg1"/>
                </a:solidFill>
              </a:rPr>
              <a:t>After</a:t>
            </a:r>
          </a:p>
          <a:p>
            <a:pPr marL="628490" lvl="1" indent="-171450">
              <a:buFont typeface="Wingdings" pitchFamily="2" charset="2"/>
              <a:buChar char="§"/>
            </a:pPr>
            <a:r>
              <a:rPr lang="en-US" sz="1200">
                <a:solidFill>
                  <a:schemeClr val="bg1"/>
                </a:solidFill>
              </a:rPr>
              <a:t>K8s data visualization now available on Cloud Operations Workspace with increased reporting capabilities.</a:t>
            </a:r>
          </a:p>
        </p:txBody>
      </p:sp>
    </p:spTree>
    <p:extLst>
      <p:ext uri="{BB962C8B-B14F-4D97-AF65-F5344CB8AC3E}">
        <p14:creationId xmlns:p14="http://schemas.microsoft.com/office/powerpoint/2010/main" val="416136013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E4A066F-4257-ACD8-CAE3-CBB6E99D8E10}"/>
              </a:ext>
            </a:extLst>
          </p:cNvPr>
          <p:cNvPicPr>
            <a:picLocks noChangeAspect="1"/>
          </p:cNvPicPr>
          <p:nvPr/>
        </p:nvPicPr>
        <p:blipFill>
          <a:blip r:embed="rId2"/>
          <a:stretch>
            <a:fillRect/>
          </a:stretch>
        </p:blipFill>
        <p:spPr>
          <a:xfrm>
            <a:off x="180911" y="909318"/>
            <a:ext cx="11827002" cy="5305806"/>
          </a:xfrm>
          <a:prstGeom prst="rect">
            <a:avLst/>
          </a:prstGeom>
        </p:spPr>
      </p:pic>
      <p:sp>
        <p:nvSpPr>
          <p:cNvPr id="5" name="Rounded Rectangular Callout 4">
            <a:extLst>
              <a:ext uri="{FF2B5EF4-FFF2-40B4-BE49-F238E27FC236}">
                <a16:creationId xmlns:a16="http://schemas.microsoft.com/office/drawing/2014/main" id="{B0A871BD-216A-7F43-24EC-A67B2A7454E7}"/>
              </a:ext>
            </a:extLst>
          </p:cNvPr>
          <p:cNvSpPr/>
          <p:nvPr/>
        </p:nvSpPr>
        <p:spPr>
          <a:xfrm>
            <a:off x="7615873" y="5219870"/>
            <a:ext cx="3437950" cy="498024"/>
          </a:xfrm>
          <a:prstGeom prst="wedgeRoundRectCallout">
            <a:avLst>
              <a:gd name="adj1" fmla="val 19301"/>
              <a:gd name="adj2" fmla="val -194160"/>
              <a:gd name="adj3" fmla="val 16667"/>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90000"/>
              </a:lnSpc>
              <a:spcBef>
                <a:spcPts val="600"/>
              </a:spcBef>
            </a:pPr>
            <a:r>
              <a:rPr lang="en-US" sz="1400">
                <a:solidFill>
                  <a:srgbClr val="F7F7F7"/>
                </a:solidFill>
              </a:rPr>
              <a:t>New application called “Kubernetes Explorer”</a:t>
            </a:r>
          </a:p>
        </p:txBody>
      </p:sp>
      <p:sp>
        <p:nvSpPr>
          <p:cNvPr id="7" name="Title 6">
            <a:extLst>
              <a:ext uri="{FF2B5EF4-FFF2-40B4-BE49-F238E27FC236}">
                <a16:creationId xmlns:a16="http://schemas.microsoft.com/office/drawing/2014/main" id="{74CA6AAD-8732-A957-916E-38A484F3A0CA}"/>
              </a:ext>
            </a:extLst>
          </p:cNvPr>
          <p:cNvSpPr>
            <a:spLocks noGrp="1"/>
          </p:cNvSpPr>
          <p:nvPr>
            <p:ph type="title"/>
          </p:nvPr>
        </p:nvSpPr>
        <p:spPr/>
        <p:txBody>
          <a:bodyPr/>
          <a:lstStyle/>
          <a:p>
            <a:r>
              <a:rPr lang="en-US"/>
              <a:t>Cloud Operations Workspace Home Page</a:t>
            </a:r>
          </a:p>
        </p:txBody>
      </p:sp>
    </p:spTree>
    <p:extLst>
      <p:ext uri="{BB962C8B-B14F-4D97-AF65-F5344CB8AC3E}">
        <p14:creationId xmlns:p14="http://schemas.microsoft.com/office/powerpoint/2010/main" val="96101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BLUE">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spcBef>
            <a:spcPts val="300"/>
          </a:spcBef>
          <a:defRPr sz="16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e0bf8e2a-c0a1-4ce6-ad27-25e145a5937d">
      <UserInfo>
        <DisplayName>Lisa Carr</DisplayName>
        <AccountId>1989</AccountId>
        <AccountType/>
      </UserInfo>
      <UserInfo>
        <DisplayName>Amy Dananberg</DisplayName>
        <AccountId>102</AccountId>
        <AccountType/>
      </UserInfo>
    </SharedWithUsers>
    <TaxCatchAll xmlns="e0bf8e2a-c0a1-4ce6-ad27-25e145a5937d" xsi:nil="true"/>
    <lcf76f155ced4ddcb4097134ff3c332f xmlns="677d1917-2783-4850-920f-4344fb2de19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B4A1D1B6055044788B08405E6B0D60E" ma:contentTypeVersion="16" ma:contentTypeDescription="Create a new document." ma:contentTypeScope="" ma:versionID="e93f57e66b25cbb5493e7ef1b1407c96">
  <xsd:schema xmlns:xsd="http://www.w3.org/2001/XMLSchema" xmlns:xs="http://www.w3.org/2001/XMLSchema" xmlns:p="http://schemas.microsoft.com/office/2006/metadata/properties" xmlns:ns2="677d1917-2783-4850-920f-4344fb2de198" xmlns:ns3="e0bf8e2a-c0a1-4ce6-ad27-25e145a5937d" targetNamespace="http://schemas.microsoft.com/office/2006/metadata/properties" ma:root="true" ma:fieldsID="ae7b3d9865cb07b76d52ca3dca46c492" ns2:_="" ns3:_="">
    <xsd:import namespace="677d1917-2783-4850-920f-4344fb2de198"/>
    <xsd:import namespace="e0bf8e2a-c0a1-4ce6-ad27-25e145a5937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7d1917-2783-4850-920f-4344fb2de1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e27af23-84c9-4733-8bcb-da60bbaae23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0bf8e2a-c0a1-4ce6-ad27-25e145a5937d"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4d76adad-ae1a-43c9-8647-b46c8712f72f}" ma:internalName="TaxCatchAll" ma:showField="CatchAllData" ma:web="e0bf8e2a-c0a1-4ce6-ad27-25e145a5937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52CBEF-C594-47DE-8D96-C72572E7C45E}">
  <ds:schemaRefs>
    <ds:schemaRef ds:uri="http://www.w3.org/XML/1998/namespace"/>
    <ds:schemaRef ds:uri="http://schemas.microsoft.com/office/infopath/2007/PartnerControls"/>
    <ds:schemaRef ds:uri="http://purl.org/dc/terms/"/>
    <ds:schemaRef ds:uri="http://purl.org/dc/dcmitype/"/>
    <ds:schemaRef ds:uri="http://schemas.microsoft.com/office/2006/documentManagement/types"/>
    <ds:schemaRef ds:uri="http://purl.org/dc/elements/1.1/"/>
    <ds:schemaRef ds:uri="http://schemas.openxmlformats.org/package/2006/metadata/core-properties"/>
    <ds:schemaRef ds:uri="http://schemas.microsoft.com/office/2006/metadata/properties"/>
    <ds:schemaRef ds:uri="e0bf8e2a-c0a1-4ce6-ad27-25e145a5937d"/>
    <ds:schemaRef ds:uri="677d1917-2783-4850-920f-4344fb2de198"/>
  </ds:schemaRefs>
</ds:datastoreItem>
</file>

<file path=customXml/itemProps2.xml><?xml version="1.0" encoding="utf-8"?>
<ds:datastoreItem xmlns:ds="http://schemas.openxmlformats.org/officeDocument/2006/customXml" ds:itemID="{78A1734A-D0A2-498B-B682-C28A9E3139C0}">
  <ds:schemaRefs>
    <ds:schemaRef ds:uri="http://schemas.microsoft.com/sharepoint/v3/contenttype/forms"/>
  </ds:schemaRefs>
</ds:datastoreItem>
</file>

<file path=customXml/itemProps3.xml><?xml version="1.0" encoding="utf-8"?>
<ds:datastoreItem xmlns:ds="http://schemas.openxmlformats.org/officeDocument/2006/customXml" ds:itemID="{A0E1850C-73B9-4988-B452-24CF2090B1F1}">
  <ds:schemaRefs>
    <ds:schemaRef ds:uri="677d1917-2783-4850-920f-4344fb2de198"/>
    <ds:schemaRef ds:uri="e0bf8e2a-c0a1-4ce6-ad27-25e145a5937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4</TotalTime>
  <Words>4124</Words>
  <Application>Microsoft Macintosh PowerPoint</Application>
  <PresentationFormat>Custom</PresentationFormat>
  <Paragraphs>485</Paragraphs>
  <Slides>55</Slides>
  <Notes>20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55</vt:i4>
      </vt:variant>
    </vt:vector>
  </HeadingPairs>
  <TitlesOfParts>
    <vt:vector size="63" baseType="lpstr">
      <vt:lpstr>Arial</vt:lpstr>
      <vt:lpstr>Avenir Book</vt:lpstr>
      <vt:lpstr>Calibri</vt:lpstr>
      <vt:lpstr>Century Gothic</vt:lpstr>
      <vt:lpstr>Wingdings</vt:lpstr>
      <vt:lpstr>Custom Design</vt:lpstr>
      <vt:lpstr>Custom Design-BLUE</vt:lpstr>
      <vt:lpstr>1_Custom Design</vt:lpstr>
      <vt:lpstr>Now Platform Utah &amp; Q1 2023 Store release delta training</vt:lpstr>
      <vt:lpstr>ITOM Visibility value growth</vt:lpstr>
      <vt:lpstr>ITOM Visibility - Overview of Major New Features and Enhancements</vt:lpstr>
      <vt:lpstr>ITOM Visibility - Overview of Other New Features and enhancements</vt:lpstr>
      <vt:lpstr>ITOM Visibility - Overview of Other New Features and Enhancements</vt:lpstr>
      <vt:lpstr>Major Feature Details</vt:lpstr>
      <vt:lpstr>Kubernetes Explorer</vt:lpstr>
      <vt:lpstr>Kubernetes Explorer| Fact Sheet</vt:lpstr>
      <vt:lpstr>Cloud Operations Workspace Home Page</vt:lpstr>
      <vt:lpstr>Kubernetes Explorer Dashboard</vt:lpstr>
      <vt:lpstr>Software discovery inside containers</vt:lpstr>
      <vt:lpstr>Software discovery inside containers| Fact Sheet</vt:lpstr>
      <vt:lpstr>Upload Aqua Trivy file</vt:lpstr>
      <vt:lpstr>Configure MID Server(s)</vt:lpstr>
      <vt:lpstr>Setup Container Image Scan feature</vt:lpstr>
      <vt:lpstr>Container Image Scan Status</vt:lpstr>
      <vt:lpstr>Scan Container Image Pattern ​</vt:lpstr>
      <vt:lpstr>Populate OS Packages and CI Class</vt:lpstr>
      <vt:lpstr>Create Application CI, add Hosting Relationship, and Populate Installed Software</vt:lpstr>
      <vt:lpstr>Autoscaling containerized MID Server</vt:lpstr>
      <vt:lpstr>Autoscaling containerized MID Server| Fact Sheet</vt:lpstr>
      <vt:lpstr>MID Server Auto scale Profile creation </vt:lpstr>
      <vt:lpstr>MID K8s Deployment Request using Autoscaling Profile</vt:lpstr>
      <vt:lpstr>MID K8s Deployment Request using Autoscaling Profile</vt:lpstr>
      <vt:lpstr>Configuring YAML file for RAM to trigger Autoscaling</vt:lpstr>
      <vt:lpstr>Autoscaling Containerized MID Servers</vt:lpstr>
      <vt:lpstr>MID Server ”draining” status</vt:lpstr>
      <vt:lpstr>Other New Feature Details</vt:lpstr>
      <vt:lpstr>Cloud Operations Workspace enhancements</vt:lpstr>
      <vt:lpstr>Cloud Operations Workspace cosmetic updates</vt:lpstr>
      <vt:lpstr>Cloud Resources Explorer – new report</vt:lpstr>
      <vt:lpstr>Discovery Schedule setup – ability to select MID Server</vt:lpstr>
      <vt:lpstr>Discovery Schedule setup – Create Cloud Credentials</vt:lpstr>
      <vt:lpstr>AWS Cloud Events Processing improvements</vt:lpstr>
      <vt:lpstr>AWS Events Processing Improvements</vt:lpstr>
      <vt:lpstr>AWS Events Processing Improvements</vt:lpstr>
      <vt:lpstr>AWS Events Processing Improvements</vt:lpstr>
      <vt:lpstr>Azure Changes Processing</vt:lpstr>
      <vt:lpstr>Azure Changes processing </vt:lpstr>
      <vt:lpstr>Azure Changes processing </vt:lpstr>
      <vt:lpstr>Azure Changes processing </vt:lpstr>
      <vt:lpstr>Azure Changes Processing</vt:lpstr>
      <vt:lpstr>Tag Governance - Key &amp; Value policy update</vt:lpstr>
      <vt:lpstr>Tag Governance - Key &amp; Value policy update </vt:lpstr>
      <vt:lpstr>Pattern Designer Enhancements app </vt:lpstr>
      <vt:lpstr>Create new Command Validation Task</vt:lpstr>
      <vt:lpstr>Create new Command Validation Task – Commands</vt:lpstr>
      <vt:lpstr>Command Validation Task Results - Commands</vt:lpstr>
      <vt:lpstr>Optionally validate all commands for specific pattern</vt:lpstr>
      <vt:lpstr>Command Validation Task Results - Pattern</vt:lpstr>
      <vt:lpstr>Command List</vt:lpstr>
      <vt:lpstr>Pattern Shared Library Mapping table</vt:lpstr>
      <vt:lpstr>Thank you</vt:lpstr>
      <vt:lpstr>Appendix</vt:lpstr>
      <vt:lpstr>Test details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ServiceNow Events 16:9 Powerpoint template</dc:title>
  <dc:creator>John Reed</dc:creator>
  <cp:lastModifiedBy>Steve Emerson</cp:lastModifiedBy>
  <cp:revision>1</cp:revision>
  <cp:lastPrinted>2019-06-03T22:01:18Z</cp:lastPrinted>
  <dcterms:created xsi:type="dcterms:W3CDTF">2017-11-01T20:30:48Z</dcterms:created>
  <dcterms:modified xsi:type="dcterms:W3CDTF">2023-01-26T19:09:37Z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0x010100FB4A1D1B6055044788B08405E6B0D60E</vt:lpwstr>
  </property>
  <property fmtid="{D5CDD505-2E9C-101B-9397-08002B2CF9AE}" pid="3" name="_dlc_DocIdItemGuid">
    <vt:lpwstr>038d4683-aa77-4dce-99af-d7000cd5d69a</vt:lpwstr>
  </property>
  <property fmtid="{D5CDD505-2E9C-101B-9397-08002B2CF9AE}" pid="4" name="MediaServiceImageTags">
    <vt:lpwstr/>
  </property>
</Properties>
</file>